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4"/>
    <p:sldMasterId id="2147483777" r:id="rId5"/>
    <p:sldMasterId id="2147483785" r:id="rId6"/>
    <p:sldMasterId id="2147483793" r:id="rId7"/>
    <p:sldMasterId id="2147483803" r:id="rId8"/>
    <p:sldMasterId id="2147483830" r:id="rId9"/>
  </p:sldMasterIdLst>
  <p:notesMasterIdLst>
    <p:notesMasterId r:id="rId34"/>
  </p:notesMasterIdLst>
  <p:handoutMasterIdLst>
    <p:handoutMasterId r:id="rId35"/>
  </p:handoutMasterIdLst>
  <p:sldIdLst>
    <p:sldId id="285" r:id="rId10"/>
    <p:sldId id="334" r:id="rId11"/>
    <p:sldId id="336" r:id="rId12"/>
    <p:sldId id="339" r:id="rId13"/>
    <p:sldId id="340" r:id="rId14"/>
    <p:sldId id="337" r:id="rId15"/>
    <p:sldId id="328" r:id="rId16"/>
    <p:sldId id="290" r:id="rId17"/>
    <p:sldId id="327" r:id="rId18"/>
    <p:sldId id="6839" r:id="rId19"/>
    <p:sldId id="6840" r:id="rId20"/>
    <p:sldId id="6847" r:id="rId21"/>
    <p:sldId id="329" r:id="rId22"/>
    <p:sldId id="307" r:id="rId23"/>
    <p:sldId id="6846" r:id="rId24"/>
    <p:sldId id="6843" r:id="rId25"/>
    <p:sldId id="330" r:id="rId26"/>
    <p:sldId id="322" r:id="rId27"/>
    <p:sldId id="323" r:id="rId28"/>
    <p:sldId id="338" r:id="rId29"/>
    <p:sldId id="341" r:id="rId30"/>
    <p:sldId id="332" r:id="rId31"/>
    <p:sldId id="277" r:id="rId32"/>
    <p:sldId id="6845" r:id="rId33"/>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WELL, KENNETH M CTR USAF HAF SAF/SAF/A6" initials="" lastIdx="4" clrIdx="0"/>
  <p:cmAuthor id="2" name="DePasquale,Jeffery" initials="D" lastIdx="1" clrIdx="1">
    <p:extLst>
      <p:ext uri="{19B8F6BF-5375-455C-9EA6-DF929625EA0E}">
        <p15:presenceInfo xmlns:p15="http://schemas.microsoft.com/office/powerpoint/2012/main" userId="S::Jeffery.DePasquale@gartner.com::3198a5e5-5fd1-4e85-bd63-e0696a24e6d2" providerId="AD"/>
      </p:ext>
    </p:extLst>
  </p:cmAuthor>
  <p:cmAuthor id="3" name="GROVER, CHARLIE W JR Lt Col USAF HAF SAF/SAF/CIO A6" initials="GCWJLCUHSA" lastIdx="1" clrIdx="2">
    <p:extLst>
      <p:ext uri="{19B8F6BF-5375-455C-9EA6-DF929625EA0E}">
        <p15:presenceInfo xmlns:p15="http://schemas.microsoft.com/office/powerpoint/2012/main" userId="S-1-5-21-1271409858-1095883707-2794662393-1512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2338"/>
    <a:srgbClr val="B45210"/>
    <a:srgbClr val="C89800"/>
    <a:srgbClr val="203864"/>
    <a:srgbClr val="7F6000"/>
    <a:srgbClr val="385723"/>
    <a:srgbClr val="CEDFC4"/>
    <a:srgbClr val="843C0C"/>
    <a:srgbClr val="E2F0D9"/>
    <a:srgbClr val="1732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21E1E7-BBE8-4238-A06F-C9D04609C6F2}" v="381" dt="2020-09-18T22:07:47.2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08" autoAdjust="0"/>
    <p:restoredTop sz="93620" autoAdjust="0"/>
  </p:normalViewPr>
  <p:slideViewPr>
    <p:cSldViewPr snapToGrid="0">
      <p:cViewPr varScale="1">
        <p:scale>
          <a:sx n="110" d="100"/>
          <a:sy n="110" d="100"/>
        </p:scale>
        <p:origin x="402" y="108"/>
      </p:cViewPr>
      <p:guideLst/>
    </p:cSldViewPr>
  </p:slideViewPr>
  <p:notesTextViewPr>
    <p:cViewPr>
      <p:scale>
        <a:sx n="1" d="1"/>
        <a:sy n="1" d="1"/>
      </p:scale>
      <p:origin x="0" y="0"/>
    </p:cViewPr>
  </p:notesTextViewPr>
  <p:sorterViewPr>
    <p:cViewPr>
      <p:scale>
        <a:sx n="100" d="100"/>
        <a:sy n="100" d="100"/>
      </p:scale>
      <p:origin x="0" y="-3612"/>
    </p:cViewPr>
  </p:sorterViewPr>
  <p:notesViewPr>
    <p:cSldViewPr snapToGrid="0">
      <p:cViewPr varScale="1">
        <p:scale>
          <a:sx n="52" d="100"/>
          <a:sy n="52" d="100"/>
        </p:scale>
        <p:origin x="2680"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commentAuthors" Target="commentAuthor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19AA05-A39D-41F2-A176-B665D11D23E4}"/>
              </a:ext>
            </a:extLst>
          </p:cNvPr>
          <p:cNvSpPr>
            <a:spLocks noGrp="1"/>
          </p:cNvSpPr>
          <p:nvPr>
            <p:ph type="hdr" sz="quarter"/>
          </p:nvPr>
        </p:nvSpPr>
        <p:spPr>
          <a:xfrm>
            <a:off x="0" y="0"/>
            <a:ext cx="3038475" cy="466725"/>
          </a:xfrm>
          <a:prstGeom prst="rect">
            <a:avLst/>
          </a:prstGeom>
        </p:spPr>
        <p:txBody>
          <a:bodyPr vert="horz" lIns="93164" tIns="46582" rIns="93164" bIns="46582"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a:extLst>
              <a:ext uri="{FF2B5EF4-FFF2-40B4-BE49-F238E27FC236}">
                <a16:creationId xmlns:a16="http://schemas.microsoft.com/office/drawing/2014/main" id="{003FAA73-1D40-45A1-AD3B-B5662D5EE8BF}"/>
              </a:ext>
            </a:extLst>
          </p:cNvPr>
          <p:cNvSpPr>
            <a:spLocks noGrp="1"/>
          </p:cNvSpPr>
          <p:nvPr>
            <p:ph type="dt" sz="quarter" idx="1"/>
          </p:nvPr>
        </p:nvSpPr>
        <p:spPr>
          <a:xfrm>
            <a:off x="3970338" y="0"/>
            <a:ext cx="3038475" cy="466725"/>
          </a:xfrm>
          <a:prstGeom prst="rect">
            <a:avLst/>
          </a:prstGeom>
        </p:spPr>
        <p:txBody>
          <a:bodyPr vert="horz" lIns="93164" tIns="46582" rIns="93164" bIns="46582" rtlCol="0"/>
          <a:lstStyle>
            <a:lvl1pPr algn="r" eaLnBrk="1" fontAlgn="auto" hangingPunct="1">
              <a:spcBef>
                <a:spcPts val="0"/>
              </a:spcBef>
              <a:spcAft>
                <a:spcPts val="0"/>
              </a:spcAft>
              <a:defRPr sz="1200" smtClean="0">
                <a:latin typeface="+mn-lt"/>
              </a:defRPr>
            </a:lvl1pPr>
          </a:lstStyle>
          <a:p>
            <a:pPr>
              <a:defRPr/>
            </a:pPr>
            <a:fld id="{EF2D66C3-734D-4519-894B-D20CAA2052C0}" type="datetimeFigureOut">
              <a:rPr lang="en-US"/>
              <a:pPr>
                <a:defRPr/>
              </a:pPr>
              <a:t>3/9/2021</a:t>
            </a:fld>
            <a:endParaRPr lang="en-US" dirty="0"/>
          </a:p>
        </p:txBody>
      </p:sp>
      <p:sp>
        <p:nvSpPr>
          <p:cNvPr id="4" name="Footer Placeholder 3">
            <a:extLst>
              <a:ext uri="{FF2B5EF4-FFF2-40B4-BE49-F238E27FC236}">
                <a16:creationId xmlns:a16="http://schemas.microsoft.com/office/drawing/2014/main" id="{360BF352-F115-4D1A-91B3-258D323DFBF5}"/>
              </a:ext>
            </a:extLst>
          </p:cNvPr>
          <p:cNvSpPr>
            <a:spLocks noGrp="1"/>
          </p:cNvSpPr>
          <p:nvPr>
            <p:ph type="ftr" sz="quarter" idx="2"/>
          </p:nvPr>
        </p:nvSpPr>
        <p:spPr>
          <a:xfrm>
            <a:off x="0" y="8829675"/>
            <a:ext cx="3038475" cy="466725"/>
          </a:xfrm>
          <a:prstGeom prst="rect">
            <a:avLst/>
          </a:prstGeom>
        </p:spPr>
        <p:txBody>
          <a:bodyPr vert="horz" lIns="93164" tIns="46582" rIns="93164" bIns="46582"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5" name="Slide Number Placeholder 4">
            <a:extLst>
              <a:ext uri="{FF2B5EF4-FFF2-40B4-BE49-F238E27FC236}">
                <a16:creationId xmlns:a16="http://schemas.microsoft.com/office/drawing/2014/main" id="{D47DB8C0-11CF-46C8-82E0-203B8E3B8AF4}"/>
              </a:ext>
            </a:extLst>
          </p:cNvPr>
          <p:cNvSpPr>
            <a:spLocks noGrp="1"/>
          </p:cNvSpPr>
          <p:nvPr>
            <p:ph type="sldNum" sz="quarter" idx="3"/>
          </p:nvPr>
        </p:nvSpPr>
        <p:spPr>
          <a:xfrm>
            <a:off x="3970338" y="8829675"/>
            <a:ext cx="3038475" cy="466725"/>
          </a:xfrm>
          <a:prstGeom prst="rect">
            <a:avLst/>
          </a:prstGeom>
        </p:spPr>
        <p:txBody>
          <a:bodyPr vert="horz" lIns="93164" tIns="46582" rIns="93164" bIns="46582" rtlCol="0" anchor="b"/>
          <a:lstStyle>
            <a:lvl1pPr algn="r" eaLnBrk="1" fontAlgn="auto" hangingPunct="1">
              <a:spcBef>
                <a:spcPts val="0"/>
              </a:spcBef>
              <a:spcAft>
                <a:spcPts val="0"/>
              </a:spcAft>
              <a:defRPr sz="1200" smtClean="0">
                <a:latin typeface="+mn-lt"/>
              </a:defRPr>
            </a:lvl1pPr>
          </a:lstStyle>
          <a:p>
            <a:pPr>
              <a:defRPr/>
            </a:pPr>
            <a:fld id="{B3444A56-7F8A-4C08-A944-790FF7E1FBD0}"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56BDF5-A30D-40BB-88D1-0A623C5F20D7}"/>
              </a:ext>
            </a:extLst>
          </p:cNvPr>
          <p:cNvSpPr>
            <a:spLocks noGrp="1"/>
          </p:cNvSpPr>
          <p:nvPr>
            <p:ph type="hdr" sz="quarter"/>
          </p:nvPr>
        </p:nvSpPr>
        <p:spPr>
          <a:xfrm>
            <a:off x="0" y="0"/>
            <a:ext cx="3038475" cy="466725"/>
          </a:xfrm>
          <a:prstGeom prst="rect">
            <a:avLst/>
          </a:prstGeom>
        </p:spPr>
        <p:txBody>
          <a:bodyPr vert="horz" lIns="93164" tIns="46582" rIns="93164" bIns="46582"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a:extLst>
              <a:ext uri="{FF2B5EF4-FFF2-40B4-BE49-F238E27FC236}">
                <a16:creationId xmlns:a16="http://schemas.microsoft.com/office/drawing/2014/main" id="{7EDA2719-F29E-40DA-8ADD-843A49EA743B}"/>
              </a:ext>
            </a:extLst>
          </p:cNvPr>
          <p:cNvSpPr>
            <a:spLocks noGrp="1"/>
          </p:cNvSpPr>
          <p:nvPr>
            <p:ph type="dt" idx="1"/>
          </p:nvPr>
        </p:nvSpPr>
        <p:spPr>
          <a:xfrm>
            <a:off x="3970338" y="0"/>
            <a:ext cx="3038475" cy="466725"/>
          </a:xfrm>
          <a:prstGeom prst="rect">
            <a:avLst/>
          </a:prstGeom>
        </p:spPr>
        <p:txBody>
          <a:bodyPr vert="horz" lIns="93164" tIns="46582" rIns="93164" bIns="46582" rtlCol="0"/>
          <a:lstStyle>
            <a:lvl1pPr algn="r" eaLnBrk="1" fontAlgn="auto" hangingPunct="1">
              <a:spcBef>
                <a:spcPts val="0"/>
              </a:spcBef>
              <a:spcAft>
                <a:spcPts val="0"/>
              </a:spcAft>
              <a:defRPr sz="1200" smtClean="0">
                <a:latin typeface="+mn-lt"/>
              </a:defRPr>
            </a:lvl1pPr>
          </a:lstStyle>
          <a:p>
            <a:pPr>
              <a:defRPr/>
            </a:pPr>
            <a:fld id="{8B51B61D-FA97-405A-839F-DCEA81E81614}" type="datetimeFigureOut">
              <a:rPr lang="en-US"/>
              <a:pPr>
                <a:defRPr/>
              </a:pPr>
              <a:t>3/9/2021</a:t>
            </a:fld>
            <a:endParaRPr lang="en-US" dirty="0"/>
          </a:p>
        </p:txBody>
      </p:sp>
      <p:sp>
        <p:nvSpPr>
          <p:cNvPr id="4" name="Slide Image Placeholder 3">
            <a:extLst>
              <a:ext uri="{FF2B5EF4-FFF2-40B4-BE49-F238E27FC236}">
                <a16:creationId xmlns:a16="http://schemas.microsoft.com/office/drawing/2014/main" id="{8038A33F-C4C8-424A-8058-7F9E03618A83}"/>
              </a:ext>
            </a:extLst>
          </p:cNvPr>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4" tIns="46582" rIns="93164" bIns="46582" rtlCol="0" anchor="ctr"/>
          <a:lstStyle/>
          <a:p>
            <a:pPr lvl="0"/>
            <a:endParaRPr lang="en-US" noProof="0" dirty="0"/>
          </a:p>
        </p:txBody>
      </p:sp>
      <p:sp>
        <p:nvSpPr>
          <p:cNvPr id="5" name="Notes Placeholder 4">
            <a:extLst>
              <a:ext uri="{FF2B5EF4-FFF2-40B4-BE49-F238E27FC236}">
                <a16:creationId xmlns:a16="http://schemas.microsoft.com/office/drawing/2014/main" id="{3E9250C6-A430-4761-9648-5B9060CEA7A0}"/>
              </a:ext>
            </a:extLst>
          </p:cNvPr>
          <p:cNvSpPr>
            <a:spLocks noGrp="1"/>
          </p:cNvSpPr>
          <p:nvPr>
            <p:ph type="body" sz="quarter" idx="3"/>
          </p:nvPr>
        </p:nvSpPr>
        <p:spPr>
          <a:xfrm>
            <a:off x="701675" y="4473575"/>
            <a:ext cx="5607050" cy="3660775"/>
          </a:xfrm>
          <a:prstGeom prst="rect">
            <a:avLst/>
          </a:prstGeom>
        </p:spPr>
        <p:txBody>
          <a:bodyPr vert="horz" lIns="93164" tIns="46582" rIns="93164" bIns="46582"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06BF009-AB79-4B7F-A9A1-8885930738B8}"/>
              </a:ext>
            </a:extLst>
          </p:cNvPr>
          <p:cNvSpPr>
            <a:spLocks noGrp="1"/>
          </p:cNvSpPr>
          <p:nvPr>
            <p:ph type="ftr" sz="quarter" idx="4"/>
          </p:nvPr>
        </p:nvSpPr>
        <p:spPr>
          <a:xfrm>
            <a:off x="0" y="8829675"/>
            <a:ext cx="3038475" cy="466725"/>
          </a:xfrm>
          <a:prstGeom prst="rect">
            <a:avLst/>
          </a:prstGeom>
        </p:spPr>
        <p:txBody>
          <a:bodyPr vert="horz" lIns="93164" tIns="46582" rIns="93164" bIns="46582"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a:extLst>
              <a:ext uri="{FF2B5EF4-FFF2-40B4-BE49-F238E27FC236}">
                <a16:creationId xmlns:a16="http://schemas.microsoft.com/office/drawing/2014/main" id="{DB72F6A1-C07B-42E9-B9B6-5A7BF7BFF92C}"/>
              </a:ext>
            </a:extLst>
          </p:cNvPr>
          <p:cNvSpPr>
            <a:spLocks noGrp="1"/>
          </p:cNvSpPr>
          <p:nvPr>
            <p:ph type="sldNum" sz="quarter" idx="5"/>
          </p:nvPr>
        </p:nvSpPr>
        <p:spPr>
          <a:xfrm>
            <a:off x="3970338" y="8829675"/>
            <a:ext cx="3038475" cy="466725"/>
          </a:xfrm>
          <a:prstGeom prst="rect">
            <a:avLst/>
          </a:prstGeom>
        </p:spPr>
        <p:txBody>
          <a:bodyPr vert="horz" lIns="93164" tIns="46582" rIns="93164" bIns="46582" rtlCol="0" anchor="b"/>
          <a:lstStyle>
            <a:lvl1pPr algn="r" eaLnBrk="1" fontAlgn="auto" hangingPunct="1">
              <a:spcBef>
                <a:spcPts val="0"/>
              </a:spcBef>
              <a:spcAft>
                <a:spcPts val="0"/>
              </a:spcAft>
              <a:defRPr sz="1200" smtClean="0">
                <a:latin typeface="+mn-lt"/>
              </a:defRPr>
            </a:lvl1pPr>
          </a:lstStyle>
          <a:p>
            <a:pPr>
              <a:defRPr/>
            </a:pPr>
            <a:fld id="{FAA10C58-AFE1-4860-A1B6-7B19F4200D27}"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2FB125BB-B9EC-4B80-ABB4-83A7FE03F6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EEB018A3-124F-4E63-A490-DFF9B6FE1E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9700" name="Slide Number Placeholder 3">
            <a:extLst>
              <a:ext uri="{FF2B5EF4-FFF2-40B4-BE49-F238E27FC236}">
                <a16:creationId xmlns:a16="http://schemas.microsoft.com/office/drawing/2014/main" id="{174F25C0-EDF4-49DD-81D6-5C6C47A262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fontAlgn="base">
              <a:spcBef>
                <a:spcPct val="0"/>
              </a:spcBef>
              <a:spcAft>
                <a:spcPct val="0"/>
              </a:spcAft>
              <a:defRPr>
                <a:solidFill>
                  <a:schemeClr val="tx1"/>
                </a:solidFill>
                <a:latin typeface="Arial" panose="020B0604020202020204" pitchFamily="34" charset="0"/>
              </a:defRPr>
            </a:lvl6pPr>
            <a:lvl7pPr marL="2971800" indent="-228600" defTabSz="930275" fontAlgn="base">
              <a:spcBef>
                <a:spcPct val="0"/>
              </a:spcBef>
              <a:spcAft>
                <a:spcPct val="0"/>
              </a:spcAft>
              <a:defRPr>
                <a:solidFill>
                  <a:schemeClr val="tx1"/>
                </a:solidFill>
                <a:latin typeface="Arial" panose="020B0604020202020204" pitchFamily="34" charset="0"/>
              </a:defRPr>
            </a:lvl7pPr>
            <a:lvl8pPr marL="3429000" indent="-228600" defTabSz="930275" fontAlgn="base">
              <a:spcBef>
                <a:spcPct val="0"/>
              </a:spcBef>
              <a:spcAft>
                <a:spcPct val="0"/>
              </a:spcAft>
              <a:defRPr>
                <a:solidFill>
                  <a:schemeClr val="tx1"/>
                </a:solidFill>
                <a:latin typeface="Arial" panose="020B0604020202020204" pitchFamily="34" charset="0"/>
              </a:defRPr>
            </a:lvl8pPr>
            <a:lvl9pPr marL="3886200" indent="-228600" defTabSz="930275" fontAlgn="base">
              <a:spcBef>
                <a:spcPct val="0"/>
              </a:spcBef>
              <a:spcAft>
                <a:spcPct val="0"/>
              </a:spcAft>
              <a:defRPr>
                <a:solidFill>
                  <a:schemeClr val="tx1"/>
                </a:solidFill>
                <a:latin typeface="Arial" panose="020B0604020202020204" pitchFamily="34" charset="0"/>
              </a:defRPr>
            </a:lvl9pPr>
          </a:lstStyle>
          <a:p>
            <a:pPr marL="0" marR="0" lvl="0" indent="0" algn="r" defTabSz="930275" rtl="0" eaLnBrk="1" fontAlgn="base" latinLnBrk="0" hangingPunct="1">
              <a:lnSpc>
                <a:spcPct val="100000"/>
              </a:lnSpc>
              <a:spcBef>
                <a:spcPct val="0"/>
              </a:spcBef>
              <a:spcAft>
                <a:spcPct val="0"/>
              </a:spcAft>
              <a:buClrTx/>
              <a:buSzTx/>
              <a:buFontTx/>
              <a:buNone/>
              <a:tabLst/>
              <a:defRPr/>
            </a:pPr>
            <a:fld id="{C379BE17-21DB-4B45-8B20-B186FA6AE579}"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30275"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5716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Controlled Unclassified Information (CUI)</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Controlled Unclassified Information (CUI)</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0FCAF1-C42C-814A-A5FC-905CF949BD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6532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c5390cffa3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c5390cffa3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50673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Controlled Unclassified Information (CUI)</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Controlled Unclassified Information (CUI)</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0FCAF1-C42C-814A-A5FC-905CF949BD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604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10C58-AFE1-4860-A1B6-7B19F4200D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634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7" Type="http://schemas.microsoft.com/office/2007/relationships/hdphoto" Target="../media/hdphoto1.wdp"/><Relationship Id="rId2" Type="http://schemas.openxmlformats.org/officeDocument/2006/relationships/image" Target="../media/image3.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prs.mitre.org/prs/(S(a1cqbnaiusbszyg55yqggjgu))/default.aspx" TargetMode="External"/><Relationship Id="rId2" Type="http://schemas.openxmlformats.org/officeDocument/2006/relationships/hyperlink" Target="https://communityshare.mitre.org/sites/CCPA/Web%20Pages/508Compliance.aspx" TargetMode="External"/><Relationship Id="rId1" Type="http://schemas.openxmlformats.org/officeDocument/2006/relationships/slideMaster" Target="../slideMasters/slideMaster5.xml"/><Relationship Id="rId6" Type="http://schemas.openxmlformats.org/officeDocument/2006/relationships/hyperlink" Target="https://comm.mitre.org/strategiccommunications" TargetMode="External"/><Relationship Id="rId5" Type="http://schemas.openxmlformats.org/officeDocument/2006/relationships/hyperlink" Target="https://emediasrv1.mitre.org/brand/emshare2/index.html" TargetMode="External"/><Relationship Id="rId4" Type="http://schemas.openxmlformats.org/officeDocument/2006/relationships/hyperlink" Target="https://emediasrv1.mitre.org/mmc/emshare/index.html" TargetMode="Externa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21.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emf"/><Relationship Id="rId1" Type="http://schemas.openxmlformats.org/officeDocument/2006/relationships/slideMaster" Target="../slideMasters/slideMaster5.xml"/><Relationship Id="rId4" Type="http://schemas.openxmlformats.org/officeDocument/2006/relationships/image" Target="../media/image23.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emf"/><Relationship Id="rId1" Type="http://schemas.openxmlformats.org/officeDocument/2006/relationships/slideMaster" Target="../slideMasters/slideMaster5.xml"/><Relationship Id="rId4" Type="http://schemas.openxmlformats.org/officeDocument/2006/relationships/image" Target="../media/image23.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emf"/><Relationship Id="rId1" Type="http://schemas.openxmlformats.org/officeDocument/2006/relationships/slideMaster" Target="../slideMasters/slideMaster5.xml"/><Relationship Id="rId4" Type="http://schemas.openxmlformats.org/officeDocument/2006/relationships/image" Target="../media/image23.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1.svg"/><Relationship Id="rId2" Type="http://schemas.openxmlformats.org/officeDocument/2006/relationships/hyperlink" Target="mailto:email@mitre.org" TargetMode="External"/><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25.png"/><Relationship Id="rId4" Type="http://schemas.openxmlformats.org/officeDocument/2006/relationships/image" Target="../media/image24.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emf"/><Relationship Id="rId1" Type="http://schemas.openxmlformats.org/officeDocument/2006/relationships/slideMaster" Target="../slideMasters/slideMaster5.xml"/><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1A8657-A905-4E02-B887-C95448B4C92D}"/>
              </a:ext>
            </a:extLst>
          </p:cNvPr>
          <p:cNvSpPr>
            <a:spLocks noGrp="1"/>
          </p:cNvSpPr>
          <p:nvPr>
            <p:ph type="dt" sz="half" idx="10"/>
          </p:nvPr>
        </p:nvSpPr>
        <p:spPr/>
        <p:txBody>
          <a:bodyPr/>
          <a:lstStyle>
            <a:lvl1pPr>
              <a:defRPr/>
            </a:lvl1pPr>
          </a:lstStyle>
          <a:p>
            <a:pPr>
              <a:defRPr/>
            </a:pPr>
            <a:r>
              <a:rPr lang="en-US" dirty="0"/>
              <a:t>As of: </a:t>
            </a:r>
          </a:p>
        </p:txBody>
      </p:sp>
      <p:sp>
        <p:nvSpPr>
          <p:cNvPr id="5" name="Slide Number Placeholder 4">
            <a:extLst>
              <a:ext uri="{FF2B5EF4-FFF2-40B4-BE49-F238E27FC236}">
                <a16:creationId xmlns:a16="http://schemas.microsoft.com/office/drawing/2014/main" id="{261C9217-1B09-42D0-8BF5-06192E219A53}"/>
              </a:ext>
            </a:extLst>
          </p:cNvPr>
          <p:cNvSpPr>
            <a:spLocks noGrp="1"/>
          </p:cNvSpPr>
          <p:nvPr>
            <p:ph type="sldNum" sz="quarter" idx="11"/>
          </p:nvPr>
        </p:nvSpPr>
        <p:spPr/>
        <p:txBody>
          <a:bodyPr/>
          <a:lstStyle>
            <a:lvl1pPr>
              <a:defRPr/>
            </a:lvl1pPr>
          </a:lstStyle>
          <a:p>
            <a:pPr>
              <a:defRPr/>
            </a:pPr>
            <a:fld id="{F4E08753-77F8-49D9-8C81-8FE495B10566}" type="slidenum">
              <a:rPr lang="en-US" altLang="en-US"/>
              <a:pPr>
                <a:defRPr/>
              </a:pPr>
              <a:t>‹#›</a:t>
            </a:fld>
            <a:endParaRPr lang="en-US" altLang="en-US" dirty="0">
              <a:solidFill>
                <a:schemeClr val="bg2"/>
              </a:solidFill>
            </a:endParaRPr>
          </a:p>
        </p:txBody>
      </p:sp>
    </p:spTree>
    <p:extLst>
      <p:ext uri="{BB962C8B-B14F-4D97-AF65-F5344CB8AC3E}">
        <p14:creationId xmlns:p14="http://schemas.microsoft.com/office/powerpoint/2010/main" val="1251356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3" name="Picture 1" descr="A picture containing plant&#10;&#10;Description automatically generated">
            <a:extLst>
              <a:ext uri="{FF2B5EF4-FFF2-40B4-BE49-F238E27FC236}">
                <a16:creationId xmlns:a16="http://schemas.microsoft.com/office/drawing/2014/main" id="{9B519D2C-8FE6-4F64-89E8-75A0990EAE0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1">
            <a:extLst>
              <a:ext uri="{FF2B5EF4-FFF2-40B4-BE49-F238E27FC236}">
                <a16:creationId xmlns:a16="http://schemas.microsoft.com/office/drawing/2014/main" id="{58FC5404-DF6A-4C13-AA2F-1A3FE489B44B}"/>
              </a:ext>
            </a:extLst>
          </p:cNvPr>
          <p:cNvSpPr txBox="1">
            <a:spLocks/>
          </p:cNvSpPr>
          <p:nvPr userDrawn="1"/>
        </p:nvSpPr>
        <p:spPr>
          <a:xfrm>
            <a:off x="11491913" y="6364288"/>
            <a:ext cx="436562"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701475CF-9950-4CD4-81F6-61DC21E67213}" type="slidenum">
              <a:rPr lang="en-US" sz="1000" smtClean="0">
                <a:solidFill>
                  <a:schemeClr val="bg1"/>
                </a:solidFill>
                <a:ea typeface="Calibri" charset="0"/>
                <a:cs typeface="Calibri" charset="0"/>
              </a:rPr>
              <a:pPr fontAlgn="auto">
                <a:spcBef>
                  <a:spcPts val="0"/>
                </a:spcBef>
                <a:spcAft>
                  <a:spcPts val="0"/>
                </a:spcAft>
                <a:defRPr/>
              </a:pPr>
              <a:t>‹#›</a:t>
            </a:fld>
            <a:endParaRPr lang="en-US" sz="1000" dirty="0">
              <a:solidFill>
                <a:schemeClr val="bg1"/>
              </a:solidFill>
              <a:ea typeface="Calibri" charset="0"/>
              <a:cs typeface="Calibri" charset="0"/>
            </a:endParaRPr>
          </a:p>
        </p:txBody>
      </p:sp>
      <p:pic>
        <p:nvPicPr>
          <p:cNvPr id="5" name="Picture 3">
            <a:extLst>
              <a:ext uri="{FF2B5EF4-FFF2-40B4-BE49-F238E27FC236}">
                <a16:creationId xmlns:a16="http://schemas.microsoft.com/office/drawing/2014/main" id="{B66FD20E-6C3B-47E5-B8DF-353015E9CCAB}"/>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l="11610" r="12270" b="19077"/>
          <a:stretch>
            <a:fillRect/>
          </a:stretch>
        </p:blipFill>
        <p:spPr bwMode="auto">
          <a:xfrm>
            <a:off x="8166100" y="3365500"/>
            <a:ext cx="4841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F616EE7-D69B-4F3F-93A4-C1DBE3E8E8FB}"/>
              </a:ext>
            </a:extLst>
          </p:cNvPr>
          <p:cNvSpPr txBox="1"/>
          <p:nvPr userDrawn="1"/>
        </p:nvSpPr>
        <p:spPr>
          <a:xfrm>
            <a:off x="7837172" y="3933165"/>
            <a:ext cx="1141365" cy="261610"/>
          </a:xfrm>
          <a:prstGeom prst="rect">
            <a:avLst/>
          </a:prstGeom>
          <a:noFill/>
        </p:spPr>
        <p:txBody>
          <a:bodyPr anchor="ctr"/>
          <a:lstStyle/>
          <a:p>
            <a:pPr algn="ctr" eaLnBrk="1" fontAlgn="auto" hangingPunct="1">
              <a:spcBef>
                <a:spcPts val="0"/>
              </a:spcBef>
              <a:spcAft>
                <a:spcPts val="0"/>
              </a:spcAft>
              <a:defRPr/>
            </a:pPr>
            <a:r>
              <a:rPr lang="en-US" sz="1100" b="1" dirty="0">
                <a:ln w="0">
                  <a:solidFill>
                    <a:schemeClr val="accent1">
                      <a:lumMod val="20000"/>
                      <a:lumOff val="80000"/>
                      <a:alpha val="44000"/>
                    </a:schemeClr>
                  </a:solidFill>
                </a:ln>
                <a:solidFill>
                  <a:srgbClr val="123D8F">
                    <a:alpha val="94000"/>
                  </a:srgbClr>
                </a:solidFill>
                <a:latin typeface="Berthold Akzidenz Grotesk bold extended"/>
              </a:rPr>
              <a:t>DIGITAL</a:t>
            </a:r>
          </a:p>
          <a:p>
            <a:pPr algn="ctr" eaLnBrk="1" fontAlgn="auto" hangingPunct="1">
              <a:spcBef>
                <a:spcPts val="0"/>
              </a:spcBef>
              <a:spcAft>
                <a:spcPts val="0"/>
              </a:spcAft>
              <a:defRPr/>
            </a:pPr>
            <a:r>
              <a:rPr lang="en-US" sz="1100" b="1" dirty="0">
                <a:ln w="0">
                  <a:solidFill>
                    <a:schemeClr val="accent1">
                      <a:lumMod val="20000"/>
                      <a:lumOff val="80000"/>
                      <a:alpha val="44000"/>
                    </a:schemeClr>
                  </a:solidFill>
                </a:ln>
                <a:solidFill>
                  <a:srgbClr val="123D8F">
                    <a:alpha val="94000"/>
                  </a:srgbClr>
                </a:solidFill>
                <a:latin typeface="Berthold Akzidenz Grotesk bold extended"/>
              </a:rPr>
              <a:t>AIR FORCE</a:t>
            </a:r>
          </a:p>
        </p:txBody>
      </p:sp>
      <p:sp>
        <p:nvSpPr>
          <p:cNvPr id="9" name="Title 1"/>
          <p:cNvSpPr>
            <a:spLocks noGrp="1"/>
          </p:cNvSpPr>
          <p:nvPr>
            <p:ph type="title"/>
          </p:nvPr>
        </p:nvSpPr>
        <p:spPr>
          <a:xfrm>
            <a:off x="762000" y="2695860"/>
            <a:ext cx="5521842" cy="2177591"/>
          </a:xfrm>
          <a:prstGeom prst="rect">
            <a:avLst/>
          </a:prstGeom>
        </p:spPr>
        <p:txBody>
          <a:bodyPr anchor="t"/>
          <a:lstStyle>
            <a:lvl1pPr algn="l">
              <a:defRPr sz="4800" b="1" cap="none">
                <a:solidFill>
                  <a:srgbClr val="03AAEE"/>
                </a:solidFill>
              </a:defRPr>
            </a:lvl1pPr>
          </a:lstStyle>
          <a:p>
            <a:r>
              <a:rPr lang="en-US"/>
              <a:t>Click to edit Master title style</a:t>
            </a:r>
            <a:endParaRPr lang="en-US" dirty="0"/>
          </a:p>
        </p:txBody>
      </p:sp>
    </p:spTree>
    <p:extLst>
      <p:ext uri="{BB962C8B-B14F-4D97-AF65-F5344CB8AC3E}">
        <p14:creationId xmlns:p14="http://schemas.microsoft.com/office/powerpoint/2010/main" val="745518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1" descr="A picture containing plant&#10;&#10;Description automatically generated">
            <a:extLst>
              <a:ext uri="{FF2B5EF4-FFF2-40B4-BE49-F238E27FC236}">
                <a16:creationId xmlns:a16="http://schemas.microsoft.com/office/drawing/2014/main" id="{3CCA5F82-2CEF-431B-8F25-5A7F60E6098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28588"/>
            <a:ext cx="12192000" cy="698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1">
            <a:extLst>
              <a:ext uri="{FF2B5EF4-FFF2-40B4-BE49-F238E27FC236}">
                <a16:creationId xmlns:a16="http://schemas.microsoft.com/office/drawing/2014/main" id="{4774CEAB-D094-44DB-AED7-D15601F77CA6}"/>
              </a:ext>
            </a:extLst>
          </p:cNvPr>
          <p:cNvSpPr txBox="1">
            <a:spLocks/>
          </p:cNvSpPr>
          <p:nvPr userDrawn="1"/>
        </p:nvSpPr>
        <p:spPr>
          <a:xfrm>
            <a:off x="11491913" y="6364288"/>
            <a:ext cx="436562"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22B07763-7F64-4C0D-B647-02431B9FE7E5}" type="slidenum">
              <a:rPr lang="en-US" sz="1000" smtClean="0">
                <a:solidFill>
                  <a:schemeClr val="bg1"/>
                </a:solidFill>
                <a:ea typeface="Calibri" charset="0"/>
                <a:cs typeface="Calibri" charset="0"/>
              </a:rPr>
              <a:pPr fontAlgn="auto">
                <a:spcBef>
                  <a:spcPts val="0"/>
                </a:spcBef>
                <a:spcAft>
                  <a:spcPts val="0"/>
                </a:spcAft>
                <a:defRPr/>
              </a:pPr>
              <a:t>‹#›</a:t>
            </a:fld>
            <a:endParaRPr lang="en-US" sz="1000" dirty="0">
              <a:solidFill>
                <a:schemeClr val="bg1"/>
              </a:solidFill>
              <a:ea typeface="Calibri" charset="0"/>
              <a:cs typeface="Calibri" charset="0"/>
            </a:endParaRPr>
          </a:p>
        </p:txBody>
      </p:sp>
      <p:pic>
        <p:nvPicPr>
          <p:cNvPr id="4" name="Picture 3" descr="A picture containing object, indoor, clock&#10;&#10;Description automatically generated">
            <a:extLst>
              <a:ext uri="{FF2B5EF4-FFF2-40B4-BE49-F238E27FC236}">
                <a16:creationId xmlns:a16="http://schemas.microsoft.com/office/drawing/2014/main" id="{A3147F2C-4655-4950-AD6C-05C80572D4F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96575" y="182562"/>
            <a:ext cx="577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pace Force Symbol"/>
          <p:cNvPicPr/>
          <p:nvPr userDrawn="1"/>
        </p:nvPicPr>
        <p:blipFill rotWithShape="1">
          <a:blip r:embed="rId4">
            <a:extLst>
              <a:ext uri="{28A0092B-C50C-407E-A947-70E740481C1C}">
                <a14:useLocalDpi xmlns:a14="http://schemas.microsoft.com/office/drawing/2010/main" val="0"/>
              </a:ext>
            </a:extLst>
          </a:blip>
          <a:srcRect b="21689"/>
          <a:stretch/>
        </p:blipFill>
        <p:spPr bwMode="auto">
          <a:xfrm>
            <a:off x="11236325" y="125095"/>
            <a:ext cx="654050" cy="600392"/>
          </a:xfrm>
          <a:prstGeom prst="rect">
            <a:avLst/>
          </a:prstGeom>
          <a:noFill/>
          <a:ln>
            <a:noFill/>
          </a:ln>
        </p:spPr>
      </p:pic>
      <p:pic>
        <p:nvPicPr>
          <p:cNvPr id="7" name="Picture 6"/>
          <p:cNvPicPr>
            <a:picLocks noChangeAspect="1"/>
          </p:cNvPicPr>
          <p:nvPr userDrawn="1"/>
        </p:nvPicPr>
        <p:blipFill>
          <a:blip r:embed="rId5"/>
          <a:stretch>
            <a:fillRect/>
          </a:stretch>
        </p:blipFill>
        <p:spPr>
          <a:xfrm>
            <a:off x="128475" y="0"/>
            <a:ext cx="839460" cy="840099"/>
          </a:xfrm>
          <a:prstGeom prst="rect">
            <a:avLst/>
          </a:prstGeom>
        </p:spPr>
      </p:pic>
    </p:spTree>
    <p:extLst>
      <p:ext uri="{BB962C8B-B14F-4D97-AF65-F5344CB8AC3E}">
        <p14:creationId xmlns:p14="http://schemas.microsoft.com/office/powerpoint/2010/main" val="3308079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descr="A picture containing plant&#10;&#10;Description automatically generated">
            <a:extLst>
              <a:ext uri="{FF2B5EF4-FFF2-40B4-BE49-F238E27FC236}">
                <a16:creationId xmlns:a16="http://schemas.microsoft.com/office/drawing/2014/main" id="{3CCA5F82-2CEF-431B-8F25-5A7F60E6098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28588"/>
            <a:ext cx="12192000" cy="698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1">
            <a:extLst>
              <a:ext uri="{FF2B5EF4-FFF2-40B4-BE49-F238E27FC236}">
                <a16:creationId xmlns:a16="http://schemas.microsoft.com/office/drawing/2014/main" id="{4774CEAB-D094-44DB-AED7-D15601F77CA6}"/>
              </a:ext>
            </a:extLst>
          </p:cNvPr>
          <p:cNvSpPr txBox="1">
            <a:spLocks/>
          </p:cNvSpPr>
          <p:nvPr userDrawn="1"/>
        </p:nvSpPr>
        <p:spPr>
          <a:xfrm>
            <a:off x="11491913" y="6364288"/>
            <a:ext cx="436562"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22B07763-7F64-4C0D-B647-02431B9FE7E5}" type="slidenum">
              <a:rPr lang="en-US" sz="1000" smtClean="0">
                <a:solidFill>
                  <a:schemeClr val="bg1"/>
                </a:solidFill>
                <a:ea typeface="Calibri" charset="0"/>
                <a:cs typeface="Calibri" charset="0"/>
              </a:rPr>
              <a:pPr fontAlgn="auto">
                <a:spcBef>
                  <a:spcPts val="0"/>
                </a:spcBef>
                <a:spcAft>
                  <a:spcPts val="0"/>
                </a:spcAft>
                <a:defRPr/>
              </a:pPr>
              <a:t>‹#›</a:t>
            </a:fld>
            <a:endParaRPr lang="en-US" sz="1000" dirty="0">
              <a:solidFill>
                <a:schemeClr val="bg1"/>
              </a:solidFill>
              <a:ea typeface="Calibri" charset="0"/>
              <a:cs typeface="Calibri" charset="0"/>
            </a:endParaRPr>
          </a:p>
        </p:txBody>
      </p:sp>
      <p:pic>
        <p:nvPicPr>
          <p:cNvPr id="4" name="Picture 3" descr="A picture containing object, indoor, clock&#10;&#10;Description automatically generated">
            <a:extLst>
              <a:ext uri="{FF2B5EF4-FFF2-40B4-BE49-F238E27FC236}">
                <a16:creationId xmlns:a16="http://schemas.microsoft.com/office/drawing/2014/main" id="{A3147F2C-4655-4950-AD6C-05C80572D4F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96575" y="182562"/>
            <a:ext cx="577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pace Force Symbol"/>
          <p:cNvPicPr/>
          <p:nvPr userDrawn="1"/>
        </p:nvPicPr>
        <p:blipFill rotWithShape="1">
          <a:blip r:embed="rId4">
            <a:extLst>
              <a:ext uri="{28A0092B-C50C-407E-A947-70E740481C1C}">
                <a14:useLocalDpi xmlns:a14="http://schemas.microsoft.com/office/drawing/2010/main" val="0"/>
              </a:ext>
            </a:extLst>
          </a:blip>
          <a:srcRect b="21689"/>
          <a:stretch/>
        </p:blipFill>
        <p:spPr bwMode="auto">
          <a:xfrm>
            <a:off x="11236325" y="125095"/>
            <a:ext cx="654050" cy="600392"/>
          </a:xfrm>
          <a:prstGeom prst="rect">
            <a:avLst/>
          </a:prstGeom>
          <a:noFill/>
          <a:ln>
            <a:noFill/>
          </a:ln>
        </p:spPr>
      </p:pic>
      <p:sp>
        <p:nvSpPr>
          <p:cNvPr id="7" name="Rectangle 6"/>
          <p:cNvSpPr/>
          <p:nvPr userDrawn="1"/>
        </p:nvSpPr>
        <p:spPr>
          <a:xfrm>
            <a:off x="0" y="875835"/>
            <a:ext cx="12192000" cy="598216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5"/>
          <a:stretch>
            <a:fillRect/>
          </a:stretch>
        </p:blipFill>
        <p:spPr>
          <a:xfrm>
            <a:off x="128476" y="-47554"/>
            <a:ext cx="847570" cy="848215"/>
          </a:xfrm>
          <a:prstGeom prst="rect">
            <a:avLst/>
          </a:prstGeom>
        </p:spPr>
      </p:pic>
    </p:spTree>
    <p:extLst>
      <p:ext uri="{BB962C8B-B14F-4D97-AF65-F5344CB8AC3E}">
        <p14:creationId xmlns:p14="http://schemas.microsoft.com/office/powerpoint/2010/main" val="1035449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7" name="Picture 1" descr="A close up of a highway&#10;&#10;Description automatically generated">
            <a:extLst>
              <a:ext uri="{FF2B5EF4-FFF2-40B4-BE49-F238E27FC236}">
                <a16:creationId xmlns:a16="http://schemas.microsoft.com/office/drawing/2014/main" id="{EC800A07-6567-41EC-8067-ED572504368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A picture containing object, indoor, clock&#10;&#10;Description automatically generated">
            <a:extLst>
              <a:ext uri="{FF2B5EF4-FFF2-40B4-BE49-F238E27FC236}">
                <a16:creationId xmlns:a16="http://schemas.microsoft.com/office/drawing/2014/main" id="{7146D123-CB74-4371-9316-67301A01C78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7438" y="230188"/>
            <a:ext cx="57785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31">
            <a:extLst>
              <a:ext uri="{FF2B5EF4-FFF2-40B4-BE49-F238E27FC236}">
                <a16:creationId xmlns:a16="http://schemas.microsoft.com/office/drawing/2014/main" id="{0C7FDD89-76A5-440A-B472-6E46D2D3B755}"/>
              </a:ext>
            </a:extLst>
          </p:cNvPr>
          <p:cNvSpPr txBox="1">
            <a:spLocks/>
          </p:cNvSpPr>
          <p:nvPr userDrawn="1"/>
        </p:nvSpPr>
        <p:spPr>
          <a:xfrm>
            <a:off x="11491913" y="6364288"/>
            <a:ext cx="436562"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27476ED3-010E-484B-9269-FC6C5A59C491}" type="slidenum">
              <a:rPr lang="en-US" sz="1000" smtClean="0">
                <a:ea typeface="Calibri" charset="0"/>
                <a:cs typeface="Calibri" charset="0"/>
              </a:rPr>
              <a:pPr fontAlgn="auto">
                <a:spcBef>
                  <a:spcPts val="0"/>
                </a:spcBef>
                <a:spcAft>
                  <a:spcPts val="0"/>
                </a:spcAft>
                <a:defRPr/>
              </a:pPr>
              <a:t>‹#›</a:t>
            </a:fld>
            <a:endParaRPr lang="en-US" sz="1000" dirty="0">
              <a:ea typeface="Calibri" charset="0"/>
              <a:cs typeface="Calibri" charset="0"/>
            </a:endParaRPr>
          </a:p>
        </p:txBody>
      </p:sp>
      <p:sp>
        <p:nvSpPr>
          <p:cNvPr id="10" name="Text Placeholder 9"/>
          <p:cNvSpPr>
            <a:spLocks noGrp="1"/>
          </p:cNvSpPr>
          <p:nvPr>
            <p:ph type="body" sz="quarter" idx="13"/>
          </p:nvPr>
        </p:nvSpPr>
        <p:spPr>
          <a:xfrm>
            <a:off x="558800" y="1646114"/>
            <a:ext cx="5169611" cy="296987"/>
          </a:xfrm>
          <a:prstGeom prst="rect">
            <a:avLst/>
          </a:prstGeom>
        </p:spPr>
        <p:txBody>
          <a:bodyPr/>
          <a:lstStyle>
            <a:lvl1pPr marL="0" indent="0">
              <a:buNone/>
              <a:defRPr sz="2400" b="1" baseline="0">
                <a:solidFill>
                  <a:srgbClr val="00308F"/>
                </a:solidFill>
                <a:latin typeface="Calibri" charset="0"/>
                <a:ea typeface="Calibri" charset="0"/>
                <a:cs typeface="Calibri" charset="0"/>
              </a:defRPr>
            </a:lvl1pPr>
          </a:lstStyle>
          <a:p>
            <a:pPr lvl="0"/>
            <a:r>
              <a:rPr lang="en-US"/>
              <a:t>Click to edit Master text styles</a:t>
            </a:r>
          </a:p>
        </p:txBody>
      </p:sp>
      <p:sp>
        <p:nvSpPr>
          <p:cNvPr id="18" name="Text Placeholder 17"/>
          <p:cNvSpPr>
            <a:spLocks noGrp="1"/>
          </p:cNvSpPr>
          <p:nvPr>
            <p:ph type="body" sz="quarter" idx="16"/>
          </p:nvPr>
        </p:nvSpPr>
        <p:spPr>
          <a:xfrm>
            <a:off x="558802" y="2246063"/>
            <a:ext cx="5159375" cy="3715744"/>
          </a:xfrm>
          <a:prstGeom prst="rect">
            <a:avLst/>
          </a:prstGeom>
        </p:spPr>
        <p:txBody>
          <a:bodyPr/>
          <a:lstStyle>
            <a:lvl1pPr marL="0" indent="0">
              <a:lnSpc>
                <a:spcPct val="100000"/>
              </a:lnSpc>
              <a:buNone/>
              <a:defRPr sz="1800">
                <a:latin typeface="Calibri" charset="0"/>
                <a:ea typeface="Calibri" charset="0"/>
                <a:cs typeface="Calibri" charset="0"/>
              </a:defRPr>
            </a:lvl1pPr>
          </a:lstStyle>
          <a:p>
            <a:pPr lvl="0"/>
            <a:r>
              <a:rPr lang="en-US"/>
              <a:t>Click to edit Master text styles</a:t>
            </a:r>
          </a:p>
        </p:txBody>
      </p:sp>
      <p:sp>
        <p:nvSpPr>
          <p:cNvPr id="27" name="Text Placeholder 9"/>
          <p:cNvSpPr>
            <a:spLocks noGrp="1"/>
          </p:cNvSpPr>
          <p:nvPr>
            <p:ph type="body" sz="quarter" idx="19"/>
          </p:nvPr>
        </p:nvSpPr>
        <p:spPr>
          <a:xfrm>
            <a:off x="6469939" y="1646114"/>
            <a:ext cx="5169611" cy="296987"/>
          </a:xfrm>
          <a:prstGeom prst="rect">
            <a:avLst/>
          </a:prstGeom>
        </p:spPr>
        <p:txBody>
          <a:bodyPr/>
          <a:lstStyle>
            <a:lvl1pPr marL="0" indent="0">
              <a:buNone/>
              <a:defRPr sz="2400" b="1" baseline="0">
                <a:solidFill>
                  <a:srgbClr val="00308F"/>
                </a:solidFill>
                <a:latin typeface="Calibri" charset="0"/>
                <a:ea typeface="Calibri" charset="0"/>
                <a:cs typeface="Calibri" charset="0"/>
              </a:defRPr>
            </a:lvl1pPr>
          </a:lstStyle>
          <a:p>
            <a:pPr lvl="0"/>
            <a:r>
              <a:rPr lang="en-US"/>
              <a:t>Click to edit Master text styles</a:t>
            </a:r>
          </a:p>
        </p:txBody>
      </p:sp>
      <p:sp>
        <p:nvSpPr>
          <p:cNvPr id="28" name="Text Placeholder 17"/>
          <p:cNvSpPr>
            <a:spLocks noGrp="1"/>
          </p:cNvSpPr>
          <p:nvPr>
            <p:ph type="body" sz="quarter" idx="20"/>
          </p:nvPr>
        </p:nvSpPr>
        <p:spPr>
          <a:xfrm>
            <a:off x="6473829" y="2246063"/>
            <a:ext cx="5159375" cy="3715744"/>
          </a:xfrm>
          <a:prstGeom prst="rect">
            <a:avLst/>
          </a:prstGeom>
        </p:spPr>
        <p:txBody>
          <a:bodyPr/>
          <a:lstStyle>
            <a:lvl1pPr marL="0" indent="0">
              <a:lnSpc>
                <a:spcPct val="100000"/>
              </a:lnSpc>
              <a:buNone/>
              <a:defRPr sz="1800">
                <a:latin typeface="Calibri" charset="0"/>
                <a:ea typeface="Calibri" charset="0"/>
                <a:cs typeface="Calibri" charset="0"/>
              </a:defRPr>
            </a:lvl1pPr>
          </a:lstStyle>
          <a:p>
            <a:pPr lvl="0"/>
            <a:r>
              <a:rPr lang="en-US"/>
              <a:t>Click to edit Master text styles</a:t>
            </a:r>
          </a:p>
        </p:txBody>
      </p:sp>
      <p:sp>
        <p:nvSpPr>
          <p:cNvPr id="13" name="Text Placeholder 21"/>
          <p:cNvSpPr>
            <a:spLocks noGrp="1"/>
          </p:cNvSpPr>
          <p:nvPr>
            <p:ph type="body" sz="quarter" idx="14"/>
          </p:nvPr>
        </p:nvSpPr>
        <p:spPr>
          <a:xfrm>
            <a:off x="558800" y="262963"/>
            <a:ext cx="8545028" cy="503900"/>
          </a:xfrm>
          <a:prstGeom prst="rect">
            <a:avLst/>
          </a:prstGeom>
        </p:spPr>
        <p:txBody>
          <a:bodyPr anchor="ctr"/>
          <a:lstStyle>
            <a:lvl1pPr marL="0" indent="0" algn="l">
              <a:buNone/>
              <a:defRPr sz="2000" b="0" i="0" baseline="0">
                <a:solidFill>
                  <a:schemeClr val="bg1"/>
                </a:solidFill>
                <a:latin typeface="Calibri" charset="0"/>
                <a:ea typeface="Calibri" charset="0"/>
                <a:cs typeface="Calibri" charset="0"/>
              </a:defRPr>
            </a:lvl1pPr>
            <a:lvl2pPr marL="457200" indent="0">
              <a:buNone/>
              <a:defRPr sz="1400" b="0" i="0">
                <a:solidFill>
                  <a:schemeClr val="bg1"/>
                </a:solidFill>
                <a:latin typeface="Franklin Gothic Book" charset="0"/>
                <a:ea typeface="Franklin Gothic Book" charset="0"/>
                <a:cs typeface="Franklin Gothic Book" charset="0"/>
              </a:defRPr>
            </a:lvl2pPr>
            <a:lvl3pPr marL="914400" indent="0">
              <a:buNone/>
              <a:defRPr sz="1400" b="0" i="0">
                <a:solidFill>
                  <a:schemeClr val="bg1"/>
                </a:solidFill>
                <a:latin typeface="Franklin Gothic Book" charset="0"/>
                <a:ea typeface="Franklin Gothic Book" charset="0"/>
                <a:cs typeface="Franklin Gothic Book" charset="0"/>
              </a:defRPr>
            </a:lvl3pPr>
            <a:lvl4pPr marL="1371600" indent="0">
              <a:buNone/>
              <a:defRPr sz="1400" b="0" i="0">
                <a:solidFill>
                  <a:schemeClr val="bg1"/>
                </a:solidFill>
                <a:latin typeface="Franklin Gothic Book" charset="0"/>
                <a:ea typeface="Franklin Gothic Book" charset="0"/>
                <a:cs typeface="Franklin Gothic Book" charset="0"/>
              </a:defRPr>
            </a:lvl4pPr>
            <a:lvl5pPr marL="1828800" indent="0">
              <a:buNone/>
              <a:defRPr sz="1400" b="0" i="0">
                <a:solidFill>
                  <a:schemeClr val="bg1"/>
                </a:solidFill>
                <a:latin typeface="Franklin Gothic Book" charset="0"/>
                <a:ea typeface="Franklin Gothic Book" charset="0"/>
                <a:cs typeface="Franklin Gothic Book" charset="0"/>
              </a:defRPr>
            </a:lvl5pPr>
          </a:lstStyle>
          <a:p>
            <a:pPr lvl="0"/>
            <a:r>
              <a:rPr lang="en-US"/>
              <a:t>Click to edit Master text styles</a:t>
            </a:r>
          </a:p>
        </p:txBody>
      </p:sp>
    </p:spTree>
    <p:extLst>
      <p:ext uri="{BB962C8B-B14F-4D97-AF65-F5344CB8AC3E}">
        <p14:creationId xmlns:p14="http://schemas.microsoft.com/office/powerpoint/2010/main" val="736347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4" name="Slide Number Placeholder 31"/>
          <p:cNvSpPr txBox="1">
            <a:spLocks/>
          </p:cNvSpPr>
          <p:nvPr userDrawn="1"/>
        </p:nvSpPr>
        <p:spPr>
          <a:xfrm>
            <a:off x="9400310" y="6356355"/>
            <a:ext cx="2743200" cy="365126"/>
          </a:xfrm>
          <a:prstGeom prst="rect">
            <a:avLst/>
          </a:prstGeom>
        </p:spPr>
        <p:txBody>
          <a:bodyPr vert="horz" lIns="85799" tIns="42899" rIns="85799" bIns="42899"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39" dirty="0">
              <a:latin typeface="Calibri" charset="0"/>
              <a:ea typeface="Calibri" charset="0"/>
              <a:cs typeface="Calibri" charset="0"/>
            </a:endParaRPr>
          </a:p>
        </p:txBody>
      </p:sp>
      <p:grpSp>
        <p:nvGrpSpPr>
          <p:cNvPr id="2" name="Group 1"/>
          <p:cNvGrpSpPr/>
          <p:nvPr userDrawn="1"/>
        </p:nvGrpSpPr>
        <p:grpSpPr>
          <a:xfrm>
            <a:off x="2" y="-9742"/>
            <a:ext cx="12190476" cy="997527"/>
            <a:chOff x="1" y="-49057"/>
            <a:chExt cx="17879365" cy="146304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t="31331" b="54432"/>
            <a:stretch/>
          </p:blipFill>
          <p:spPr>
            <a:xfrm>
              <a:off x="2234" y="-34769"/>
              <a:ext cx="17877132" cy="1432046"/>
            </a:xfrm>
            <a:prstGeom prst="rect">
              <a:avLst/>
            </a:prstGeom>
          </p:spPr>
        </p:pic>
        <p:pic>
          <p:nvPicPr>
            <p:cNvPr id="9" name="Picture 8" descr="af-logo-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074813" y="184442"/>
              <a:ext cx="1113855" cy="996043"/>
            </a:xfrm>
            <a:prstGeom prst="rect">
              <a:avLst/>
            </a:prstGeom>
          </p:spPr>
        </p:pic>
        <p:pic>
          <p:nvPicPr>
            <p:cNvPr id="10" name="Picture 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 y="-49057"/>
              <a:ext cx="1463040" cy="1463040"/>
            </a:xfrm>
            <a:prstGeom prst="rect">
              <a:avLst/>
            </a:prstGeom>
          </p:spPr>
        </p:pic>
      </p:grpSp>
      <p:sp>
        <p:nvSpPr>
          <p:cNvPr id="7" name="Rectangle 7"/>
          <p:cNvSpPr>
            <a:spLocks noGrp="1" noChangeArrowheads="1"/>
          </p:cNvSpPr>
          <p:nvPr>
            <p:ph type="sldNum" sz="quarter" idx="11"/>
          </p:nvPr>
        </p:nvSpPr>
        <p:spPr>
          <a:xfrm>
            <a:off x="10668000" y="7501"/>
            <a:ext cx="1524000" cy="312300"/>
          </a:xfrm>
          <a:prstGeom prst="rect">
            <a:avLst/>
          </a:prstGeom>
        </p:spPr>
        <p:txBody>
          <a:bodyPr anchor="ctr"/>
          <a:lstStyle>
            <a:lvl1pPr algn="r">
              <a:defRPr sz="896">
                <a:solidFill>
                  <a:schemeClr val="bg1"/>
                </a:solidFill>
              </a:defRPr>
            </a:lvl1pPr>
          </a:lstStyle>
          <a:p>
            <a:pPr>
              <a:defRPr/>
            </a:pPr>
            <a:fld id="{78854975-2A30-4D61-8C05-48CFAB5152D0}" type="slidenum">
              <a:rPr lang="en-US" smtClean="0"/>
              <a:pPr>
                <a:defRPr/>
              </a:pPr>
              <a:t>‹#›</a:t>
            </a:fld>
            <a:endParaRPr lang="en-US" dirty="0"/>
          </a:p>
        </p:txBody>
      </p:sp>
      <p:grpSp>
        <p:nvGrpSpPr>
          <p:cNvPr id="11" name="Group 10"/>
          <p:cNvGrpSpPr/>
          <p:nvPr userDrawn="1"/>
        </p:nvGrpSpPr>
        <p:grpSpPr>
          <a:xfrm>
            <a:off x="1524" y="1"/>
            <a:ext cx="12188954" cy="976395"/>
            <a:chOff x="2234" y="-34769"/>
            <a:chExt cx="17877132" cy="1432046"/>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31331" b="54432"/>
            <a:stretch/>
          </p:blipFill>
          <p:spPr>
            <a:xfrm>
              <a:off x="2234" y="-34769"/>
              <a:ext cx="17877132" cy="1432046"/>
            </a:xfrm>
            <a:prstGeom prst="rect">
              <a:avLst/>
            </a:prstGeom>
          </p:spPr>
        </p:pic>
        <p:pic>
          <p:nvPicPr>
            <p:cNvPr id="13" name="Picture 12" descr="af-logo-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012823" y="159167"/>
              <a:ext cx="1113855" cy="996044"/>
            </a:xfrm>
            <a:prstGeom prst="rect">
              <a:avLst/>
            </a:prstGeom>
          </p:spPr>
        </p:pic>
      </p:grpSp>
      <p:sp>
        <p:nvSpPr>
          <p:cNvPr id="18" name="Rectangle 7"/>
          <p:cNvSpPr txBox="1">
            <a:spLocks noChangeArrowheads="1"/>
          </p:cNvSpPr>
          <p:nvPr userDrawn="1"/>
        </p:nvSpPr>
        <p:spPr>
          <a:xfrm>
            <a:off x="10668000" y="7501"/>
            <a:ext cx="1524000" cy="312300"/>
          </a:xfrm>
          <a:prstGeom prst="rect">
            <a:avLst/>
          </a:prstGeom>
        </p:spPr>
        <p:txBody>
          <a:bodyPr anchor="ctr"/>
          <a:lstStyle>
            <a:defPPr>
              <a:defRPr lang="en-US"/>
            </a:defPPr>
            <a:lvl1pPr marL="0" algn="r" defTabSz="987552" rtl="0" eaLnBrk="1" latinLnBrk="0" hangingPunct="1">
              <a:defRPr sz="1082" kern="1200">
                <a:solidFill>
                  <a:schemeClr val="bg1"/>
                </a:solidFill>
                <a:latin typeface="+mn-lt"/>
                <a:ea typeface="+mn-ea"/>
                <a:cs typeface="+mn-cs"/>
              </a:defRPr>
            </a:lvl1pPr>
            <a:lvl2pPr marL="493776" algn="l" defTabSz="987552" rtl="0" eaLnBrk="1" latinLnBrk="0" hangingPunct="1">
              <a:defRPr sz="1944" kern="1200">
                <a:solidFill>
                  <a:schemeClr val="tx1"/>
                </a:solidFill>
                <a:latin typeface="+mn-lt"/>
                <a:ea typeface="+mn-ea"/>
                <a:cs typeface="+mn-cs"/>
              </a:defRPr>
            </a:lvl2pPr>
            <a:lvl3pPr marL="987552" algn="l" defTabSz="987552" rtl="0" eaLnBrk="1" latinLnBrk="0" hangingPunct="1">
              <a:defRPr sz="1944" kern="1200">
                <a:solidFill>
                  <a:schemeClr val="tx1"/>
                </a:solidFill>
                <a:latin typeface="+mn-lt"/>
                <a:ea typeface="+mn-ea"/>
                <a:cs typeface="+mn-cs"/>
              </a:defRPr>
            </a:lvl3pPr>
            <a:lvl4pPr marL="1481328" algn="l" defTabSz="987552" rtl="0" eaLnBrk="1" latinLnBrk="0" hangingPunct="1">
              <a:defRPr sz="1944" kern="1200">
                <a:solidFill>
                  <a:schemeClr val="tx1"/>
                </a:solidFill>
                <a:latin typeface="+mn-lt"/>
                <a:ea typeface="+mn-ea"/>
                <a:cs typeface="+mn-cs"/>
              </a:defRPr>
            </a:lvl4pPr>
            <a:lvl5pPr marL="1975104" algn="l" defTabSz="987552" rtl="0" eaLnBrk="1" latinLnBrk="0" hangingPunct="1">
              <a:defRPr sz="1944" kern="1200">
                <a:solidFill>
                  <a:schemeClr val="tx1"/>
                </a:solidFill>
                <a:latin typeface="+mn-lt"/>
                <a:ea typeface="+mn-ea"/>
                <a:cs typeface="+mn-cs"/>
              </a:defRPr>
            </a:lvl5pPr>
            <a:lvl6pPr marL="2468880" algn="l" defTabSz="987552" rtl="0" eaLnBrk="1" latinLnBrk="0" hangingPunct="1">
              <a:defRPr sz="1944" kern="1200">
                <a:solidFill>
                  <a:schemeClr val="tx1"/>
                </a:solidFill>
                <a:latin typeface="+mn-lt"/>
                <a:ea typeface="+mn-ea"/>
                <a:cs typeface="+mn-cs"/>
              </a:defRPr>
            </a:lvl6pPr>
            <a:lvl7pPr marL="2962656" algn="l" defTabSz="987552" rtl="0" eaLnBrk="1" latinLnBrk="0" hangingPunct="1">
              <a:defRPr sz="1944" kern="1200">
                <a:solidFill>
                  <a:schemeClr val="tx1"/>
                </a:solidFill>
                <a:latin typeface="+mn-lt"/>
                <a:ea typeface="+mn-ea"/>
                <a:cs typeface="+mn-cs"/>
              </a:defRPr>
            </a:lvl7pPr>
            <a:lvl8pPr marL="3456432" algn="l" defTabSz="987552" rtl="0" eaLnBrk="1" latinLnBrk="0" hangingPunct="1">
              <a:defRPr sz="1944" kern="1200">
                <a:solidFill>
                  <a:schemeClr val="tx1"/>
                </a:solidFill>
                <a:latin typeface="+mn-lt"/>
                <a:ea typeface="+mn-ea"/>
                <a:cs typeface="+mn-cs"/>
              </a:defRPr>
            </a:lvl8pPr>
            <a:lvl9pPr marL="3950208" algn="l" defTabSz="987552" rtl="0" eaLnBrk="1" latinLnBrk="0" hangingPunct="1">
              <a:defRPr sz="1944" kern="1200">
                <a:solidFill>
                  <a:schemeClr val="tx1"/>
                </a:solidFill>
                <a:latin typeface="+mn-lt"/>
                <a:ea typeface="+mn-ea"/>
                <a:cs typeface="+mn-cs"/>
              </a:defRPr>
            </a:lvl9pPr>
          </a:lstStyle>
          <a:p>
            <a:pPr>
              <a:defRPr/>
            </a:pPr>
            <a:fld id="{78854975-2A30-4D61-8C05-48CFAB5152D0}" type="slidenum">
              <a:rPr lang="en-US" sz="896" smtClean="0"/>
              <a:pPr>
                <a:defRPr/>
              </a:pPr>
              <a:t>‹#›</a:t>
            </a:fld>
            <a:endParaRPr lang="en-US" sz="896" dirty="0"/>
          </a:p>
        </p:txBody>
      </p:sp>
      <p:sp>
        <p:nvSpPr>
          <p:cNvPr id="14" name="Title 1"/>
          <p:cNvSpPr>
            <a:spLocks noGrp="1"/>
          </p:cNvSpPr>
          <p:nvPr>
            <p:ph type="title"/>
          </p:nvPr>
        </p:nvSpPr>
        <p:spPr>
          <a:xfrm>
            <a:off x="1510074" y="319804"/>
            <a:ext cx="9287628" cy="361741"/>
          </a:xfrm>
          <a:prstGeom prst="rect">
            <a:avLst/>
          </a:prstGeom>
        </p:spPr>
        <p:txBody>
          <a:bodyPr anchor="ctr"/>
          <a:lstStyle>
            <a:lvl1pPr>
              <a:defRPr sz="2815" b="0" i="0">
                <a:solidFill>
                  <a:schemeClr val="bg1"/>
                </a:solidFill>
                <a:latin typeface="Calibri" charset="0"/>
                <a:ea typeface="Calibri" charset="0"/>
                <a:cs typeface="Calibri" charset="0"/>
              </a:defRPr>
            </a:lvl1pPr>
          </a:lstStyle>
          <a:p>
            <a:r>
              <a:rPr lang="en-US" dirty="0"/>
              <a:t>Click to edit Master title style</a:t>
            </a:r>
          </a:p>
        </p:txBody>
      </p:sp>
      <p:pic>
        <p:nvPicPr>
          <p:cNvPr id="19" name="Picture 18"/>
          <p:cNvPicPr>
            <a:picLocks noChangeAspect="1"/>
          </p:cNvPicPr>
          <p:nvPr userDrawn="1"/>
        </p:nvPicPr>
        <p:blipFill rotWithShape="1">
          <a:blip r:embed="rId5" cstate="hqprint">
            <a:extLst>
              <a:ext uri="{28A0092B-C50C-407E-A947-70E740481C1C}">
                <a14:useLocalDpi xmlns:a14="http://schemas.microsoft.com/office/drawing/2010/main" val="0"/>
              </a:ext>
            </a:extLst>
          </a:blip>
          <a:stretch/>
        </p:blipFill>
        <p:spPr>
          <a:xfrm>
            <a:off x="33702" y="8211"/>
            <a:ext cx="1045027" cy="968187"/>
          </a:xfrm>
          <a:prstGeom prst="rect">
            <a:avLst/>
          </a:prstGeom>
        </p:spPr>
      </p:pic>
      <p:pic>
        <p:nvPicPr>
          <p:cNvPr id="15" name="Picture 14" descr="Space Force Symbol"/>
          <p:cNvPicPr>
            <a:picLocks noChangeAspect="1"/>
          </p:cNvPicPr>
          <p:nvPr userDrawn="1"/>
        </p:nvPicPr>
        <p:blipFill rotWithShape="1">
          <a:blip r:embed="rId6">
            <a:extLst>
              <a:ext uri="{BEBA8EAE-BF5A-486C-A8C5-ECC9F3942E4B}">
                <a14:imgProps xmlns:a14="http://schemas.microsoft.com/office/drawing/2010/main">
                  <a14:imgLayer r:embed="rId7">
                    <a14:imgEffect>
                      <a14:backgroundRemoval t="3644" b="89879" l="9890" r="89560">
                        <a14:foregroundMark x1="48901" y1="3644" x2="82967" y2="74494"/>
                        <a14:foregroundMark x1="17033" y1="75304" x2="47253" y2="7287"/>
                        <a14:foregroundMark x1="17582" y1="74899" x2="62088" y2="55870"/>
                        <a14:foregroundMark x1="62637" y1="29555" x2="64835" y2="34818"/>
                      </a14:backgroundRemoval>
                    </a14:imgEffect>
                  </a14:imgLayer>
                </a14:imgProps>
              </a:ext>
              <a:ext uri="{28A0092B-C50C-407E-A947-70E740481C1C}">
                <a14:useLocalDpi xmlns:a14="http://schemas.microsoft.com/office/drawing/2010/main" val="0"/>
              </a:ext>
            </a:extLst>
          </a:blip>
          <a:srcRect b="21689"/>
          <a:stretch/>
        </p:blipFill>
        <p:spPr bwMode="auto">
          <a:xfrm>
            <a:off x="11527515" y="115001"/>
            <a:ext cx="670611" cy="713582"/>
          </a:xfrm>
          <a:prstGeom prst="rect">
            <a:avLst/>
          </a:prstGeom>
          <a:noFill/>
          <a:ln>
            <a:noFill/>
          </a:ln>
        </p:spPr>
      </p:pic>
    </p:spTree>
    <p:extLst>
      <p:ext uri="{BB962C8B-B14F-4D97-AF65-F5344CB8AC3E}">
        <p14:creationId xmlns:p14="http://schemas.microsoft.com/office/powerpoint/2010/main" val="2587625468"/>
      </p:ext>
    </p:extLst>
  </p:cSld>
  <p:clrMapOvr>
    <a:masterClrMapping/>
  </p:clrMapOvr>
  <p:extLst>
    <p:ext uri="{DCECCB84-F9BA-43D5-87BE-67443E8EF086}">
      <p15:sldGuideLst xmlns:p15="http://schemas.microsoft.com/office/powerpoint/2012/main">
        <p15:guide id="1" orient="horz" pos="1795">
          <p15:clr>
            <a:srgbClr val="FBAE40"/>
          </p15:clr>
        </p15:guide>
        <p15:guide id="2" pos="550">
          <p15:clr>
            <a:srgbClr val="FBAE40"/>
          </p15:clr>
        </p15:guide>
        <p15:guide id="3" pos="6402">
          <p15:clr>
            <a:srgbClr val="FBAE40"/>
          </p15:clr>
        </p15:guide>
        <p15:guide id="4" pos="11455">
          <p15:clr>
            <a:srgbClr val="FBAE40"/>
          </p15:clr>
        </p15:guide>
        <p15:guide id="5" pos="5602">
          <p15:clr>
            <a:srgbClr val="FBAE40"/>
          </p15:clr>
        </p15:guide>
        <p15:guide id="6">
          <p15:clr>
            <a:srgbClr val="FBAE40"/>
          </p15:clr>
        </p15:guide>
        <p15:guide id="7" pos="1200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pic>
        <p:nvPicPr>
          <p:cNvPr id="2" name="Picture 1" descr="A picture containing plant&#10;&#10;Description automatically generated">
            <a:extLst>
              <a:ext uri="{FF2B5EF4-FFF2-40B4-BE49-F238E27FC236}">
                <a16:creationId xmlns:a16="http://schemas.microsoft.com/office/drawing/2014/main" id="{3CCA5F82-2CEF-431B-8F25-5A7F60E6098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28588"/>
            <a:ext cx="12192000" cy="698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1">
            <a:extLst>
              <a:ext uri="{FF2B5EF4-FFF2-40B4-BE49-F238E27FC236}">
                <a16:creationId xmlns:a16="http://schemas.microsoft.com/office/drawing/2014/main" id="{4774CEAB-D094-44DB-AED7-D15601F77CA6}"/>
              </a:ext>
            </a:extLst>
          </p:cNvPr>
          <p:cNvSpPr txBox="1">
            <a:spLocks/>
          </p:cNvSpPr>
          <p:nvPr userDrawn="1"/>
        </p:nvSpPr>
        <p:spPr>
          <a:xfrm>
            <a:off x="11491913" y="6364288"/>
            <a:ext cx="436562"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22B07763-7F64-4C0D-B647-02431B9FE7E5}" type="slidenum">
              <a:rPr lang="en-US" sz="1000" smtClean="0">
                <a:solidFill>
                  <a:schemeClr val="bg1"/>
                </a:solidFill>
                <a:ea typeface="Calibri" charset="0"/>
                <a:cs typeface="Calibri" charset="0"/>
              </a:rPr>
              <a:pPr fontAlgn="auto">
                <a:spcBef>
                  <a:spcPts val="0"/>
                </a:spcBef>
                <a:spcAft>
                  <a:spcPts val="0"/>
                </a:spcAft>
                <a:defRPr/>
              </a:pPr>
              <a:t>‹#›</a:t>
            </a:fld>
            <a:endParaRPr lang="en-US" sz="1000" dirty="0">
              <a:solidFill>
                <a:schemeClr val="bg1"/>
              </a:solidFill>
              <a:ea typeface="Calibri" charset="0"/>
              <a:cs typeface="Calibri" charset="0"/>
            </a:endParaRPr>
          </a:p>
        </p:txBody>
      </p:sp>
      <p:pic>
        <p:nvPicPr>
          <p:cNvPr id="4" name="Picture 3" descr="A picture containing object, indoor, clock&#10;&#10;Description automatically generated">
            <a:extLst>
              <a:ext uri="{FF2B5EF4-FFF2-40B4-BE49-F238E27FC236}">
                <a16:creationId xmlns:a16="http://schemas.microsoft.com/office/drawing/2014/main" id="{A3147F2C-4655-4950-AD6C-05C80572D4F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96575" y="182562"/>
            <a:ext cx="577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pace Force Symbol"/>
          <p:cNvPicPr/>
          <p:nvPr userDrawn="1"/>
        </p:nvPicPr>
        <p:blipFill rotWithShape="1">
          <a:blip r:embed="rId4">
            <a:extLst>
              <a:ext uri="{28A0092B-C50C-407E-A947-70E740481C1C}">
                <a14:useLocalDpi xmlns:a14="http://schemas.microsoft.com/office/drawing/2010/main" val="0"/>
              </a:ext>
            </a:extLst>
          </a:blip>
          <a:srcRect b="21689"/>
          <a:stretch/>
        </p:blipFill>
        <p:spPr bwMode="auto">
          <a:xfrm>
            <a:off x="11236325" y="125095"/>
            <a:ext cx="654050" cy="600392"/>
          </a:xfrm>
          <a:prstGeom prst="rect">
            <a:avLst/>
          </a:prstGeom>
          <a:noFill/>
          <a:ln>
            <a:noFill/>
          </a:ln>
        </p:spPr>
      </p:pic>
      <p:pic>
        <p:nvPicPr>
          <p:cNvPr id="8" name="Picture 7"/>
          <p:cNvPicPr>
            <a:picLocks noChangeAspect="1"/>
          </p:cNvPicPr>
          <p:nvPr userDrawn="1"/>
        </p:nvPicPr>
        <p:blipFill>
          <a:blip r:embed="rId5"/>
          <a:stretch>
            <a:fillRect/>
          </a:stretch>
        </p:blipFill>
        <p:spPr>
          <a:xfrm>
            <a:off x="72378" y="-38459"/>
            <a:ext cx="924685" cy="925390"/>
          </a:xfrm>
          <a:prstGeom prst="rect">
            <a:avLst/>
          </a:prstGeom>
        </p:spPr>
      </p:pic>
      <p:sp>
        <p:nvSpPr>
          <p:cNvPr id="9" name="Title 1"/>
          <p:cNvSpPr txBox="1">
            <a:spLocks/>
          </p:cNvSpPr>
          <p:nvPr userDrawn="1"/>
        </p:nvSpPr>
        <p:spPr>
          <a:xfrm>
            <a:off x="1069441" y="125095"/>
            <a:ext cx="9554038" cy="63785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Calibri"/>
              <a:ea typeface="+mj-ea"/>
              <a:cs typeface="+mj-cs"/>
            </a:endParaRPr>
          </a:p>
        </p:txBody>
      </p:sp>
      <p:sp>
        <p:nvSpPr>
          <p:cNvPr id="11" name="Text Placeholder 10"/>
          <p:cNvSpPr>
            <a:spLocks noGrp="1"/>
          </p:cNvSpPr>
          <p:nvPr>
            <p:ph type="body" sz="quarter" idx="10" hasCustomPrompt="1"/>
          </p:nvPr>
        </p:nvSpPr>
        <p:spPr>
          <a:xfrm>
            <a:off x="1069441" y="92131"/>
            <a:ext cx="9325509" cy="687387"/>
          </a:xfrm>
          <a:prstGeom prst="rect">
            <a:avLst/>
          </a:prstGeom>
        </p:spPr>
        <p:txBody>
          <a:bodyPr anchor="ctr"/>
          <a:lstStyle>
            <a:lvl1pPr marL="0" indent="0">
              <a:buNone/>
              <a:defRPr b="1"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 here</a:t>
            </a:r>
          </a:p>
        </p:txBody>
      </p:sp>
    </p:spTree>
    <p:extLst>
      <p:ext uri="{BB962C8B-B14F-4D97-AF65-F5344CB8AC3E}">
        <p14:creationId xmlns:p14="http://schemas.microsoft.com/office/powerpoint/2010/main" val="4036150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1" descr="A picture containing plant&#10;&#10;Description automatically generated">
            <a:extLst>
              <a:ext uri="{FF2B5EF4-FFF2-40B4-BE49-F238E27FC236}">
                <a16:creationId xmlns:a16="http://schemas.microsoft.com/office/drawing/2014/main" id="{EE96E399-CA15-41E2-907B-203F87BAC3C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77878189-692A-4A52-929F-446AC42B052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2263" y="6443663"/>
            <a:ext cx="915987"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31">
            <a:extLst>
              <a:ext uri="{FF2B5EF4-FFF2-40B4-BE49-F238E27FC236}">
                <a16:creationId xmlns:a16="http://schemas.microsoft.com/office/drawing/2014/main" id="{1BD75714-BBB6-4070-871D-0876F0733581}"/>
              </a:ext>
            </a:extLst>
          </p:cNvPr>
          <p:cNvSpPr txBox="1">
            <a:spLocks/>
          </p:cNvSpPr>
          <p:nvPr userDrawn="1"/>
        </p:nvSpPr>
        <p:spPr>
          <a:xfrm>
            <a:off x="11491913" y="6364288"/>
            <a:ext cx="436562"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7BFCE236-4B18-448B-A1C8-E3EDC823B275}" type="slidenum">
              <a:rPr lang="en-US" sz="1000" smtClean="0">
                <a:solidFill>
                  <a:schemeClr val="bg1"/>
                </a:solidFill>
                <a:ea typeface="Calibri" charset="0"/>
                <a:cs typeface="Calibri" charset="0"/>
              </a:rPr>
              <a:pPr fontAlgn="auto">
                <a:spcBef>
                  <a:spcPts val="0"/>
                </a:spcBef>
                <a:spcAft>
                  <a:spcPts val="0"/>
                </a:spcAft>
                <a:defRPr/>
              </a:pPr>
              <a:t>‹#›</a:t>
            </a:fld>
            <a:endParaRPr lang="en-US" sz="1000" dirty="0">
              <a:solidFill>
                <a:schemeClr val="bg1"/>
              </a:solidFill>
              <a:ea typeface="Calibri" charset="0"/>
              <a:cs typeface="Calibri" charset="0"/>
            </a:endParaRPr>
          </a:p>
        </p:txBody>
      </p:sp>
      <p:sp>
        <p:nvSpPr>
          <p:cNvPr id="17" name="Title 1"/>
          <p:cNvSpPr>
            <a:spLocks noGrp="1"/>
          </p:cNvSpPr>
          <p:nvPr>
            <p:ph type="title"/>
          </p:nvPr>
        </p:nvSpPr>
        <p:spPr>
          <a:xfrm>
            <a:off x="762000" y="2695860"/>
            <a:ext cx="5521842" cy="2177591"/>
          </a:xfrm>
          <a:prstGeom prst="rect">
            <a:avLst/>
          </a:prstGeom>
        </p:spPr>
        <p:txBody>
          <a:bodyPr anchor="t"/>
          <a:lstStyle>
            <a:lvl1pPr algn="l">
              <a:defRPr sz="4800" b="1" cap="none">
                <a:solidFill>
                  <a:srgbClr val="03AAEE"/>
                </a:solidFill>
              </a:defRPr>
            </a:lvl1pPr>
          </a:lstStyle>
          <a:p>
            <a:r>
              <a:rPr lang="en-US"/>
              <a:t>Click to edit Master title style</a:t>
            </a:r>
            <a:endParaRPr lang="en-US" dirty="0"/>
          </a:p>
        </p:txBody>
      </p:sp>
      <p:sp>
        <p:nvSpPr>
          <p:cNvPr id="16" name="Text Placeholder 2"/>
          <p:cNvSpPr>
            <a:spLocks noGrp="1"/>
          </p:cNvSpPr>
          <p:nvPr>
            <p:ph type="body" idx="10"/>
          </p:nvPr>
        </p:nvSpPr>
        <p:spPr>
          <a:xfrm>
            <a:off x="762000" y="1037756"/>
            <a:ext cx="5521842" cy="1500187"/>
          </a:xfrm>
          <a:prstGeom prst="rect">
            <a:avLst/>
          </a:prstGeom>
        </p:spPr>
        <p:txBody>
          <a:bodyPr anchor="b"/>
          <a:lstStyle>
            <a:lvl1pPr marL="0" indent="0">
              <a:buNone/>
              <a:defRPr sz="18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263357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3" name="Picture 1" descr="A picture containing plant&#10;&#10;Description automatically generated">
            <a:extLst>
              <a:ext uri="{FF2B5EF4-FFF2-40B4-BE49-F238E27FC236}">
                <a16:creationId xmlns:a16="http://schemas.microsoft.com/office/drawing/2014/main" id="{9B519D2C-8FE6-4F64-89E8-75A0990EAE0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1">
            <a:extLst>
              <a:ext uri="{FF2B5EF4-FFF2-40B4-BE49-F238E27FC236}">
                <a16:creationId xmlns:a16="http://schemas.microsoft.com/office/drawing/2014/main" id="{58FC5404-DF6A-4C13-AA2F-1A3FE489B44B}"/>
              </a:ext>
            </a:extLst>
          </p:cNvPr>
          <p:cNvSpPr txBox="1">
            <a:spLocks/>
          </p:cNvSpPr>
          <p:nvPr userDrawn="1"/>
        </p:nvSpPr>
        <p:spPr>
          <a:xfrm>
            <a:off x="11491913" y="6364288"/>
            <a:ext cx="436562"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701475CF-9950-4CD4-81F6-61DC21E67213}" type="slidenum">
              <a:rPr lang="en-US" sz="1000" smtClean="0">
                <a:solidFill>
                  <a:schemeClr val="bg1"/>
                </a:solidFill>
                <a:ea typeface="Calibri" charset="0"/>
                <a:cs typeface="Calibri" charset="0"/>
              </a:rPr>
              <a:pPr fontAlgn="auto">
                <a:spcBef>
                  <a:spcPts val="0"/>
                </a:spcBef>
                <a:spcAft>
                  <a:spcPts val="0"/>
                </a:spcAft>
                <a:defRPr/>
              </a:pPr>
              <a:t>‹#›</a:t>
            </a:fld>
            <a:endParaRPr lang="en-US" sz="1000" dirty="0">
              <a:solidFill>
                <a:schemeClr val="bg1"/>
              </a:solidFill>
              <a:ea typeface="Calibri" charset="0"/>
              <a:cs typeface="Calibri" charset="0"/>
            </a:endParaRPr>
          </a:p>
        </p:txBody>
      </p:sp>
      <p:pic>
        <p:nvPicPr>
          <p:cNvPr id="5" name="Picture 3">
            <a:extLst>
              <a:ext uri="{FF2B5EF4-FFF2-40B4-BE49-F238E27FC236}">
                <a16:creationId xmlns:a16="http://schemas.microsoft.com/office/drawing/2014/main" id="{B66FD20E-6C3B-47E5-B8DF-353015E9CCAB}"/>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l="11610" r="12270" b="19077"/>
          <a:stretch>
            <a:fillRect/>
          </a:stretch>
        </p:blipFill>
        <p:spPr bwMode="auto">
          <a:xfrm>
            <a:off x="8166100" y="3365500"/>
            <a:ext cx="4841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F616EE7-D69B-4F3F-93A4-C1DBE3E8E8FB}"/>
              </a:ext>
            </a:extLst>
          </p:cNvPr>
          <p:cNvSpPr txBox="1"/>
          <p:nvPr userDrawn="1"/>
        </p:nvSpPr>
        <p:spPr>
          <a:xfrm>
            <a:off x="7837172" y="3933165"/>
            <a:ext cx="1141365" cy="261610"/>
          </a:xfrm>
          <a:prstGeom prst="rect">
            <a:avLst/>
          </a:prstGeom>
          <a:noFill/>
        </p:spPr>
        <p:txBody>
          <a:bodyPr anchor="ctr"/>
          <a:lstStyle/>
          <a:p>
            <a:pPr algn="ctr" eaLnBrk="1" fontAlgn="auto" hangingPunct="1">
              <a:spcBef>
                <a:spcPts val="0"/>
              </a:spcBef>
              <a:spcAft>
                <a:spcPts val="0"/>
              </a:spcAft>
              <a:defRPr/>
            </a:pPr>
            <a:r>
              <a:rPr lang="en-US" sz="1100" b="1" dirty="0">
                <a:ln w="0">
                  <a:solidFill>
                    <a:schemeClr val="accent1">
                      <a:lumMod val="20000"/>
                      <a:lumOff val="80000"/>
                      <a:alpha val="44000"/>
                    </a:schemeClr>
                  </a:solidFill>
                </a:ln>
                <a:solidFill>
                  <a:srgbClr val="123D8F">
                    <a:alpha val="94000"/>
                  </a:srgbClr>
                </a:solidFill>
                <a:latin typeface="Berthold Akzidenz Grotesk bold extended"/>
              </a:rPr>
              <a:t>DIGITAL</a:t>
            </a:r>
          </a:p>
          <a:p>
            <a:pPr algn="ctr" eaLnBrk="1" fontAlgn="auto" hangingPunct="1">
              <a:spcBef>
                <a:spcPts val="0"/>
              </a:spcBef>
              <a:spcAft>
                <a:spcPts val="0"/>
              </a:spcAft>
              <a:defRPr/>
            </a:pPr>
            <a:r>
              <a:rPr lang="en-US" sz="1100" b="1" dirty="0">
                <a:ln w="0">
                  <a:solidFill>
                    <a:schemeClr val="accent1">
                      <a:lumMod val="20000"/>
                      <a:lumOff val="80000"/>
                      <a:alpha val="44000"/>
                    </a:schemeClr>
                  </a:solidFill>
                </a:ln>
                <a:solidFill>
                  <a:srgbClr val="123D8F">
                    <a:alpha val="94000"/>
                  </a:srgbClr>
                </a:solidFill>
                <a:latin typeface="Berthold Akzidenz Grotesk bold extended"/>
              </a:rPr>
              <a:t>AIR FORCE</a:t>
            </a:r>
          </a:p>
        </p:txBody>
      </p:sp>
      <p:sp>
        <p:nvSpPr>
          <p:cNvPr id="9" name="Title 1"/>
          <p:cNvSpPr>
            <a:spLocks noGrp="1"/>
          </p:cNvSpPr>
          <p:nvPr>
            <p:ph type="title"/>
          </p:nvPr>
        </p:nvSpPr>
        <p:spPr>
          <a:xfrm>
            <a:off x="762000" y="2695860"/>
            <a:ext cx="5521842" cy="2177591"/>
          </a:xfrm>
          <a:prstGeom prst="rect">
            <a:avLst/>
          </a:prstGeom>
        </p:spPr>
        <p:txBody>
          <a:bodyPr anchor="t"/>
          <a:lstStyle>
            <a:lvl1pPr algn="l">
              <a:defRPr sz="4800" b="1" cap="none">
                <a:solidFill>
                  <a:srgbClr val="03AAEE"/>
                </a:solidFill>
              </a:defRPr>
            </a:lvl1pPr>
          </a:lstStyle>
          <a:p>
            <a:r>
              <a:rPr lang="en-US"/>
              <a:t>Click to edit Master title style</a:t>
            </a:r>
            <a:endParaRPr lang="en-US" dirty="0"/>
          </a:p>
        </p:txBody>
      </p:sp>
    </p:spTree>
    <p:extLst>
      <p:ext uri="{BB962C8B-B14F-4D97-AF65-F5344CB8AC3E}">
        <p14:creationId xmlns:p14="http://schemas.microsoft.com/office/powerpoint/2010/main" val="1505601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1" descr="A picture containing plant&#10;&#10;Description automatically generated">
            <a:extLst>
              <a:ext uri="{FF2B5EF4-FFF2-40B4-BE49-F238E27FC236}">
                <a16:creationId xmlns:a16="http://schemas.microsoft.com/office/drawing/2014/main" id="{3CCA5F82-2CEF-431B-8F25-5A7F60E6098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28588"/>
            <a:ext cx="12192000" cy="698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1">
            <a:extLst>
              <a:ext uri="{FF2B5EF4-FFF2-40B4-BE49-F238E27FC236}">
                <a16:creationId xmlns:a16="http://schemas.microsoft.com/office/drawing/2014/main" id="{4774CEAB-D094-44DB-AED7-D15601F77CA6}"/>
              </a:ext>
            </a:extLst>
          </p:cNvPr>
          <p:cNvSpPr txBox="1">
            <a:spLocks/>
          </p:cNvSpPr>
          <p:nvPr userDrawn="1"/>
        </p:nvSpPr>
        <p:spPr>
          <a:xfrm>
            <a:off x="11491913" y="6364288"/>
            <a:ext cx="436562"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22B07763-7F64-4C0D-B647-02431B9FE7E5}" type="slidenum">
              <a:rPr lang="en-US" sz="1000" smtClean="0">
                <a:solidFill>
                  <a:schemeClr val="bg1"/>
                </a:solidFill>
                <a:ea typeface="Calibri" charset="0"/>
                <a:cs typeface="Calibri" charset="0"/>
              </a:rPr>
              <a:pPr fontAlgn="auto">
                <a:spcBef>
                  <a:spcPts val="0"/>
                </a:spcBef>
                <a:spcAft>
                  <a:spcPts val="0"/>
                </a:spcAft>
                <a:defRPr/>
              </a:pPr>
              <a:t>‹#›</a:t>
            </a:fld>
            <a:endParaRPr lang="en-US" sz="1000" dirty="0">
              <a:solidFill>
                <a:schemeClr val="bg1"/>
              </a:solidFill>
              <a:ea typeface="Calibri" charset="0"/>
              <a:cs typeface="Calibri" charset="0"/>
            </a:endParaRPr>
          </a:p>
        </p:txBody>
      </p:sp>
      <p:pic>
        <p:nvPicPr>
          <p:cNvPr id="4" name="Picture 3" descr="A picture containing object, indoor, clock&#10;&#10;Description automatically generated">
            <a:extLst>
              <a:ext uri="{FF2B5EF4-FFF2-40B4-BE49-F238E27FC236}">
                <a16:creationId xmlns:a16="http://schemas.microsoft.com/office/drawing/2014/main" id="{A3147F2C-4655-4950-AD6C-05C80572D4F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96575" y="182562"/>
            <a:ext cx="577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pace Force Symbol"/>
          <p:cNvPicPr/>
          <p:nvPr userDrawn="1"/>
        </p:nvPicPr>
        <p:blipFill rotWithShape="1">
          <a:blip r:embed="rId4">
            <a:extLst>
              <a:ext uri="{28A0092B-C50C-407E-A947-70E740481C1C}">
                <a14:useLocalDpi xmlns:a14="http://schemas.microsoft.com/office/drawing/2010/main" val="0"/>
              </a:ext>
            </a:extLst>
          </a:blip>
          <a:srcRect b="21689"/>
          <a:stretch/>
        </p:blipFill>
        <p:spPr bwMode="auto">
          <a:xfrm>
            <a:off x="11236325" y="125095"/>
            <a:ext cx="654050" cy="600392"/>
          </a:xfrm>
          <a:prstGeom prst="rect">
            <a:avLst/>
          </a:prstGeom>
          <a:noFill/>
          <a:ln>
            <a:noFill/>
          </a:ln>
        </p:spPr>
      </p:pic>
      <p:pic>
        <p:nvPicPr>
          <p:cNvPr id="8" name="Picture 7"/>
          <p:cNvPicPr>
            <a:picLocks noChangeAspect="1"/>
          </p:cNvPicPr>
          <p:nvPr userDrawn="1"/>
        </p:nvPicPr>
        <p:blipFill>
          <a:blip r:embed="rId5"/>
          <a:stretch>
            <a:fillRect/>
          </a:stretch>
        </p:blipFill>
        <p:spPr>
          <a:xfrm>
            <a:off x="72378" y="-38459"/>
            <a:ext cx="924685" cy="925390"/>
          </a:xfrm>
          <a:prstGeom prst="rect">
            <a:avLst/>
          </a:prstGeom>
        </p:spPr>
      </p:pic>
      <p:sp>
        <p:nvSpPr>
          <p:cNvPr id="9" name="Title 1"/>
          <p:cNvSpPr txBox="1">
            <a:spLocks/>
          </p:cNvSpPr>
          <p:nvPr userDrawn="1"/>
        </p:nvSpPr>
        <p:spPr>
          <a:xfrm>
            <a:off x="1069441" y="125095"/>
            <a:ext cx="9554038" cy="63785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Calibri"/>
              <a:ea typeface="+mj-ea"/>
              <a:cs typeface="+mj-cs"/>
            </a:endParaRPr>
          </a:p>
        </p:txBody>
      </p:sp>
      <p:sp>
        <p:nvSpPr>
          <p:cNvPr id="11" name="Text Placeholder 10"/>
          <p:cNvSpPr>
            <a:spLocks noGrp="1"/>
          </p:cNvSpPr>
          <p:nvPr>
            <p:ph type="body" sz="quarter" idx="10" hasCustomPrompt="1"/>
          </p:nvPr>
        </p:nvSpPr>
        <p:spPr>
          <a:xfrm>
            <a:off x="1069441" y="92131"/>
            <a:ext cx="9325509" cy="687387"/>
          </a:xfrm>
          <a:prstGeom prst="rect">
            <a:avLst/>
          </a:prstGeom>
        </p:spPr>
        <p:txBody>
          <a:bodyPr anchor="ctr"/>
          <a:lstStyle>
            <a:lvl1pPr marL="0" indent="0">
              <a:buNone/>
              <a:defRPr b="1"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 here</a:t>
            </a:r>
          </a:p>
        </p:txBody>
      </p:sp>
    </p:spTree>
    <p:extLst>
      <p:ext uri="{BB962C8B-B14F-4D97-AF65-F5344CB8AC3E}">
        <p14:creationId xmlns:p14="http://schemas.microsoft.com/office/powerpoint/2010/main" val="279070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descr="A picture containing plant&#10;&#10;Description automatically generated">
            <a:extLst>
              <a:ext uri="{FF2B5EF4-FFF2-40B4-BE49-F238E27FC236}">
                <a16:creationId xmlns:a16="http://schemas.microsoft.com/office/drawing/2014/main" id="{3CCA5F82-2CEF-431B-8F25-5A7F60E6098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28588"/>
            <a:ext cx="12192000" cy="698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1">
            <a:extLst>
              <a:ext uri="{FF2B5EF4-FFF2-40B4-BE49-F238E27FC236}">
                <a16:creationId xmlns:a16="http://schemas.microsoft.com/office/drawing/2014/main" id="{4774CEAB-D094-44DB-AED7-D15601F77CA6}"/>
              </a:ext>
            </a:extLst>
          </p:cNvPr>
          <p:cNvSpPr txBox="1">
            <a:spLocks/>
          </p:cNvSpPr>
          <p:nvPr userDrawn="1"/>
        </p:nvSpPr>
        <p:spPr>
          <a:xfrm>
            <a:off x="11491913" y="6364288"/>
            <a:ext cx="436562"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22B07763-7F64-4C0D-B647-02431B9FE7E5}" type="slidenum">
              <a:rPr lang="en-US" sz="1000" smtClean="0">
                <a:solidFill>
                  <a:schemeClr val="bg1"/>
                </a:solidFill>
                <a:ea typeface="Calibri" charset="0"/>
                <a:cs typeface="Calibri" charset="0"/>
              </a:rPr>
              <a:pPr fontAlgn="auto">
                <a:spcBef>
                  <a:spcPts val="0"/>
                </a:spcBef>
                <a:spcAft>
                  <a:spcPts val="0"/>
                </a:spcAft>
                <a:defRPr/>
              </a:pPr>
              <a:t>‹#›</a:t>
            </a:fld>
            <a:endParaRPr lang="en-US" sz="1000" dirty="0">
              <a:solidFill>
                <a:schemeClr val="bg1"/>
              </a:solidFill>
              <a:ea typeface="Calibri" charset="0"/>
              <a:cs typeface="Calibri" charset="0"/>
            </a:endParaRPr>
          </a:p>
        </p:txBody>
      </p:sp>
      <p:pic>
        <p:nvPicPr>
          <p:cNvPr id="4" name="Picture 3" descr="A picture containing object, indoor, clock&#10;&#10;Description automatically generated">
            <a:extLst>
              <a:ext uri="{FF2B5EF4-FFF2-40B4-BE49-F238E27FC236}">
                <a16:creationId xmlns:a16="http://schemas.microsoft.com/office/drawing/2014/main" id="{A3147F2C-4655-4950-AD6C-05C80572D4F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96575" y="182562"/>
            <a:ext cx="577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pace Force Symbol"/>
          <p:cNvPicPr/>
          <p:nvPr userDrawn="1"/>
        </p:nvPicPr>
        <p:blipFill rotWithShape="1">
          <a:blip r:embed="rId4">
            <a:extLst>
              <a:ext uri="{28A0092B-C50C-407E-A947-70E740481C1C}">
                <a14:useLocalDpi xmlns:a14="http://schemas.microsoft.com/office/drawing/2010/main" val="0"/>
              </a:ext>
            </a:extLst>
          </a:blip>
          <a:srcRect b="21689"/>
          <a:stretch/>
        </p:blipFill>
        <p:spPr bwMode="auto">
          <a:xfrm>
            <a:off x="11236325" y="125095"/>
            <a:ext cx="654050" cy="600392"/>
          </a:xfrm>
          <a:prstGeom prst="rect">
            <a:avLst/>
          </a:prstGeom>
          <a:noFill/>
          <a:ln>
            <a:noFill/>
          </a:ln>
        </p:spPr>
      </p:pic>
      <p:sp>
        <p:nvSpPr>
          <p:cNvPr id="7" name="Rectangle 6"/>
          <p:cNvSpPr/>
          <p:nvPr userDrawn="1"/>
        </p:nvSpPr>
        <p:spPr>
          <a:xfrm>
            <a:off x="0" y="875835"/>
            <a:ext cx="12192000" cy="598216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5"/>
          <a:stretch>
            <a:fillRect/>
          </a:stretch>
        </p:blipFill>
        <p:spPr>
          <a:xfrm>
            <a:off x="72378" y="-38459"/>
            <a:ext cx="924685" cy="925390"/>
          </a:xfrm>
          <a:prstGeom prst="rect">
            <a:avLst/>
          </a:prstGeom>
        </p:spPr>
      </p:pic>
    </p:spTree>
    <p:extLst>
      <p:ext uri="{BB962C8B-B14F-4D97-AF65-F5344CB8AC3E}">
        <p14:creationId xmlns:p14="http://schemas.microsoft.com/office/powerpoint/2010/main" val="3778147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1"/>
          <p:cNvSpPr>
            <a:spLocks noGrp="1"/>
          </p:cNvSpPr>
          <p:nvPr>
            <p:ph type="body" sz="quarter" idx="15" hasCustomPrompt="1"/>
          </p:nvPr>
        </p:nvSpPr>
        <p:spPr>
          <a:xfrm>
            <a:off x="762002" y="4194057"/>
            <a:ext cx="5082826" cy="287509"/>
          </a:xfrm>
          <a:prstGeom prst="rect">
            <a:avLst/>
          </a:prstGeom>
        </p:spPr>
        <p:txBody>
          <a:bodyPr/>
          <a:lstStyle>
            <a:lvl1pPr marL="0" indent="0">
              <a:buNone/>
              <a:defRPr sz="1689" b="0" i="0">
                <a:solidFill>
                  <a:schemeClr val="bg1"/>
                </a:solidFill>
                <a:latin typeface="Calibri" charset="0"/>
                <a:ea typeface="Calibri" charset="0"/>
                <a:cs typeface="Calibri" charset="0"/>
              </a:defRPr>
            </a:lvl1pPr>
            <a:lvl2pPr marL="428964" indent="0">
              <a:buNone/>
              <a:defRPr sz="1313" b="0" i="0">
                <a:solidFill>
                  <a:schemeClr val="bg1"/>
                </a:solidFill>
                <a:latin typeface="Franklin Gothic Book" charset="0"/>
                <a:ea typeface="Franklin Gothic Book" charset="0"/>
                <a:cs typeface="Franklin Gothic Book" charset="0"/>
              </a:defRPr>
            </a:lvl2pPr>
            <a:lvl3pPr marL="857929" indent="0">
              <a:buNone/>
              <a:defRPr sz="1313" b="0" i="0">
                <a:solidFill>
                  <a:schemeClr val="bg1"/>
                </a:solidFill>
                <a:latin typeface="Franklin Gothic Book" charset="0"/>
                <a:ea typeface="Franklin Gothic Book" charset="0"/>
                <a:cs typeface="Franklin Gothic Book" charset="0"/>
              </a:defRPr>
            </a:lvl3pPr>
            <a:lvl4pPr marL="1286894" indent="0">
              <a:buNone/>
              <a:defRPr sz="1313" b="0" i="0">
                <a:solidFill>
                  <a:schemeClr val="bg1"/>
                </a:solidFill>
                <a:latin typeface="Franklin Gothic Book" charset="0"/>
                <a:ea typeface="Franklin Gothic Book" charset="0"/>
                <a:cs typeface="Franklin Gothic Book" charset="0"/>
              </a:defRPr>
            </a:lvl4pPr>
            <a:lvl5pPr marL="1715859" indent="0">
              <a:buNone/>
              <a:defRPr sz="1313" b="0" i="0">
                <a:solidFill>
                  <a:schemeClr val="bg1"/>
                </a:solidFill>
                <a:latin typeface="Franklin Gothic Book" charset="0"/>
                <a:ea typeface="Franklin Gothic Book" charset="0"/>
                <a:cs typeface="Franklin Gothic Book" charset="0"/>
              </a:defRPr>
            </a:lvl5pPr>
          </a:lstStyle>
          <a:p>
            <a:pPr lvl="0"/>
            <a:r>
              <a:rPr lang="en-US" dirty="0"/>
              <a:t>Rank</a:t>
            </a:r>
            <a:r>
              <a:rPr lang="en-US"/>
              <a:t>, Name</a:t>
            </a:r>
            <a:endParaRPr lang="en-US" dirty="0"/>
          </a:p>
        </p:txBody>
      </p:sp>
      <p:sp>
        <p:nvSpPr>
          <p:cNvPr id="7" name="Text Placeholder 21"/>
          <p:cNvSpPr>
            <a:spLocks noGrp="1"/>
          </p:cNvSpPr>
          <p:nvPr>
            <p:ph type="body" sz="quarter" idx="16" hasCustomPrompt="1"/>
          </p:nvPr>
        </p:nvSpPr>
        <p:spPr>
          <a:xfrm>
            <a:off x="762002" y="4560314"/>
            <a:ext cx="5082826" cy="287509"/>
          </a:xfrm>
          <a:prstGeom prst="rect">
            <a:avLst/>
          </a:prstGeom>
        </p:spPr>
        <p:txBody>
          <a:bodyPr/>
          <a:lstStyle>
            <a:lvl1pPr marL="0" indent="0">
              <a:buNone/>
              <a:defRPr sz="1689" b="0" i="0">
                <a:solidFill>
                  <a:schemeClr val="bg1"/>
                </a:solidFill>
                <a:latin typeface="Calibri" charset="0"/>
                <a:ea typeface="Calibri" charset="0"/>
                <a:cs typeface="Calibri" charset="0"/>
              </a:defRPr>
            </a:lvl1pPr>
            <a:lvl2pPr marL="428964" indent="0">
              <a:buNone/>
              <a:defRPr sz="1313" b="0" i="0">
                <a:solidFill>
                  <a:schemeClr val="bg1"/>
                </a:solidFill>
                <a:latin typeface="Franklin Gothic Book" charset="0"/>
                <a:ea typeface="Franklin Gothic Book" charset="0"/>
                <a:cs typeface="Franklin Gothic Book" charset="0"/>
              </a:defRPr>
            </a:lvl2pPr>
            <a:lvl3pPr marL="857929" indent="0">
              <a:buNone/>
              <a:defRPr sz="1313" b="0" i="0">
                <a:solidFill>
                  <a:schemeClr val="bg1"/>
                </a:solidFill>
                <a:latin typeface="Franklin Gothic Book" charset="0"/>
                <a:ea typeface="Franklin Gothic Book" charset="0"/>
                <a:cs typeface="Franklin Gothic Book" charset="0"/>
              </a:defRPr>
            </a:lvl3pPr>
            <a:lvl4pPr marL="1286894" indent="0">
              <a:buNone/>
              <a:defRPr sz="1313" b="0" i="0">
                <a:solidFill>
                  <a:schemeClr val="bg1"/>
                </a:solidFill>
                <a:latin typeface="Franklin Gothic Book" charset="0"/>
                <a:ea typeface="Franklin Gothic Book" charset="0"/>
                <a:cs typeface="Franklin Gothic Book" charset="0"/>
              </a:defRPr>
            </a:lvl4pPr>
            <a:lvl5pPr marL="1715859" indent="0">
              <a:buNone/>
              <a:defRPr sz="1313" b="0" i="0">
                <a:solidFill>
                  <a:schemeClr val="bg1"/>
                </a:solidFill>
                <a:latin typeface="Franklin Gothic Book" charset="0"/>
                <a:ea typeface="Franklin Gothic Book" charset="0"/>
                <a:cs typeface="Franklin Gothic Book" charset="0"/>
              </a:defRPr>
            </a:lvl5pPr>
          </a:lstStyle>
          <a:p>
            <a:pPr lvl="0"/>
            <a:r>
              <a:rPr lang="en-US" dirty="0"/>
              <a:t>Office Symbol</a:t>
            </a:r>
          </a:p>
        </p:txBody>
      </p:sp>
      <p:sp>
        <p:nvSpPr>
          <p:cNvPr id="12" name="Text Placeholder 21"/>
          <p:cNvSpPr>
            <a:spLocks noGrp="1"/>
          </p:cNvSpPr>
          <p:nvPr>
            <p:ph type="body" sz="quarter" idx="17" hasCustomPrompt="1"/>
          </p:nvPr>
        </p:nvSpPr>
        <p:spPr>
          <a:xfrm>
            <a:off x="762002" y="4926573"/>
            <a:ext cx="5082826" cy="287509"/>
          </a:xfrm>
          <a:prstGeom prst="rect">
            <a:avLst/>
          </a:prstGeom>
        </p:spPr>
        <p:txBody>
          <a:bodyPr/>
          <a:lstStyle>
            <a:lvl1pPr marL="0" indent="0">
              <a:buNone/>
              <a:defRPr sz="1689" b="0" i="0">
                <a:solidFill>
                  <a:schemeClr val="bg1"/>
                </a:solidFill>
                <a:latin typeface="Calibri" charset="0"/>
                <a:ea typeface="Calibri" charset="0"/>
                <a:cs typeface="Calibri" charset="0"/>
              </a:defRPr>
            </a:lvl1pPr>
            <a:lvl2pPr marL="428964" indent="0">
              <a:buNone/>
              <a:defRPr sz="1313" b="0" i="0">
                <a:solidFill>
                  <a:schemeClr val="bg1"/>
                </a:solidFill>
                <a:latin typeface="Franklin Gothic Book" charset="0"/>
                <a:ea typeface="Franklin Gothic Book" charset="0"/>
                <a:cs typeface="Franklin Gothic Book" charset="0"/>
              </a:defRPr>
            </a:lvl2pPr>
            <a:lvl3pPr marL="857929" indent="0">
              <a:buNone/>
              <a:defRPr sz="1313" b="0" i="0">
                <a:solidFill>
                  <a:schemeClr val="bg1"/>
                </a:solidFill>
                <a:latin typeface="Franklin Gothic Book" charset="0"/>
                <a:ea typeface="Franklin Gothic Book" charset="0"/>
                <a:cs typeface="Franklin Gothic Book" charset="0"/>
              </a:defRPr>
            </a:lvl3pPr>
            <a:lvl4pPr marL="1286894" indent="0">
              <a:buNone/>
              <a:defRPr sz="1313" b="0" i="0">
                <a:solidFill>
                  <a:schemeClr val="bg1"/>
                </a:solidFill>
                <a:latin typeface="Franklin Gothic Book" charset="0"/>
                <a:ea typeface="Franklin Gothic Book" charset="0"/>
                <a:cs typeface="Franklin Gothic Book" charset="0"/>
              </a:defRPr>
            </a:lvl4pPr>
            <a:lvl5pPr marL="1715859" indent="0">
              <a:buNone/>
              <a:defRPr sz="1313" b="0" i="0">
                <a:solidFill>
                  <a:schemeClr val="bg1"/>
                </a:solidFill>
                <a:latin typeface="Franklin Gothic Book" charset="0"/>
                <a:ea typeface="Franklin Gothic Book" charset="0"/>
                <a:cs typeface="Franklin Gothic Book" charset="0"/>
              </a:defRPr>
            </a:lvl5pPr>
          </a:lstStyle>
          <a:p>
            <a:pPr lvl="0"/>
            <a:r>
              <a:rPr lang="en-US" dirty="0"/>
              <a:t>Date of Briefing</a:t>
            </a:r>
          </a:p>
        </p:txBody>
      </p:sp>
      <p:sp>
        <p:nvSpPr>
          <p:cNvPr id="14" name="Text Placeholder 21"/>
          <p:cNvSpPr>
            <a:spLocks noGrp="1"/>
          </p:cNvSpPr>
          <p:nvPr>
            <p:ph type="body" sz="quarter" idx="18" hasCustomPrompt="1"/>
          </p:nvPr>
        </p:nvSpPr>
        <p:spPr>
          <a:xfrm>
            <a:off x="762002" y="5292830"/>
            <a:ext cx="5082826" cy="287509"/>
          </a:xfrm>
          <a:prstGeom prst="rect">
            <a:avLst/>
          </a:prstGeom>
        </p:spPr>
        <p:txBody>
          <a:bodyPr/>
          <a:lstStyle>
            <a:lvl1pPr marL="0" indent="0">
              <a:buNone/>
              <a:defRPr sz="1689" b="0" i="0">
                <a:solidFill>
                  <a:schemeClr val="bg1"/>
                </a:solidFill>
                <a:latin typeface="Calibri" charset="0"/>
                <a:ea typeface="Calibri" charset="0"/>
                <a:cs typeface="Calibri" charset="0"/>
              </a:defRPr>
            </a:lvl1pPr>
            <a:lvl2pPr marL="428964" indent="0">
              <a:buNone/>
              <a:defRPr sz="1313" b="0" i="0">
                <a:solidFill>
                  <a:schemeClr val="bg1"/>
                </a:solidFill>
                <a:latin typeface="Franklin Gothic Book" charset="0"/>
                <a:ea typeface="Franklin Gothic Book" charset="0"/>
                <a:cs typeface="Franklin Gothic Book" charset="0"/>
              </a:defRPr>
            </a:lvl2pPr>
            <a:lvl3pPr marL="857929" indent="0">
              <a:buNone/>
              <a:defRPr sz="1313" b="0" i="0">
                <a:solidFill>
                  <a:schemeClr val="bg1"/>
                </a:solidFill>
                <a:latin typeface="Franklin Gothic Book" charset="0"/>
                <a:ea typeface="Franklin Gothic Book" charset="0"/>
                <a:cs typeface="Franklin Gothic Book" charset="0"/>
              </a:defRPr>
            </a:lvl3pPr>
            <a:lvl4pPr marL="1286894" indent="0">
              <a:buNone/>
              <a:defRPr sz="1313" b="0" i="0">
                <a:solidFill>
                  <a:schemeClr val="bg1"/>
                </a:solidFill>
                <a:latin typeface="Franklin Gothic Book" charset="0"/>
                <a:ea typeface="Franklin Gothic Book" charset="0"/>
                <a:cs typeface="Franklin Gothic Book" charset="0"/>
              </a:defRPr>
            </a:lvl4pPr>
            <a:lvl5pPr marL="1715859" indent="0">
              <a:buNone/>
              <a:defRPr sz="1313" b="0" i="0">
                <a:solidFill>
                  <a:schemeClr val="bg1"/>
                </a:solidFill>
                <a:latin typeface="Franklin Gothic Book" charset="0"/>
                <a:ea typeface="Franklin Gothic Book" charset="0"/>
                <a:cs typeface="Franklin Gothic Book" charset="0"/>
              </a:defRPr>
            </a:lvl5pPr>
          </a:lstStyle>
          <a:p>
            <a:pPr lvl="0"/>
            <a:r>
              <a:rPr lang="en-US" dirty="0"/>
              <a:t>Version #</a:t>
            </a:r>
          </a:p>
        </p:txBody>
      </p:sp>
      <p:sp>
        <p:nvSpPr>
          <p:cNvPr id="10" name="Rectangle 15"/>
          <p:cNvSpPr>
            <a:spLocks noGrp="1" noChangeArrowheads="1"/>
          </p:cNvSpPr>
          <p:nvPr>
            <p:ph type="ctrTitle" hasCustomPrompt="1"/>
          </p:nvPr>
        </p:nvSpPr>
        <p:spPr>
          <a:xfrm>
            <a:off x="537954" y="2419571"/>
            <a:ext cx="8903599" cy="1600200"/>
          </a:xfrm>
          <a:prstGeom prst="rect">
            <a:avLst/>
          </a:prstGeom>
        </p:spPr>
        <p:txBody>
          <a:bodyPr anchor="ctr"/>
          <a:lstStyle>
            <a:lvl1pPr>
              <a:defRPr sz="5067" b="1" i="0">
                <a:solidFill>
                  <a:schemeClr val="bg1"/>
                </a:solidFill>
              </a:defRPr>
            </a:lvl1pPr>
          </a:lstStyle>
          <a:p>
            <a:r>
              <a:rPr lang="en-US" dirty="0"/>
              <a:t>CLICK TO EDIT MASTER TITLE STYLE</a:t>
            </a:r>
          </a:p>
        </p:txBody>
      </p:sp>
      <p:pic>
        <p:nvPicPr>
          <p:cNvPr id="13" name="Picture 12" descr="af-logo-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5804" y="769143"/>
            <a:ext cx="1714284" cy="1532965"/>
          </a:xfrm>
          <a:prstGeom prst="rect">
            <a:avLst/>
          </a:prstGeom>
        </p:spPr>
      </p:pic>
      <p:pic>
        <p:nvPicPr>
          <p:cNvPr id="15" name="Picture 14" descr="Space Force Symbol"/>
          <p:cNvPicPr/>
          <p:nvPr userDrawn="1"/>
        </p:nvPicPr>
        <p:blipFill rotWithShape="1">
          <a:blip r:embed="rId4">
            <a:extLst>
              <a:ext uri="{BEBA8EAE-BF5A-486C-A8C5-ECC9F3942E4B}">
                <a14:imgProps xmlns:a14="http://schemas.microsoft.com/office/drawing/2010/main">
                  <a14:imgLayer r:embed="rId5">
                    <a14:imgEffect>
                      <a14:backgroundRemoval t="3644" b="89879" l="9890" r="89560">
                        <a14:foregroundMark x1="48901" y1="3644" x2="82967" y2="74494"/>
                        <a14:foregroundMark x1="17033" y1="75304" x2="47253" y2="7287"/>
                        <a14:foregroundMark x1="17582" y1="74899" x2="62088" y2="55870"/>
                        <a14:foregroundMark x1="62637" y1="29555" x2="64835" y2="34818"/>
                      </a14:backgroundRemoval>
                    </a14:imgEffect>
                  </a14:imgLayer>
                </a14:imgProps>
              </a:ext>
              <a:ext uri="{28A0092B-C50C-407E-A947-70E740481C1C}">
                <a14:useLocalDpi xmlns:a14="http://schemas.microsoft.com/office/drawing/2010/main" val="0"/>
              </a:ext>
            </a:extLst>
          </a:blip>
          <a:srcRect b="21689"/>
          <a:stretch/>
        </p:blipFill>
        <p:spPr bwMode="auto">
          <a:xfrm>
            <a:off x="10100072" y="769143"/>
            <a:ext cx="1636766" cy="1559867"/>
          </a:xfrm>
          <a:prstGeom prst="rect">
            <a:avLst/>
          </a:prstGeom>
          <a:noFill/>
          <a:ln>
            <a:noFill/>
          </a:ln>
        </p:spPr>
      </p:pic>
      <p:pic>
        <p:nvPicPr>
          <p:cNvPr id="16" name="Picture 15"/>
          <p:cNvPicPr>
            <a:picLocks noChangeAspect="1"/>
          </p:cNvPicPr>
          <p:nvPr userDrawn="1"/>
        </p:nvPicPr>
        <p:blipFill>
          <a:blip r:embed="rId6"/>
          <a:stretch>
            <a:fillRect/>
          </a:stretch>
        </p:blipFill>
        <p:spPr>
          <a:xfrm>
            <a:off x="334832" y="464235"/>
            <a:ext cx="2095469" cy="2097067"/>
          </a:xfrm>
          <a:prstGeom prst="rect">
            <a:avLst/>
          </a:prstGeom>
        </p:spPr>
      </p:pic>
    </p:spTree>
    <p:extLst>
      <p:ext uri="{BB962C8B-B14F-4D97-AF65-F5344CB8AC3E}">
        <p14:creationId xmlns:p14="http://schemas.microsoft.com/office/powerpoint/2010/main" val="909065570"/>
      </p:ext>
    </p:extLst>
  </p:cSld>
  <p:clrMapOvr>
    <a:masterClrMapping/>
  </p:clrMapOvr>
  <p:extLst>
    <p:ext uri="{DCECCB84-F9BA-43D5-87BE-67443E8EF086}">
      <p15:sldGuideLst xmlns:p15="http://schemas.microsoft.com/office/powerpoint/2012/main">
        <p15:guide id="1" orient="horz" pos="2077">
          <p15:clr>
            <a:srgbClr val="FBAE40"/>
          </p15:clr>
        </p15:guide>
        <p15:guide id="2" pos="65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7" name="Picture 1" descr="A close up of a highway&#10;&#10;Description automatically generated">
            <a:extLst>
              <a:ext uri="{FF2B5EF4-FFF2-40B4-BE49-F238E27FC236}">
                <a16:creationId xmlns:a16="http://schemas.microsoft.com/office/drawing/2014/main" id="{EC800A07-6567-41EC-8067-ED572504368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A picture containing object, indoor, clock&#10;&#10;Description automatically generated">
            <a:extLst>
              <a:ext uri="{FF2B5EF4-FFF2-40B4-BE49-F238E27FC236}">
                <a16:creationId xmlns:a16="http://schemas.microsoft.com/office/drawing/2014/main" id="{7146D123-CB74-4371-9316-67301A01C78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7438" y="230188"/>
            <a:ext cx="57785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31">
            <a:extLst>
              <a:ext uri="{FF2B5EF4-FFF2-40B4-BE49-F238E27FC236}">
                <a16:creationId xmlns:a16="http://schemas.microsoft.com/office/drawing/2014/main" id="{0C7FDD89-76A5-440A-B472-6E46D2D3B755}"/>
              </a:ext>
            </a:extLst>
          </p:cNvPr>
          <p:cNvSpPr txBox="1">
            <a:spLocks/>
          </p:cNvSpPr>
          <p:nvPr userDrawn="1"/>
        </p:nvSpPr>
        <p:spPr>
          <a:xfrm>
            <a:off x="11491913" y="6364288"/>
            <a:ext cx="436562"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27476ED3-010E-484B-9269-FC6C5A59C491}" type="slidenum">
              <a:rPr lang="en-US" sz="1000" smtClean="0">
                <a:ea typeface="Calibri" charset="0"/>
                <a:cs typeface="Calibri" charset="0"/>
              </a:rPr>
              <a:pPr fontAlgn="auto">
                <a:spcBef>
                  <a:spcPts val="0"/>
                </a:spcBef>
                <a:spcAft>
                  <a:spcPts val="0"/>
                </a:spcAft>
                <a:defRPr/>
              </a:pPr>
              <a:t>‹#›</a:t>
            </a:fld>
            <a:endParaRPr lang="en-US" sz="1000" dirty="0">
              <a:ea typeface="Calibri" charset="0"/>
              <a:cs typeface="Calibri" charset="0"/>
            </a:endParaRPr>
          </a:p>
        </p:txBody>
      </p:sp>
      <p:sp>
        <p:nvSpPr>
          <p:cNvPr id="10" name="Text Placeholder 9"/>
          <p:cNvSpPr>
            <a:spLocks noGrp="1"/>
          </p:cNvSpPr>
          <p:nvPr>
            <p:ph type="body" sz="quarter" idx="13"/>
          </p:nvPr>
        </p:nvSpPr>
        <p:spPr>
          <a:xfrm>
            <a:off x="558800" y="1646114"/>
            <a:ext cx="5169611" cy="296987"/>
          </a:xfrm>
          <a:prstGeom prst="rect">
            <a:avLst/>
          </a:prstGeom>
        </p:spPr>
        <p:txBody>
          <a:bodyPr/>
          <a:lstStyle>
            <a:lvl1pPr marL="0" indent="0">
              <a:buNone/>
              <a:defRPr sz="2400" b="1" baseline="0">
                <a:solidFill>
                  <a:srgbClr val="00308F"/>
                </a:solidFill>
                <a:latin typeface="Calibri" charset="0"/>
                <a:ea typeface="Calibri" charset="0"/>
                <a:cs typeface="Calibri" charset="0"/>
              </a:defRPr>
            </a:lvl1pPr>
          </a:lstStyle>
          <a:p>
            <a:pPr lvl="0"/>
            <a:r>
              <a:rPr lang="en-US"/>
              <a:t>Click to edit Master text styles</a:t>
            </a:r>
          </a:p>
        </p:txBody>
      </p:sp>
      <p:sp>
        <p:nvSpPr>
          <p:cNvPr id="18" name="Text Placeholder 17"/>
          <p:cNvSpPr>
            <a:spLocks noGrp="1"/>
          </p:cNvSpPr>
          <p:nvPr>
            <p:ph type="body" sz="quarter" idx="16"/>
          </p:nvPr>
        </p:nvSpPr>
        <p:spPr>
          <a:xfrm>
            <a:off x="558802" y="2246063"/>
            <a:ext cx="5159375" cy="3715744"/>
          </a:xfrm>
          <a:prstGeom prst="rect">
            <a:avLst/>
          </a:prstGeom>
        </p:spPr>
        <p:txBody>
          <a:bodyPr/>
          <a:lstStyle>
            <a:lvl1pPr marL="0" indent="0">
              <a:lnSpc>
                <a:spcPct val="100000"/>
              </a:lnSpc>
              <a:buNone/>
              <a:defRPr sz="1800">
                <a:latin typeface="Calibri" charset="0"/>
                <a:ea typeface="Calibri" charset="0"/>
                <a:cs typeface="Calibri" charset="0"/>
              </a:defRPr>
            </a:lvl1pPr>
          </a:lstStyle>
          <a:p>
            <a:pPr lvl="0"/>
            <a:r>
              <a:rPr lang="en-US"/>
              <a:t>Click to edit Master text styles</a:t>
            </a:r>
          </a:p>
        </p:txBody>
      </p:sp>
      <p:sp>
        <p:nvSpPr>
          <p:cNvPr id="27" name="Text Placeholder 9"/>
          <p:cNvSpPr>
            <a:spLocks noGrp="1"/>
          </p:cNvSpPr>
          <p:nvPr>
            <p:ph type="body" sz="quarter" idx="19"/>
          </p:nvPr>
        </p:nvSpPr>
        <p:spPr>
          <a:xfrm>
            <a:off x="6469939" y="1646114"/>
            <a:ext cx="5169611" cy="296987"/>
          </a:xfrm>
          <a:prstGeom prst="rect">
            <a:avLst/>
          </a:prstGeom>
        </p:spPr>
        <p:txBody>
          <a:bodyPr/>
          <a:lstStyle>
            <a:lvl1pPr marL="0" indent="0">
              <a:buNone/>
              <a:defRPr sz="2400" b="1" baseline="0">
                <a:solidFill>
                  <a:srgbClr val="00308F"/>
                </a:solidFill>
                <a:latin typeface="Calibri" charset="0"/>
                <a:ea typeface="Calibri" charset="0"/>
                <a:cs typeface="Calibri" charset="0"/>
              </a:defRPr>
            </a:lvl1pPr>
          </a:lstStyle>
          <a:p>
            <a:pPr lvl="0"/>
            <a:r>
              <a:rPr lang="en-US"/>
              <a:t>Click to edit Master text styles</a:t>
            </a:r>
          </a:p>
        </p:txBody>
      </p:sp>
      <p:sp>
        <p:nvSpPr>
          <p:cNvPr id="28" name="Text Placeholder 17"/>
          <p:cNvSpPr>
            <a:spLocks noGrp="1"/>
          </p:cNvSpPr>
          <p:nvPr>
            <p:ph type="body" sz="quarter" idx="20"/>
          </p:nvPr>
        </p:nvSpPr>
        <p:spPr>
          <a:xfrm>
            <a:off x="6473829" y="2246063"/>
            <a:ext cx="5159375" cy="3715744"/>
          </a:xfrm>
          <a:prstGeom prst="rect">
            <a:avLst/>
          </a:prstGeom>
        </p:spPr>
        <p:txBody>
          <a:bodyPr/>
          <a:lstStyle>
            <a:lvl1pPr marL="0" indent="0">
              <a:lnSpc>
                <a:spcPct val="100000"/>
              </a:lnSpc>
              <a:buNone/>
              <a:defRPr sz="1800">
                <a:latin typeface="Calibri" charset="0"/>
                <a:ea typeface="Calibri" charset="0"/>
                <a:cs typeface="Calibri" charset="0"/>
              </a:defRPr>
            </a:lvl1pPr>
          </a:lstStyle>
          <a:p>
            <a:pPr lvl="0"/>
            <a:r>
              <a:rPr lang="en-US"/>
              <a:t>Click to edit Master text styles</a:t>
            </a:r>
          </a:p>
        </p:txBody>
      </p:sp>
      <p:sp>
        <p:nvSpPr>
          <p:cNvPr id="13" name="Text Placeholder 21"/>
          <p:cNvSpPr>
            <a:spLocks noGrp="1"/>
          </p:cNvSpPr>
          <p:nvPr>
            <p:ph type="body" sz="quarter" idx="14"/>
          </p:nvPr>
        </p:nvSpPr>
        <p:spPr>
          <a:xfrm>
            <a:off x="558800" y="262963"/>
            <a:ext cx="8545028" cy="503900"/>
          </a:xfrm>
          <a:prstGeom prst="rect">
            <a:avLst/>
          </a:prstGeom>
        </p:spPr>
        <p:txBody>
          <a:bodyPr anchor="ctr"/>
          <a:lstStyle>
            <a:lvl1pPr marL="0" indent="0" algn="l">
              <a:buNone/>
              <a:defRPr sz="2000" b="0" i="0" baseline="0">
                <a:solidFill>
                  <a:schemeClr val="bg1"/>
                </a:solidFill>
                <a:latin typeface="Calibri" charset="0"/>
                <a:ea typeface="Calibri" charset="0"/>
                <a:cs typeface="Calibri" charset="0"/>
              </a:defRPr>
            </a:lvl1pPr>
            <a:lvl2pPr marL="457200" indent="0">
              <a:buNone/>
              <a:defRPr sz="1400" b="0" i="0">
                <a:solidFill>
                  <a:schemeClr val="bg1"/>
                </a:solidFill>
                <a:latin typeface="Franklin Gothic Book" charset="0"/>
                <a:ea typeface="Franklin Gothic Book" charset="0"/>
                <a:cs typeface="Franklin Gothic Book" charset="0"/>
              </a:defRPr>
            </a:lvl2pPr>
            <a:lvl3pPr marL="914400" indent="0">
              <a:buNone/>
              <a:defRPr sz="1400" b="0" i="0">
                <a:solidFill>
                  <a:schemeClr val="bg1"/>
                </a:solidFill>
                <a:latin typeface="Franklin Gothic Book" charset="0"/>
                <a:ea typeface="Franklin Gothic Book" charset="0"/>
                <a:cs typeface="Franklin Gothic Book" charset="0"/>
              </a:defRPr>
            </a:lvl3pPr>
            <a:lvl4pPr marL="1371600" indent="0">
              <a:buNone/>
              <a:defRPr sz="1400" b="0" i="0">
                <a:solidFill>
                  <a:schemeClr val="bg1"/>
                </a:solidFill>
                <a:latin typeface="Franklin Gothic Book" charset="0"/>
                <a:ea typeface="Franklin Gothic Book" charset="0"/>
                <a:cs typeface="Franklin Gothic Book" charset="0"/>
              </a:defRPr>
            </a:lvl4pPr>
            <a:lvl5pPr marL="1828800" indent="0">
              <a:buNone/>
              <a:defRPr sz="1400" b="0" i="0">
                <a:solidFill>
                  <a:schemeClr val="bg1"/>
                </a:solidFill>
                <a:latin typeface="Franklin Gothic Book" charset="0"/>
                <a:ea typeface="Franklin Gothic Book" charset="0"/>
                <a:cs typeface="Franklin Gothic Book" charset="0"/>
              </a:defRPr>
            </a:lvl5pPr>
          </a:lstStyle>
          <a:p>
            <a:pPr lvl="0"/>
            <a:r>
              <a:rPr lang="en-US"/>
              <a:t>Click to edit Master text styles</a:t>
            </a:r>
          </a:p>
        </p:txBody>
      </p:sp>
    </p:spTree>
    <p:extLst>
      <p:ext uri="{BB962C8B-B14F-4D97-AF65-F5344CB8AC3E}">
        <p14:creationId xmlns:p14="http://schemas.microsoft.com/office/powerpoint/2010/main" val="11422996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Custom Layout">
    <p:bg>
      <p:bgPr>
        <a:gradFill rotWithShape="1">
          <a:gsLst>
            <a:gs pos="0">
              <a:srgbClr val="FFFFFF"/>
            </a:gs>
            <a:gs pos="50000">
              <a:srgbClr val="FBFBFB"/>
            </a:gs>
            <a:gs pos="100000">
              <a:srgbClr val="D0D0D0"/>
            </a:gs>
          </a:gsLst>
          <a:lin ang="540000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A13FB9-4145-4B94-9DF5-C3FB08F156F2}"/>
              </a:ext>
            </a:extLst>
          </p:cNvPr>
          <p:cNvPicPr>
            <a:picLocks noChangeAspect="1"/>
          </p:cNvPicPr>
          <p:nvPr userDrawn="1"/>
        </p:nvPicPr>
        <p:blipFill rotWithShape="1">
          <a:blip r:embed="rId2">
            <a:duotone>
              <a:schemeClr val="bg2">
                <a:shade val="45000"/>
                <a:satMod val="135000"/>
              </a:schemeClr>
              <a:prstClr val="white"/>
            </a:duotone>
          </a:blip>
          <a:srcRect t="1327" r="3419" b="1757"/>
          <a:stretch/>
        </p:blipFill>
        <p:spPr>
          <a:xfrm>
            <a:off x="1" y="1187355"/>
            <a:ext cx="12191999" cy="5669841"/>
          </a:xfrm>
          <a:prstGeom prst="rect">
            <a:avLst/>
          </a:prstGeom>
        </p:spPr>
      </p:pic>
      <p:pic>
        <p:nvPicPr>
          <p:cNvPr id="4" name="Picture 3"/>
          <p:cNvPicPr>
            <a:picLocks noChangeAspect="1"/>
          </p:cNvPicPr>
          <p:nvPr userDrawn="1"/>
        </p:nvPicPr>
        <p:blipFill>
          <a:blip r:embed="rId3"/>
          <a:stretch>
            <a:fillRect/>
          </a:stretch>
        </p:blipFill>
        <p:spPr>
          <a:xfrm>
            <a:off x="72378" y="-38459"/>
            <a:ext cx="924685" cy="925390"/>
          </a:xfrm>
          <a:prstGeom prst="rect">
            <a:avLst/>
          </a:prstGeom>
        </p:spPr>
      </p:pic>
    </p:spTree>
    <p:extLst>
      <p:ext uri="{BB962C8B-B14F-4D97-AF65-F5344CB8AC3E}">
        <p14:creationId xmlns:p14="http://schemas.microsoft.com/office/powerpoint/2010/main" val="1336214544"/>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Date Placeholder 2"/>
          <p:cNvSpPr>
            <a:spLocks noGrp="1"/>
          </p:cNvSpPr>
          <p:nvPr>
            <p:ph type="dt" sz="half" idx="10"/>
          </p:nvPr>
        </p:nvSpPr>
        <p:spPr/>
        <p:txBody>
          <a:bodyPr/>
          <a:lstStyle>
            <a:lvl1pPr>
              <a:defRPr/>
            </a:lvl1pPr>
          </a:lstStyle>
          <a:p>
            <a:pPr>
              <a:defRPr/>
            </a:pPr>
            <a:endParaRPr lang="en-US" dirty="0"/>
          </a:p>
        </p:txBody>
      </p:sp>
      <p:sp>
        <p:nvSpPr>
          <p:cNvPr id="4" name="Slide Number Placeholder 3"/>
          <p:cNvSpPr>
            <a:spLocks noGrp="1"/>
          </p:cNvSpPr>
          <p:nvPr>
            <p:ph type="sldNum" sz="quarter" idx="11"/>
          </p:nvPr>
        </p:nvSpPr>
        <p:spPr/>
        <p:txBody>
          <a:bodyPr/>
          <a:lstStyle>
            <a:lvl1pPr>
              <a:defRPr/>
            </a:lvl1pPr>
          </a:lstStyle>
          <a:p>
            <a:pPr>
              <a:defRPr/>
            </a:pPr>
            <a:fld id="{725F21FA-B3C2-4CCB-BDC2-6D5236732280}"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37333145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17ED96-62D2-496E-847F-D2886462C1F0}"/>
              </a:ext>
            </a:extLst>
          </p:cNvPr>
          <p:cNvSpPr>
            <a:spLocks noGrp="1"/>
          </p:cNvSpPr>
          <p:nvPr>
            <p:ph type="dt" sz="half" idx="10"/>
          </p:nvPr>
        </p:nvSpPr>
        <p:spPr/>
        <p:txBody>
          <a:bodyPr/>
          <a:lstStyle>
            <a:lvl1pPr>
              <a:defRPr/>
            </a:lvl1pPr>
          </a:lstStyle>
          <a:p>
            <a:pPr>
              <a:defRPr/>
            </a:pPr>
            <a:r>
              <a:rPr lang="en-US"/>
              <a:t>As of: </a:t>
            </a:r>
          </a:p>
        </p:txBody>
      </p:sp>
      <p:sp>
        <p:nvSpPr>
          <p:cNvPr id="5" name="Slide Number Placeholder 4">
            <a:extLst>
              <a:ext uri="{FF2B5EF4-FFF2-40B4-BE49-F238E27FC236}">
                <a16:creationId xmlns:a16="http://schemas.microsoft.com/office/drawing/2014/main" id="{DABCEA74-AA6A-48CE-8272-74CF5101E02F}"/>
              </a:ext>
            </a:extLst>
          </p:cNvPr>
          <p:cNvSpPr>
            <a:spLocks noGrp="1"/>
          </p:cNvSpPr>
          <p:nvPr>
            <p:ph type="sldNum" sz="quarter" idx="11"/>
          </p:nvPr>
        </p:nvSpPr>
        <p:spPr/>
        <p:txBody>
          <a:bodyPr/>
          <a:lstStyle>
            <a:lvl1pPr>
              <a:defRPr smtClean="0"/>
            </a:lvl1pPr>
          </a:lstStyle>
          <a:p>
            <a:pPr>
              <a:defRPr/>
            </a:pPr>
            <a:fld id="{9972F430-D5F6-41EC-B984-87FA7F6ADD8C}"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35020700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ubtitle Slide 2 1 1">
  <p:cSld name="Subtitle Slide 2 1 1">
    <p:bg>
      <p:bgPr>
        <a:solidFill>
          <a:srgbClr val="0E2539"/>
        </a:solidFill>
        <a:effectLst/>
      </p:bgPr>
    </p:bg>
    <p:spTree>
      <p:nvGrpSpPr>
        <p:cNvPr id="1" name="Shape 29"/>
        <p:cNvGrpSpPr/>
        <p:nvPr/>
      </p:nvGrpSpPr>
      <p:grpSpPr>
        <a:xfrm>
          <a:off x="0" y="0"/>
          <a:ext cx="0" cy="0"/>
          <a:chOff x="0" y="0"/>
          <a:chExt cx="0" cy="0"/>
        </a:xfrm>
      </p:grpSpPr>
      <p:pic>
        <p:nvPicPr>
          <p:cNvPr id="30" name="Google Shape;30;p7"/>
          <p:cNvPicPr preferRelativeResize="0"/>
          <p:nvPr/>
        </p:nvPicPr>
        <p:blipFill>
          <a:blip r:embed="rId2">
            <a:alphaModFix amt="61000"/>
          </a:blip>
          <a:stretch>
            <a:fillRect/>
          </a:stretch>
        </p:blipFill>
        <p:spPr>
          <a:xfrm>
            <a:off x="1" y="1"/>
            <a:ext cx="12191999" cy="6857999"/>
          </a:xfrm>
          <a:prstGeom prst="rect">
            <a:avLst/>
          </a:prstGeom>
          <a:noFill/>
          <a:ln>
            <a:noFill/>
          </a:ln>
        </p:spPr>
      </p:pic>
    </p:spTree>
    <p:extLst>
      <p:ext uri="{BB962C8B-B14F-4D97-AF65-F5344CB8AC3E}">
        <p14:creationId xmlns:p14="http://schemas.microsoft.com/office/powerpoint/2010/main" val="24974291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uidelines">
    <p:spTree>
      <p:nvGrpSpPr>
        <p:cNvPr id="1" name=""/>
        <p:cNvGrpSpPr/>
        <p:nvPr/>
      </p:nvGrpSpPr>
      <p:grpSpPr>
        <a:xfrm>
          <a:off x="0" y="0"/>
          <a:ext cx="0" cy="0"/>
          <a:chOff x="0" y="0"/>
          <a:chExt cx="0" cy="0"/>
        </a:xfrm>
      </p:grpSpPr>
      <p:sp>
        <p:nvSpPr>
          <p:cNvPr id="10" name="Content Placeholder 2">
            <a:hlinkClick r:id="rId2"/>
            <a:extLst>
              <a:ext uri="{FF2B5EF4-FFF2-40B4-BE49-F238E27FC236}">
                <a16:creationId xmlns:a16="http://schemas.microsoft.com/office/drawing/2014/main" id="{8D636831-C12A-4E83-9117-12848B3A8EE8}"/>
              </a:ext>
            </a:extLst>
          </p:cNvPr>
          <p:cNvSpPr txBox="1">
            <a:spLocks/>
          </p:cNvSpPr>
          <p:nvPr userDrawn="1"/>
        </p:nvSpPr>
        <p:spPr>
          <a:xfrm>
            <a:off x="396876" y="849595"/>
            <a:ext cx="11608987" cy="747451"/>
          </a:xfrm>
          <a:prstGeom prst="rect">
            <a:avLst/>
          </a:prstGeom>
        </p:spPr>
        <p:txBody>
          <a:bodyPr lIns="0">
            <a:noAutofit/>
          </a:bodyPr>
          <a:lstStyle>
            <a:lvl1pPr marL="0" indent="0" algn="l" defTabSz="914400" rtl="0" eaLnBrk="1" latinLnBrk="0" hangingPunct="1">
              <a:lnSpc>
                <a:spcPct val="90000"/>
              </a:lnSpc>
              <a:spcBef>
                <a:spcPts val="600"/>
              </a:spcBef>
              <a:spcAft>
                <a:spcPts val="600"/>
              </a:spcAft>
              <a:buFont typeface="Arial"/>
              <a:buNone/>
              <a:defRPr sz="2400" b="1" i="0" kern="1200" cap="all" baseline="0">
                <a:solidFill>
                  <a:schemeClr val="tx2"/>
                </a:solidFill>
                <a:latin typeface="+mn-lt"/>
                <a:ea typeface="Arial Narrow" charset="0"/>
                <a:cs typeface="Arial Narrow" charset="0"/>
              </a:defRPr>
            </a:lvl1pPr>
            <a:lvl2pPr marL="9525" indent="0" algn="l" defTabSz="914400" rtl="0" eaLnBrk="1" latinLnBrk="0" hangingPunct="1">
              <a:lnSpc>
                <a:spcPct val="90000"/>
              </a:lnSpc>
              <a:spcBef>
                <a:spcPts val="600"/>
              </a:spcBef>
              <a:spcAft>
                <a:spcPts val="600"/>
              </a:spcAft>
              <a:buFont typeface="Arial"/>
              <a:buNone/>
              <a:tabLst/>
              <a:defRPr lang="en-US" sz="2400" b="0" i="0" kern="1200" baseline="0" dirty="0" smtClean="0">
                <a:solidFill>
                  <a:schemeClr val="tx2"/>
                </a:solidFill>
                <a:latin typeface="+mn-lt"/>
                <a:ea typeface="Arial Narrow" charset="0"/>
                <a:cs typeface="Arial Narrow" charset="0"/>
              </a:defRPr>
            </a:lvl2pPr>
            <a:lvl3pPr marL="238125" indent="-238125" algn="l" defTabSz="914400" rtl="0" eaLnBrk="1" latinLnBrk="0" hangingPunct="1">
              <a:lnSpc>
                <a:spcPct val="90000"/>
              </a:lnSpc>
              <a:spcBef>
                <a:spcPts val="600"/>
              </a:spcBef>
              <a:spcAft>
                <a:spcPts val="600"/>
              </a:spcAft>
              <a:buClrTx/>
              <a:buSzPct val="110000"/>
              <a:buFont typeface="Arial"/>
              <a:buChar char="•"/>
              <a:tabLst/>
              <a:defRPr lang="en-US" sz="2400" b="0" i="0" kern="1200" baseline="0" dirty="0" smtClean="0">
                <a:solidFill>
                  <a:schemeClr val="tx2"/>
                </a:solidFill>
                <a:latin typeface="+mn-lt"/>
                <a:ea typeface="Arial Narrow" charset="0"/>
                <a:cs typeface="Arial Narrow" charset="0"/>
              </a:defRPr>
            </a:lvl3pPr>
            <a:lvl4pPr marL="693738" marR="0" indent="-347663" algn="l" defTabSz="914400" rtl="0" eaLnBrk="1" fontAlgn="auto" latinLnBrk="0" hangingPunct="1">
              <a:lnSpc>
                <a:spcPct val="90000"/>
              </a:lnSpc>
              <a:spcBef>
                <a:spcPts val="500"/>
              </a:spcBef>
              <a:spcAft>
                <a:spcPts val="600"/>
              </a:spcAft>
              <a:buClrTx/>
              <a:buSzPct val="110000"/>
              <a:buFont typeface=".AppleSystemUIFont" charset="-120"/>
              <a:buChar char="–"/>
              <a:tabLst/>
              <a:defRPr lang="en-US" sz="2400" b="0" i="0" kern="1200" dirty="0" smtClean="0">
                <a:solidFill>
                  <a:schemeClr val="tx2"/>
                </a:solidFill>
                <a:latin typeface="+mn-lt"/>
                <a:ea typeface="Arial Narrow" charset="0"/>
                <a:cs typeface="Arial Narrow" charset="0"/>
              </a:defRPr>
            </a:lvl4pPr>
            <a:lvl5pPr marL="1543050" marR="0" indent="-339725" algn="l" defTabSz="914400" rtl="0" eaLnBrk="1" fontAlgn="auto" latinLnBrk="0" hangingPunct="1">
              <a:lnSpc>
                <a:spcPct val="90000"/>
              </a:lnSpc>
              <a:spcBef>
                <a:spcPts val="600"/>
              </a:spcBef>
              <a:spcAft>
                <a:spcPts val="600"/>
              </a:spcAft>
              <a:buClrTx/>
              <a:buSzPct val="95000"/>
              <a:buFont typeface="Courier New" panose="02070309020205020404" pitchFamily="49" charset="0"/>
              <a:buChar char="o"/>
              <a:tabLst/>
              <a:defRPr lang="en-US" sz="2200" b="0" i="0" kern="1200" baseline="0" dirty="0" smtClean="0">
                <a:solidFill>
                  <a:schemeClr val="tx2"/>
                </a:solidFill>
                <a:latin typeface="+mn-lt"/>
                <a:ea typeface="Arial Narrow" charset="0"/>
                <a:cs typeface="Arial Narrow" charset="0"/>
              </a:defRPr>
            </a:lvl5pPr>
            <a:lvl6pPr marL="1947863" marR="0" indent="-231775" algn="l" defTabSz="914400" rtl="0" eaLnBrk="1" fontAlgn="auto" latinLnBrk="0" hangingPunct="1">
              <a:lnSpc>
                <a:spcPct val="90000"/>
              </a:lnSpc>
              <a:spcBef>
                <a:spcPts val="600"/>
              </a:spcBef>
              <a:spcAft>
                <a:spcPts val="600"/>
              </a:spcAft>
              <a:buClrTx/>
              <a:buSzPct val="110000"/>
              <a:buFont typeface="Arial" panose="020B0604020202020204" pitchFamily="34" charset="0"/>
              <a:buChar char="•"/>
              <a:tabLst/>
              <a:defRPr sz="1800" b="0" kern="1200" cap="none" baseline="0">
                <a:solidFill>
                  <a:schemeClr val="tx2"/>
                </a:solidFill>
                <a:latin typeface="+mn-lt"/>
                <a:ea typeface="+mn-ea"/>
                <a:cs typeface="+mn-cs"/>
              </a:defRPr>
            </a:lvl6pPr>
            <a:lvl7pPr marL="2290763" indent="-223838" algn="l" defTabSz="914400" rtl="0" eaLnBrk="1" latinLnBrk="0" hangingPunct="1">
              <a:lnSpc>
                <a:spcPct val="90000"/>
              </a:lnSpc>
              <a:spcBef>
                <a:spcPts val="500"/>
              </a:spcBef>
              <a:buFont typeface="System Font Regular"/>
              <a:buChar char="-"/>
              <a:tabLst/>
              <a:defRPr sz="1600" kern="1200">
                <a:solidFill>
                  <a:schemeClr val="tx2"/>
                </a:solidFill>
                <a:latin typeface="+mn-lt"/>
                <a:ea typeface="+mn-ea"/>
                <a:cs typeface="+mn-cs"/>
              </a:defRPr>
            </a:lvl7pPr>
            <a:lvl8pPr marL="3136392"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Aft>
                <a:spcPts val="0"/>
              </a:spcAft>
            </a:pPr>
            <a:r>
              <a:rPr lang="en-US" sz="1400" b="0" cap="none">
                <a:solidFill>
                  <a:schemeClr val="tx1"/>
                </a:solidFill>
              </a:rPr>
              <a:t>This template is the result of collaboration and input from internal partners and is designed to offer a variety of layout options. While most users will be served with the core deck option, we encourage you to explore all slide layout options and choose the ones that best suit your needs. </a:t>
            </a:r>
          </a:p>
        </p:txBody>
      </p:sp>
      <p:sp>
        <p:nvSpPr>
          <p:cNvPr id="11" name="Text Placeholder 1">
            <a:extLst>
              <a:ext uri="{FF2B5EF4-FFF2-40B4-BE49-F238E27FC236}">
                <a16:creationId xmlns:a16="http://schemas.microsoft.com/office/drawing/2014/main" id="{38E60EAC-F27F-4D18-A4EE-276A60637D42}"/>
              </a:ext>
            </a:extLst>
          </p:cNvPr>
          <p:cNvSpPr txBox="1">
            <a:spLocks/>
          </p:cNvSpPr>
          <p:nvPr userDrawn="1"/>
        </p:nvSpPr>
        <p:spPr>
          <a:xfrm>
            <a:off x="6685993" y="1597046"/>
            <a:ext cx="3616322" cy="490654"/>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600"/>
              </a:spcBef>
              <a:spcAft>
                <a:spcPts val="600"/>
              </a:spcAft>
              <a:buFont typeface="Arial"/>
              <a:buNone/>
              <a:defRPr sz="2400" b="1" i="0" kern="1200" cap="all" baseline="0">
                <a:solidFill>
                  <a:schemeClr val="tx2"/>
                </a:solidFill>
                <a:latin typeface="+mn-lt"/>
                <a:ea typeface="Arial Narrow" charset="0"/>
                <a:cs typeface="Arial Narrow" charset="0"/>
              </a:defRPr>
            </a:lvl1pPr>
            <a:lvl2pPr marL="9525" indent="0" algn="l" defTabSz="914400" rtl="0" eaLnBrk="1" latinLnBrk="0" hangingPunct="1">
              <a:lnSpc>
                <a:spcPct val="90000"/>
              </a:lnSpc>
              <a:spcBef>
                <a:spcPts val="600"/>
              </a:spcBef>
              <a:spcAft>
                <a:spcPts val="600"/>
              </a:spcAft>
              <a:buFont typeface="Arial"/>
              <a:buNone/>
              <a:tabLst/>
              <a:defRPr lang="en-US" sz="2400" b="0" i="0" kern="1200" baseline="0" dirty="0" smtClean="0">
                <a:solidFill>
                  <a:schemeClr val="tx2"/>
                </a:solidFill>
                <a:latin typeface="+mn-lt"/>
                <a:ea typeface="Arial Narrow" charset="0"/>
                <a:cs typeface="Arial Narrow" charset="0"/>
              </a:defRPr>
            </a:lvl2pPr>
            <a:lvl3pPr marL="238125" indent="-238125" algn="l" defTabSz="914400" rtl="0" eaLnBrk="1" latinLnBrk="0" hangingPunct="1">
              <a:lnSpc>
                <a:spcPct val="90000"/>
              </a:lnSpc>
              <a:spcBef>
                <a:spcPts val="600"/>
              </a:spcBef>
              <a:spcAft>
                <a:spcPts val="600"/>
              </a:spcAft>
              <a:buClrTx/>
              <a:buSzPct val="110000"/>
              <a:buFont typeface="Arial"/>
              <a:buChar char="•"/>
              <a:tabLst/>
              <a:defRPr lang="en-US" sz="2400" b="0" i="0" kern="1200" baseline="0" dirty="0" smtClean="0">
                <a:solidFill>
                  <a:schemeClr val="tx2"/>
                </a:solidFill>
                <a:latin typeface="+mn-lt"/>
                <a:ea typeface="Arial Narrow" charset="0"/>
                <a:cs typeface="Arial Narrow" charset="0"/>
              </a:defRPr>
            </a:lvl3pPr>
            <a:lvl4pPr marL="693738" marR="0" indent="-347663" algn="l" defTabSz="914400" rtl="0" eaLnBrk="1" fontAlgn="auto" latinLnBrk="0" hangingPunct="1">
              <a:lnSpc>
                <a:spcPct val="90000"/>
              </a:lnSpc>
              <a:spcBef>
                <a:spcPts val="500"/>
              </a:spcBef>
              <a:spcAft>
                <a:spcPts val="600"/>
              </a:spcAft>
              <a:buClrTx/>
              <a:buSzPct val="110000"/>
              <a:buFont typeface=".AppleSystemUIFont" charset="-120"/>
              <a:buChar char="–"/>
              <a:tabLst/>
              <a:defRPr lang="en-US" sz="2400" b="0" i="0" kern="1200" dirty="0" smtClean="0">
                <a:solidFill>
                  <a:schemeClr val="tx2"/>
                </a:solidFill>
                <a:latin typeface="+mn-lt"/>
                <a:ea typeface="Arial Narrow" charset="0"/>
                <a:cs typeface="Arial Narrow" charset="0"/>
              </a:defRPr>
            </a:lvl4pPr>
            <a:lvl5pPr marL="1543050" marR="0" indent="-339725" algn="l" defTabSz="914400" rtl="0" eaLnBrk="1" fontAlgn="auto" latinLnBrk="0" hangingPunct="1">
              <a:lnSpc>
                <a:spcPct val="90000"/>
              </a:lnSpc>
              <a:spcBef>
                <a:spcPts val="600"/>
              </a:spcBef>
              <a:spcAft>
                <a:spcPts val="600"/>
              </a:spcAft>
              <a:buClrTx/>
              <a:buSzPct val="95000"/>
              <a:buFont typeface="Courier New" panose="02070309020205020404" pitchFamily="49" charset="0"/>
              <a:buChar char="o"/>
              <a:tabLst/>
              <a:defRPr lang="en-US" sz="2200" b="0" i="0" kern="1200" baseline="0" dirty="0" smtClean="0">
                <a:solidFill>
                  <a:schemeClr val="tx2"/>
                </a:solidFill>
                <a:latin typeface="+mn-lt"/>
                <a:ea typeface="Arial Narrow" charset="0"/>
                <a:cs typeface="Arial Narrow" charset="0"/>
              </a:defRPr>
            </a:lvl5pPr>
            <a:lvl6pPr marL="1947863" marR="0" indent="-231775" algn="l" defTabSz="914400" rtl="0" eaLnBrk="1" fontAlgn="auto" latinLnBrk="0" hangingPunct="1">
              <a:lnSpc>
                <a:spcPct val="90000"/>
              </a:lnSpc>
              <a:spcBef>
                <a:spcPts val="600"/>
              </a:spcBef>
              <a:spcAft>
                <a:spcPts val="600"/>
              </a:spcAft>
              <a:buClrTx/>
              <a:buSzPct val="110000"/>
              <a:buFont typeface="Arial" panose="020B0604020202020204" pitchFamily="34" charset="0"/>
              <a:buChar char="•"/>
              <a:tabLst/>
              <a:defRPr sz="1800" b="0" kern="1200" cap="none" baseline="0">
                <a:solidFill>
                  <a:schemeClr val="tx2"/>
                </a:solidFill>
                <a:latin typeface="+mn-lt"/>
                <a:ea typeface="+mn-ea"/>
                <a:cs typeface="+mn-cs"/>
              </a:defRPr>
            </a:lvl6pPr>
            <a:lvl7pPr marL="2290763" indent="-223838" algn="l" defTabSz="914400" rtl="0" eaLnBrk="1" latinLnBrk="0" hangingPunct="1">
              <a:lnSpc>
                <a:spcPct val="90000"/>
              </a:lnSpc>
              <a:spcBef>
                <a:spcPts val="500"/>
              </a:spcBef>
              <a:buFont typeface="System Font Regular"/>
              <a:buChar char="-"/>
              <a:tabLst/>
              <a:defRPr sz="1600" kern="1200">
                <a:solidFill>
                  <a:schemeClr val="tx2"/>
                </a:solidFill>
                <a:latin typeface="+mn-lt"/>
                <a:ea typeface="+mn-ea"/>
                <a:cs typeface="+mn-cs"/>
              </a:defRPr>
            </a:lvl7pPr>
            <a:lvl8pPr marL="3136392"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3200">
                <a:solidFill>
                  <a:schemeClr val="tx1"/>
                </a:solidFill>
              </a:rPr>
              <a:t>customization</a:t>
            </a:r>
          </a:p>
        </p:txBody>
      </p:sp>
      <p:sp>
        <p:nvSpPr>
          <p:cNvPr id="12" name="Text Placeholder 1">
            <a:extLst>
              <a:ext uri="{FF2B5EF4-FFF2-40B4-BE49-F238E27FC236}">
                <a16:creationId xmlns:a16="http://schemas.microsoft.com/office/drawing/2014/main" id="{930E93F8-74D0-49A5-90F2-82F0171930BF}"/>
              </a:ext>
            </a:extLst>
          </p:cNvPr>
          <p:cNvSpPr txBox="1">
            <a:spLocks/>
          </p:cNvSpPr>
          <p:nvPr userDrawn="1"/>
        </p:nvSpPr>
        <p:spPr>
          <a:xfrm>
            <a:off x="396876" y="1597046"/>
            <a:ext cx="2911100" cy="490654"/>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600"/>
              </a:spcBef>
              <a:spcAft>
                <a:spcPts val="600"/>
              </a:spcAft>
              <a:buFont typeface="Arial"/>
              <a:buNone/>
              <a:defRPr sz="2400" b="1" i="0" kern="1200" cap="all" baseline="0">
                <a:solidFill>
                  <a:schemeClr val="tx2"/>
                </a:solidFill>
                <a:latin typeface="+mn-lt"/>
                <a:ea typeface="Arial Narrow" charset="0"/>
                <a:cs typeface="Arial Narrow" charset="0"/>
              </a:defRPr>
            </a:lvl1pPr>
            <a:lvl2pPr marL="9525" indent="0" algn="l" defTabSz="914400" rtl="0" eaLnBrk="1" latinLnBrk="0" hangingPunct="1">
              <a:lnSpc>
                <a:spcPct val="90000"/>
              </a:lnSpc>
              <a:spcBef>
                <a:spcPts val="600"/>
              </a:spcBef>
              <a:spcAft>
                <a:spcPts val="600"/>
              </a:spcAft>
              <a:buFont typeface="Arial"/>
              <a:buNone/>
              <a:tabLst/>
              <a:defRPr lang="en-US" sz="2400" b="0" i="0" kern="1200" baseline="0" dirty="0" smtClean="0">
                <a:solidFill>
                  <a:schemeClr val="tx2"/>
                </a:solidFill>
                <a:latin typeface="+mn-lt"/>
                <a:ea typeface="Arial Narrow" charset="0"/>
                <a:cs typeface="Arial Narrow" charset="0"/>
              </a:defRPr>
            </a:lvl2pPr>
            <a:lvl3pPr marL="238125" indent="-238125" algn="l" defTabSz="914400" rtl="0" eaLnBrk="1" latinLnBrk="0" hangingPunct="1">
              <a:lnSpc>
                <a:spcPct val="90000"/>
              </a:lnSpc>
              <a:spcBef>
                <a:spcPts val="600"/>
              </a:spcBef>
              <a:spcAft>
                <a:spcPts val="600"/>
              </a:spcAft>
              <a:buClrTx/>
              <a:buSzPct val="110000"/>
              <a:buFont typeface="Arial"/>
              <a:buChar char="•"/>
              <a:tabLst/>
              <a:defRPr lang="en-US" sz="2400" b="0" i="0" kern="1200" baseline="0" dirty="0" smtClean="0">
                <a:solidFill>
                  <a:schemeClr val="tx2"/>
                </a:solidFill>
                <a:latin typeface="+mn-lt"/>
                <a:ea typeface="Arial Narrow" charset="0"/>
                <a:cs typeface="Arial Narrow" charset="0"/>
              </a:defRPr>
            </a:lvl3pPr>
            <a:lvl4pPr marL="693738" marR="0" indent="-347663" algn="l" defTabSz="914400" rtl="0" eaLnBrk="1" fontAlgn="auto" latinLnBrk="0" hangingPunct="1">
              <a:lnSpc>
                <a:spcPct val="90000"/>
              </a:lnSpc>
              <a:spcBef>
                <a:spcPts val="500"/>
              </a:spcBef>
              <a:spcAft>
                <a:spcPts val="600"/>
              </a:spcAft>
              <a:buClrTx/>
              <a:buSzPct val="110000"/>
              <a:buFont typeface=".AppleSystemUIFont" charset="-120"/>
              <a:buChar char="–"/>
              <a:tabLst/>
              <a:defRPr lang="en-US" sz="2400" b="0" i="0" kern="1200" dirty="0" smtClean="0">
                <a:solidFill>
                  <a:schemeClr val="tx2"/>
                </a:solidFill>
                <a:latin typeface="+mn-lt"/>
                <a:ea typeface="Arial Narrow" charset="0"/>
                <a:cs typeface="Arial Narrow" charset="0"/>
              </a:defRPr>
            </a:lvl4pPr>
            <a:lvl5pPr marL="1543050" marR="0" indent="-339725" algn="l" defTabSz="914400" rtl="0" eaLnBrk="1" fontAlgn="auto" latinLnBrk="0" hangingPunct="1">
              <a:lnSpc>
                <a:spcPct val="90000"/>
              </a:lnSpc>
              <a:spcBef>
                <a:spcPts val="600"/>
              </a:spcBef>
              <a:spcAft>
                <a:spcPts val="600"/>
              </a:spcAft>
              <a:buClrTx/>
              <a:buSzPct val="95000"/>
              <a:buFont typeface="Courier New" panose="02070309020205020404" pitchFamily="49" charset="0"/>
              <a:buChar char="o"/>
              <a:tabLst/>
              <a:defRPr lang="en-US" sz="2200" b="0" i="0" kern="1200" baseline="0" dirty="0" smtClean="0">
                <a:solidFill>
                  <a:schemeClr val="tx2"/>
                </a:solidFill>
                <a:latin typeface="+mn-lt"/>
                <a:ea typeface="Arial Narrow" charset="0"/>
                <a:cs typeface="Arial Narrow" charset="0"/>
              </a:defRPr>
            </a:lvl5pPr>
            <a:lvl6pPr marL="1947863" marR="0" indent="-231775" algn="l" defTabSz="914400" rtl="0" eaLnBrk="1" fontAlgn="auto" latinLnBrk="0" hangingPunct="1">
              <a:lnSpc>
                <a:spcPct val="90000"/>
              </a:lnSpc>
              <a:spcBef>
                <a:spcPts val="600"/>
              </a:spcBef>
              <a:spcAft>
                <a:spcPts val="600"/>
              </a:spcAft>
              <a:buClrTx/>
              <a:buSzPct val="110000"/>
              <a:buFont typeface="Arial" panose="020B0604020202020204" pitchFamily="34" charset="0"/>
              <a:buChar char="•"/>
              <a:tabLst/>
              <a:defRPr sz="1800" b="0" kern="1200" cap="none" baseline="0">
                <a:solidFill>
                  <a:schemeClr val="tx2"/>
                </a:solidFill>
                <a:latin typeface="+mn-lt"/>
                <a:ea typeface="+mn-ea"/>
                <a:cs typeface="+mn-cs"/>
              </a:defRPr>
            </a:lvl6pPr>
            <a:lvl7pPr marL="2290763" indent="-223838" algn="l" defTabSz="914400" rtl="0" eaLnBrk="1" latinLnBrk="0" hangingPunct="1">
              <a:lnSpc>
                <a:spcPct val="90000"/>
              </a:lnSpc>
              <a:spcBef>
                <a:spcPts val="500"/>
              </a:spcBef>
              <a:buFont typeface="System Font Regular"/>
              <a:buChar char="-"/>
              <a:tabLst/>
              <a:defRPr sz="1600" kern="1200">
                <a:solidFill>
                  <a:schemeClr val="tx2"/>
                </a:solidFill>
                <a:latin typeface="+mn-lt"/>
                <a:ea typeface="+mn-ea"/>
                <a:cs typeface="+mn-cs"/>
              </a:defRPr>
            </a:lvl7pPr>
            <a:lvl8pPr marL="3136392"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3200">
                <a:solidFill>
                  <a:schemeClr val="tx1"/>
                </a:solidFill>
              </a:rPr>
              <a:t>DESIGN TIPS</a:t>
            </a:r>
          </a:p>
        </p:txBody>
      </p:sp>
      <p:sp>
        <p:nvSpPr>
          <p:cNvPr id="13" name="TextBox 12">
            <a:extLst>
              <a:ext uri="{FF2B5EF4-FFF2-40B4-BE49-F238E27FC236}">
                <a16:creationId xmlns:a16="http://schemas.microsoft.com/office/drawing/2014/main" id="{6C46ABF6-6125-4B7D-BC6D-D59D30A198CA}"/>
              </a:ext>
            </a:extLst>
          </p:cNvPr>
          <p:cNvSpPr txBox="1"/>
          <p:nvPr userDrawn="1"/>
        </p:nvSpPr>
        <p:spPr>
          <a:xfrm>
            <a:off x="334058" y="2087700"/>
            <a:ext cx="5703776" cy="4303742"/>
          </a:xfrm>
          <a:prstGeom prst="rect">
            <a:avLst/>
          </a:prstGeom>
          <a:ln>
            <a:noFill/>
          </a:ln>
        </p:spPr>
        <p:txBody>
          <a:bodyPr vert="horz" wrap="square" lIns="91440" tIns="45720" rIns="91440" bIns="45720" rtlCol="0">
            <a:spAutoFit/>
          </a:bodyPr>
          <a:lstStyle/>
          <a:p>
            <a:r>
              <a:rPr lang="en-US" altLang="en-US" sz="1400">
                <a:latin typeface="Arial" panose="020B0604020202020204" pitchFamily="34" charset="0"/>
                <a:cs typeface="Arial" panose="020B0604020202020204" pitchFamily="34" charset="0"/>
              </a:rPr>
              <a:t>To bring greater impact to your presentation, use a variety of dark and light slides. See the slide master view for all layout and color options. </a:t>
            </a:r>
            <a:r>
              <a:rPr lang="en-US" sz="1400" b="1" i="1"/>
              <a:t>Please note: For decks that must be printed, use the light background slides only. Delete any unused slides.</a:t>
            </a:r>
          </a:p>
          <a:p>
            <a:r>
              <a:rPr lang="en-US" sz="1400"/>
              <a:t>Keep presentations simple. Write content with your audience in mind.</a:t>
            </a:r>
          </a:p>
          <a:p>
            <a:r>
              <a:rPr lang="en-US" sz="1400"/>
              <a:t>Limit bullet points and text. Limit transitions and other animations. </a:t>
            </a:r>
          </a:p>
          <a:p>
            <a:r>
              <a:rPr lang="en-US" sz="1400"/>
              <a:t>Limit use of fonts to </a:t>
            </a:r>
            <a:r>
              <a:rPr lang="en-US" sz="1400" b="1"/>
              <a:t>Arial,</a:t>
            </a:r>
            <a:r>
              <a:rPr lang="en-US" sz="1400"/>
              <a:t> our default brand font family.</a:t>
            </a:r>
          </a:p>
          <a:p>
            <a:r>
              <a:rPr lang="en-US" sz="1400"/>
              <a:t>Do not use images and graphics found on internet searches, as they might be subject to copyright.</a:t>
            </a:r>
          </a:p>
          <a:p>
            <a:endParaRPr lang="en-US" sz="1400"/>
          </a:p>
          <a:p>
            <a:r>
              <a:rPr lang="en-US" sz="1600" b="1"/>
              <a:t>APPROVAL PROCESS FOR PRESENTING</a:t>
            </a:r>
            <a:br>
              <a:rPr lang="en-US" sz="1600" b="1"/>
            </a:br>
            <a:r>
              <a:rPr lang="en-US" sz="1600" b="1"/>
              <a:t>OUTSIDE OF MITRE. </a:t>
            </a:r>
          </a:p>
          <a:p>
            <a:r>
              <a:rPr lang="en-US" sz="1400"/>
              <a:t>Before releasing MITRE information to the public, authors must ensure copyright protection and obtain formal release approval.</a:t>
            </a:r>
            <a:br>
              <a:rPr lang="en-US" sz="1400"/>
            </a:br>
            <a:r>
              <a:rPr lang="en-US" sz="1400" b="1" u="sng">
                <a:hlinkClick r:id="rId3">
                  <a:extLst>
                    <a:ext uri="{A12FA001-AC4F-418D-AE19-62706E023703}">
                      <ahyp:hlinkClr xmlns:ahyp="http://schemas.microsoft.com/office/drawing/2018/hyperlinkcolor" xmlns="" val="tx"/>
                    </a:ext>
                  </a:extLst>
                </a:hlinkClick>
              </a:rPr>
              <a:t>FJ: PRS</a:t>
            </a:r>
            <a:r>
              <a:rPr lang="en-US" sz="1400" b="1"/>
              <a:t> </a:t>
            </a:r>
            <a:r>
              <a:rPr lang="en-US" sz="1400"/>
              <a:t>for guidance and to start the public release process.</a:t>
            </a:r>
          </a:p>
          <a:p>
            <a:endParaRPr lang="en-US" sz="1400"/>
          </a:p>
          <a:p>
            <a:pPr>
              <a:lnSpc>
                <a:spcPct val="100000"/>
              </a:lnSpc>
              <a:spcAft>
                <a:spcPts val="0"/>
              </a:spcAft>
            </a:pPr>
            <a:r>
              <a:rPr lang="en-US" sz="1600" b="1"/>
              <a:t>508 COMPLIANCE</a:t>
            </a:r>
          </a:p>
          <a:p>
            <a:pPr>
              <a:lnSpc>
                <a:spcPct val="100000"/>
              </a:lnSpc>
              <a:spcBef>
                <a:spcPts val="200"/>
              </a:spcBef>
            </a:pPr>
            <a:r>
              <a:rPr lang="en-US" sz="1400" b="1" u="sng">
                <a:hlinkClick r:id="rId2">
                  <a:extLst>
                    <a:ext uri="{A12FA001-AC4F-418D-AE19-62706E023703}">
                      <ahyp:hlinkClr xmlns:ahyp="http://schemas.microsoft.com/office/drawing/2018/hyperlinkcolor" xmlns="" val="tx"/>
                    </a:ext>
                  </a:extLst>
                </a:hlinkClick>
              </a:rPr>
              <a:t>FJ: 508</a:t>
            </a:r>
            <a:r>
              <a:rPr lang="en-US" sz="1400" b="1"/>
              <a:t> </a:t>
            </a:r>
            <a:r>
              <a:rPr lang="en-US" sz="1400"/>
              <a:t>for guidance, resources, and submitting 508 compliance review requests on your final deliverables. </a:t>
            </a:r>
          </a:p>
        </p:txBody>
      </p:sp>
      <p:sp>
        <p:nvSpPr>
          <p:cNvPr id="14" name="Rectangle 13">
            <a:extLst>
              <a:ext uri="{FF2B5EF4-FFF2-40B4-BE49-F238E27FC236}">
                <a16:creationId xmlns:a16="http://schemas.microsoft.com/office/drawing/2014/main" id="{243FEA83-19A2-46FA-A2D1-F2D6319DA1B2}"/>
              </a:ext>
            </a:extLst>
          </p:cNvPr>
          <p:cNvSpPr/>
          <p:nvPr userDrawn="1"/>
        </p:nvSpPr>
        <p:spPr>
          <a:xfrm>
            <a:off x="6685993" y="2087700"/>
            <a:ext cx="5171949" cy="3570208"/>
          </a:xfrm>
          <a:prstGeom prst="rect">
            <a:avLst/>
          </a:prstGeom>
        </p:spPr>
        <p:txBody>
          <a:bodyPr wrap="square">
            <a:spAutoFit/>
          </a:bodyPr>
          <a:lstStyle/>
          <a:p>
            <a:pPr>
              <a:lnSpc>
                <a:spcPct val="100000"/>
              </a:lnSpc>
              <a:spcAft>
                <a:spcPts val="0"/>
              </a:spcAft>
            </a:pPr>
            <a:r>
              <a:rPr lang="en-US" sz="1600" b="1"/>
              <a:t>WHERE TO FIND IMAGES</a:t>
            </a:r>
          </a:p>
          <a:p>
            <a:pPr>
              <a:lnSpc>
                <a:spcPct val="100000"/>
              </a:lnSpc>
              <a:spcBef>
                <a:spcPts val="200"/>
              </a:spcBef>
            </a:pPr>
            <a:r>
              <a:rPr lang="en-US" sz="1400"/>
              <a:t>Brand approved images and other assets can be found at</a:t>
            </a:r>
            <a:br>
              <a:rPr lang="en-US" sz="1400"/>
            </a:br>
            <a:r>
              <a:rPr lang="en-US" sz="1400" u="sng">
                <a:hlinkClick r:id="rId4">
                  <a:extLst>
                    <a:ext uri="{A12FA001-AC4F-418D-AE19-62706E023703}">
                      <ahyp:hlinkClr xmlns:ahyp="http://schemas.microsoft.com/office/drawing/2018/hyperlinkcolor" xmlns="" val="tx"/>
                    </a:ext>
                  </a:extLst>
                </a:hlinkClick>
              </a:rPr>
              <a:t>FJ: Images</a:t>
            </a:r>
            <a:r>
              <a:rPr lang="en-US" sz="1400"/>
              <a:t>.</a:t>
            </a:r>
          </a:p>
          <a:p>
            <a:pPr>
              <a:lnSpc>
                <a:spcPct val="100000"/>
              </a:lnSpc>
              <a:spcBef>
                <a:spcPts val="200"/>
              </a:spcBef>
            </a:pPr>
            <a:endParaRPr lang="en-US" sz="1400"/>
          </a:p>
          <a:p>
            <a:pPr>
              <a:lnSpc>
                <a:spcPct val="100000"/>
              </a:lnSpc>
              <a:spcAft>
                <a:spcPts val="0"/>
              </a:spcAft>
            </a:pPr>
            <a:r>
              <a:rPr lang="en-US" sz="1600" b="1"/>
              <a:t>ADDING AN IMAGE TO A TITLE SLIDE</a:t>
            </a:r>
          </a:p>
          <a:p>
            <a:pPr>
              <a:lnSpc>
                <a:spcPct val="100000"/>
              </a:lnSpc>
              <a:spcBef>
                <a:spcPts val="200"/>
              </a:spcBef>
            </a:pPr>
            <a:r>
              <a:rPr lang="en-US" sz="1400"/>
              <a:t>To add an image that best represents your project, use slide layout </a:t>
            </a:r>
            <a:r>
              <a:rPr lang="en-US" sz="1400" i="0"/>
              <a:t>“Title </a:t>
            </a:r>
            <a:r>
              <a:rPr lang="en-US" sz="1400" i="0" err="1"/>
              <a:t>Slide_Insert_Photo_Image</a:t>
            </a:r>
            <a:r>
              <a:rPr lang="en-US" sz="1400" i="0"/>
              <a:t>.” </a:t>
            </a:r>
            <a:r>
              <a:rPr lang="en-US" sz="1400"/>
              <a:t>Go to </a:t>
            </a:r>
            <a:r>
              <a:rPr lang="en-US" sz="1400" b="1" u="sng">
                <a:hlinkClick r:id="rId5">
                  <a:extLst>
                    <a:ext uri="{A12FA001-AC4F-418D-AE19-62706E023703}">
                      <ahyp:hlinkClr xmlns:ahyp="http://schemas.microsoft.com/office/drawing/2018/hyperlinkcolor" xmlns="" val="tx"/>
                    </a:ext>
                  </a:extLst>
                </a:hlinkClick>
              </a:rPr>
              <a:t>FJ: Images</a:t>
            </a:r>
            <a:r>
              <a:rPr lang="en-US" sz="1400" b="1"/>
              <a:t> </a:t>
            </a:r>
            <a:r>
              <a:rPr lang="en-US" sz="1400"/>
              <a:t>and see curated gallery, “Images for PPT Cover Slides.” Download your image and click the icon on the slide to insert. </a:t>
            </a:r>
          </a:p>
          <a:p>
            <a:pPr>
              <a:lnSpc>
                <a:spcPct val="100000"/>
              </a:lnSpc>
              <a:spcBef>
                <a:spcPts val="200"/>
              </a:spcBef>
            </a:pPr>
            <a:endParaRPr lang="en-US" altLang="en-US" sz="1400">
              <a:latin typeface="Arial" panose="020B0604020202020204" pitchFamily="34" charset="0"/>
            </a:endParaRPr>
          </a:p>
          <a:p>
            <a:pPr>
              <a:lnSpc>
                <a:spcPct val="100000"/>
              </a:lnSpc>
              <a:spcAft>
                <a:spcPts val="0"/>
              </a:spcAft>
            </a:pPr>
            <a:r>
              <a:rPr lang="en-US" sz="1600" b="1"/>
              <a:t>MY WORDS DON’T FIT</a:t>
            </a:r>
          </a:p>
          <a:p>
            <a:pPr>
              <a:lnSpc>
                <a:spcPct val="100000"/>
              </a:lnSpc>
              <a:spcBef>
                <a:spcPts val="200"/>
              </a:spcBef>
            </a:pPr>
            <a:r>
              <a:rPr lang="en-US" sz="1400"/>
              <a:t>If you need to add more words or if your presentation supports a technical report, use the annotated briefing template instead.</a:t>
            </a:r>
            <a:br>
              <a:rPr lang="en-US" sz="1400"/>
            </a:br>
            <a:r>
              <a:rPr lang="en-US" sz="1400" b="1" u="sng">
                <a:hlinkClick r:id="rId6">
                  <a:extLst>
                    <a:ext uri="{A12FA001-AC4F-418D-AE19-62706E023703}">
                      <ahyp:hlinkClr xmlns:ahyp="http://schemas.microsoft.com/office/drawing/2018/hyperlinkcolor" xmlns="" val="tx"/>
                    </a:ext>
                  </a:extLst>
                </a:hlinkClick>
              </a:rPr>
              <a:t>FJ:</a:t>
            </a:r>
            <a:r>
              <a:rPr lang="en-US" sz="1400" b="1" u="sng"/>
              <a:t> </a:t>
            </a:r>
            <a:r>
              <a:rPr lang="en-US" sz="1400" b="1" u="sng">
                <a:hlinkClick r:id="rId6">
                  <a:extLst>
                    <a:ext uri="{A12FA001-AC4F-418D-AE19-62706E023703}">
                      <ahyp:hlinkClr xmlns:ahyp="http://schemas.microsoft.com/office/drawing/2018/hyperlinkcolor" xmlns="" val="tx"/>
                    </a:ext>
                  </a:extLst>
                </a:hlinkClick>
              </a:rPr>
              <a:t>Strategic Communications</a:t>
            </a:r>
            <a:r>
              <a:rPr lang="en-US" sz="1400" b="1"/>
              <a:t> </a:t>
            </a:r>
            <a:r>
              <a:rPr lang="en-US" sz="1400"/>
              <a:t>for templates and guidance. </a:t>
            </a:r>
          </a:p>
          <a:p>
            <a:pPr>
              <a:lnSpc>
                <a:spcPct val="100000"/>
              </a:lnSpc>
              <a:spcBef>
                <a:spcPts val="200"/>
              </a:spcBef>
            </a:pPr>
            <a:endParaRPr lang="en-US" altLang="en-US" sz="1400">
              <a:latin typeface="Arial" panose="020B0604020202020204" pitchFamily="34" charset="0"/>
            </a:endParaRPr>
          </a:p>
        </p:txBody>
      </p:sp>
      <p:sp>
        <p:nvSpPr>
          <p:cNvPr id="15" name="Text Placeholder 1">
            <a:extLst>
              <a:ext uri="{FF2B5EF4-FFF2-40B4-BE49-F238E27FC236}">
                <a16:creationId xmlns:a16="http://schemas.microsoft.com/office/drawing/2014/main" id="{C09168C9-BC22-4943-B022-5DF74A9CDD93}"/>
              </a:ext>
            </a:extLst>
          </p:cNvPr>
          <p:cNvSpPr txBox="1">
            <a:spLocks/>
          </p:cNvSpPr>
          <p:nvPr userDrawn="1"/>
        </p:nvSpPr>
        <p:spPr>
          <a:xfrm>
            <a:off x="396876" y="285759"/>
            <a:ext cx="3616322" cy="490654"/>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600"/>
              </a:spcBef>
              <a:spcAft>
                <a:spcPts val="600"/>
              </a:spcAft>
              <a:buFont typeface="Arial"/>
              <a:buNone/>
              <a:defRPr sz="2400" b="1" i="0" kern="1200" cap="all" baseline="0">
                <a:solidFill>
                  <a:schemeClr val="tx2"/>
                </a:solidFill>
                <a:latin typeface="+mn-lt"/>
                <a:ea typeface="Arial Narrow" charset="0"/>
                <a:cs typeface="Arial Narrow" charset="0"/>
              </a:defRPr>
            </a:lvl1pPr>
            <a:lvl2pPr marL="9525" indent="0" algn="l" defTabSz="914400" rtl="0" eaLnBrk="1" latinLnBrk="0" hangingPunct="1">
              <a:lnSpc>
                <a:spcPct val="90000"/>
              </a:lnSpc>
              <a:spcBef>
                <a:spcPts val="600"/>
              </a:spcBef>
              <a:spcAft>
                <a:spcPts val="600"/>
              </a:spcAft>
              <a:buFont typeface="Arial"/>
              <a:buNone/>
              <a:tabLst/>
              <a:defRPr lang="en-US" sz="2400" b="0" i="0" kern="1200" baseline="0" dirty="0" smtClean="0">
                <a:solidFill>
                  <a:schemeClr val="tx2"/>
                </a:solidFill>
                <a:latin typeface="+mn-lt"/>
                <a:ea typeface="Arial Narrow" charset="0"/>
                <a:cs typeface="Arial Narrow" charset="0"/>
              </a:defRPr>
            </a:lvl2pPr>
            <a:lvl3pPr marL="238125" indent="-238125" algn="l" defTabSz="914400" rtl="0" eaLnBrk="1" latinLnBrk="0" hangingPunct="1">
              <a:lnSpc>
                <a:spcPct val="90000"/>
              </a:lnSpc>
              <a:spcBef>
                <a:spcPts val="600"/>
              </a:spcBef>
              <a:spcAft>
                <a:spcPts val="600"/>
              </a:spcAft>
              <a:buClrTx/>
              <a:buSzPct val="110000"/>
              <a:buFont typeface="Arial"/>
              <a:buChar char="•"/>
              <a:tabLst/>
              <a:defRPr lang="en-US" sz="2400" b="0" i="0" kern="1200" baseline="0" dirty="0" smtClean="0">
                <a:solidFill>
                  <a:schemeClr val="tx2"/>
                </a:solidFill>
                <a:latin typeface="+mn-lt"/>
                <a:ea typeface="Arial Narrow" charset="0"/>
                <a:cs typeface="Arial Narrow" charset="0"/>
              </a:defRPr>
            </a:lvl3pPr>
            <a:lvl4pPr marL="693738" marR="0" indent="-347663" algn="l" defTabSz="914400" rtl="0" eaLnBrk="1" fontAlgn="auto" latinLnBrk="0" hangingPunct="1">
              <a:lnSpc>
                <a:spcPct val="90000"/>
              </a:lnSpc>
              <a:spcBef>
                <a:spcPts val="500"/>
              </a:spcBef>
              <a:spcAft>
                <a:spcPts val="600"/>
              </a:spcAft>
              <a:buClrTx/>
              <a:buSzPct val="110000"/>
              <a:buFont typeface=".AppleSystemUIFont" charset="-120"/>
              <a:buChar char="–"/>
              <a:tabLst/>
              <a:defRPr lang="en-US" sz="2400" b="0" i="0" kern="1200" dirty="0" smtClean="0">
                <a:solidFill>
                  <a:schemeClr val="tx2"/>
                </a:solidFill>
                <a:latin typeface="+mn-lt"/>
                <a:ea typeface="Arial Narrow" charset="0"/>
                <a:cs typeface="Arial Narrow" charset="0"/>
              </a:defRPr>
            </a:lvl4pPr>
            <a:lvl5pPr marL="1543050" marR="0" indent="-339725" algn="l" defTabSz="914400" rtl="0" eaLnBrk="1" fontAlgn="auto" latinLnBrk="0" hangingPunct="1">
              <a:lnSpc>
                <a:spcPct val="90000"/>
              </a:lnSpc>
              <a:spcBef>
                <a:spcPts val="600"/>
              </a:spcBef>
              <a:spcAft>
                <a:spcPts val="600"/>
              </a:spcAft>
              <a:buClrTx/>
              <a:buSzPct val="95000"/>
              <a:buFont typeface="Courier New" panose="02070309020205020404" pitchFamily="49" charset="0"/>
              <a:buChar char="o"/>
              <a:tabLst/>
              <a:defRPr lang="en-US" sz="2200" b="0" i="0" kern="1200" baseline="0" dirty="0" smtClean="0">
                <a:solidFill>
                  <a:schemeClr val="tx2"/>
                </a:solidFill>
                <a:latin typeface="+mn-lt"/>
                <a:ea typeface="Arial Narrow" charset="0"/>
                <a:cs typeface="Arial Narrow" charset="0"/>
              </a:defRPr>
            </a:lvl5pPr>
            <a:lvl6pPr marL="1947863" marR="0" indent="-231775" algn="l" defTabSz="914400" rtl="0" eaLnBrk="1" fontAlgn="auto" latinLnBrk="0" hangingPunct="1">
              <a:lnSpc>
                <a:spcPct val="90000"/>
              </a:lnSpc>
              <a:spcBef>
                <a:spcPts val="600"/>
              </a:spcBef>
              <a:spcAft>
                <a:spcPts val="600"/>
              </a:spcAft>
              <a:buClrTx/>
              <a:buSzPct val="110000"/>
              <a:buFont typeface="Arial" panose="020B0604020202020204" pitchFamily="34" charset="0"/>
              <a:buChar char="•"/>
              <a:tabLst/>
              <a:defRPr sz="1800" b="0" kern="1200" cap="none" baseline="0">
                <a:solidFill>
                  <a:schemeClr val="tx2"/>
                </a:solidFill>
                <a:latin typeface="+mn-lt"/>
                <a:ea typeface="+mn-ea"/>
                <a:cs typeface="+mn-cs"/>
              </a:defRPr>
            </a:lvl6pPr>
            <a:lvl7pPr marL="2290763" indent="-223838" algn="l" defTabSz="914400" rtl="0" eaLnBrk="1" latinLnBrk="0" hangingPunct="1">
              <a:lnSpc>
                <a:spcPct val="90000"/>
              </a:lnSpc>
              <a:spcBef>
                <a:spcPts val="500"/>
              </a:spcBef>
              <a:buFont typeface="System Font Regular"/>
              <a:buChar char="-"/>
              <a:tabLst/>
              <a:defRPr sz="1600" kern="1200">
                <a:solidFill>
                  <a:schemeClr val="tx2"/>
                </a:solidFill>
                <a:latin typeface="+mn-lt"/>
                <a:ea typeface="+mn-ea"/>
                <a:cs typeface="+mn-cs"/>
              </a:defRPr>
            </a:lvl7pPr>
            <a:lvl8pPr marL="3136392"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3200">
                <a:solidFill>
                  <a:schemeClr val="tx1"/>
                </a:solidFill>
              </a:rPr>
              <a:t>introduction</a:t>
            </a:r>
          </a:p>
        </p:txBody>
      </p:sp>
      <p:sp>
        <p:nvSpPr>
          <p:cNvPr id="16" name="Footer Placeholder 4">
            <a:extLst>
              <a:ext uri="{FF2B5EF4-FFF2-40B4-BE49-F238E27FC236}">
                <a16:creationId xmlns:a16="http://schemas.microsoft.com/office/drawing/2014/main" id="{28EA2436-2909-4B15-87F4-FE725EEF0FEE}"/>
              </a:ext>
            </a:extLst>
          </p:cNvPr>
          <p:cNvSpPr txBox="1">
            <a:spLocks/>
          </p:cNvSpPr>
          <p:nvPr userDrawn="1"/>
        </p:nvSpPr>
        <p:spPr>
          <a:xfrm>
            <a:off x="8765373" y="5826471"/>
            <a:ext cx="2887651" cy="644181"/>
          </a:xfrm>
          <a:prstGeom prst="rect">
            <a:avLst/>
          </a:prstGeom>
          <a:ln w="12700">
            <a:solidFill>
              <a:srgbClr val="FF0000"/>
            </a:solidFill>
          </a:ln>
        </p:spPr>
        <p:txBody>
          <a:bodyPr vert="horz" lIns="0" tIns="45720" rIns="0" bIns="45720" rtlCol="0" anchor="ctr"/>
          <a:lstStyle>
            <a:defPPr>
              <a:defRPr lang="en-US"/>
            </a:defPPr>
            <a:lvl1pPr algn="r">
              <a:defRPr sz="800" cap="all" baseline="0">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rgbClr val="FF0000"/>
                </a:solidFill>
              </a:rPr>
              <a:t>DELETE FROM DECK WHEN DONE. DO NOT PRINT.</a:t>
            </a:r>
          </a:p>
        </p:txBody>
      </p:sp>
    </p:spTree>
    <p:extLst>
      <p:ext uri="{BB962C8B-B14F-4D97-AF65-F5344CB8AC3E}">
        <p14:creationId xmlns:p14="http://schemas.microsoft.com/office/powerpoint/2010/main" val="2177120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E61D463-0D7B-49E8-BB56-5C726960653B}"/>
              </a:ext>
            </a:extLst>
          </p:cNvPr>
          <p:cNvPicPr>
            <a:picLocks noChangeAspect="1"/>
          </p:cNvPicPr>
          <p:nvPr userDrawn="1"/>
        </p:nvPicPr>
        <p:blipFill>
          <a:blip r:embed="rId2"/>
          <a:stretch>
            <a:fillRect/>
          </a:stretch>
        </p:blipFill>
        <p:spPr>
          <a:xfrm>
            <a:off x="0" y="-19859"/>
            <a:ext cx="12192000" cy="6856286"/>
          </a:xfrm>
          <a:prstGeom prst="rect">
            <a:avLst/>
          </a:prstGeom>
        </p:spPr>
      </p:pic>
      <p:sp>
        <p:nvSpPr>
          <p:cNvPr id="2" name="Title 1"/>
          <p:cNvSpPr>
            <a:spLocks noGrp="1"/>
          </p:cNvSpPr>
          <p:nvPr>
            <p:ph type="ctrTitle" hasCustomPrompt="1"/>
          </p:nvPr>
        </p:nvSpPr>
        <p:spPr>
          <a:xfrm>
            <a:off x="1171075" y="1148641"/>
            <a:ext cx="9524999" cy="2095453"/>
          </a:xfrm>
        </p:spPr>
        <p:txBody>
          <a:bodyPr anchor="b" anchorCtr="0">
            <a:noAutofit/>
          </a:bodyPr>
          <a:lstStyle>
            <a:lvl1pPr algn="l">
              <a:defRPr sz="5400">
                <a:solidFill>
                  <a:srgbClr val="0B2338"/>
                </a:solidFill>
              </a:defRPr>
            </a:lvl1pPr>
          </a:lstStyle>
          <a:p>
            <a:r>
              <a:rPr lang="en-US"/>
              <a:t>Click to Edit Title</a:t>
            </a:r>
          </a:p>
        </p:txBody>
      </p:sp>
      <p:sp>
        <p:nvSpPr>
          <p:cNvPr id="3" name="Subtitle 2"/>
          <p:cNvSpPr>
            <a:spLocks noGrp="1"/>
          </p:cNvSpPr>
          <p:nvPr>
            <p:ph type="subTitle" idx="1" hasCustomPrompt="1"/>
          </p:nvPr>
        </p:nvSpPr>
        <p:spPr>
          <a:xfrm>
            <a:off x="1171075" y="3914346"/>
            <a:ext cx="4838700" cy="299750"/>
          </a:xfrm>
          <a:prstGeom prst="rect">
            <a:avLst/>
          </a:prstGeom>
        </p:spPr>
        <p:txBody>
          <a:bodyPr lIns="91440" anchor="ctr">
            <a:noAutofit/>
          </a:bodyPr>
          <a:lstStyle>
            <a:lvl1pPr marL="0" indent="0" algn="l">
              <a:buNone/>
              <a:defRPr sz="2000" b="1" baseline="0">
                <a:solidFill>
                  <a:srgbClr val="0B233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00, 2020</a:t>
            </a:r>
          </a:p>
        </p:txBody>
      </p:sp>
      <p:sp>
        <p:nvSpPr>
          <p:cNvPr id="6" name="Text Placeholder 5">
            <a:extLst>
              <a:ext uri="{FF2B5EF4-FFF2-40B4-BE49-F238E27FC236}">
                <a16:creationId xmlns:a16="http://schemas.microsoft.com/office/drawing/2014/main" id="{AFABAFCE-37DF-C848-A96E-2E4CDBC39FA6}"/>
              </a:ext>
            </a:extLst>
          </p:cNvPr>
          <p:cNvSpPr>
            <a:spLocks noGrp="1"/>
          </p:cNvSpPr>
          <p:nvPr>
            <p:ph type="body" sz="quarter" idx="18" hasCustomPrompt="1"/>
          </p:nvPr>
        </p:nvSpPr>
        <p:spPr>
          <a:xfrm>
            <a:off x="1171075" y="3408284"/>
            <a:ext cx="4838700" cy="398567"/>
          </a:xfrm>
          <a:prstGeom prst="rect">
            <a:avLst/>
          </a:prstGeom>
        </p:spPr>
        <p:txBody>
          <a:bodyPr lIns="91440" anchor="ctr">
            <a:noAutofit/>
          </a:bodyPr>
          <a:lstStyle>
            <a:lvl1pPr>
              <a:defRPr sz="2800">
                <a:solidFill>
                  <a:srgbClr val="0B2338"/>
                </a:solidFill>
              </a:defRPr>
            </a:lvl1pPr>
          </a:lstStyle>
          <a:p>
            <a:pPr lvl="0"/>
            <a:r>
              <a:rPr lang="en-US"/>
              <a:t>Presenter Name</a:t>
            </a:r>
          </a:p>
        </p:txBody>
      </p:sp>
      <p:pic>
        <p:nvPicPr>
          <p:cNvPr id="13" name="Graphic 12">
            <a:extLst>
              <a:ext uri="{FF2B5EF4-FFF2-40B4-BE49-F238E27FC236}">
                <a16:creationId xmlns:a16="http://schemas.microsoft.com/office/drawing/2014/main" id="{0EC311B5-A3B6-41D6-8855-E91C7AE54FD7}"/>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7376139" y="5709359"/>
            <a:ext cx="3898649" cy="463623"/>
          </a:xfrm>
          <a:prstGeom prst="rect">
            <a:avLst/>
          </a:prstGeom>
        </p:spPr>
      </p:pic>
      <p:sp>
        <p:nvSpPr>
          <p:cNvPr id="30" name="Text Placeholder 29">
            <a:extLst>
              <a:ext uri="{FF2B5EF4-FFF2-40B4-BE49-F238E27FC236}">
                <a16:creationId xmlns:a16="http://schemas.microsoft.com/office/drawing/2014/main" id="{1139A499-48C2-4F71-8985-38757950E5C1}"/>
              </a:ext>
            </a:extLst>
          </p:cNvPr>
          <p:cNvSpPr>
            <a:spLocks noGrp="1"/>
          </p:cNvSpPr>
          <p:nvPr>
            <p:ph type="body" sz="quarter" idx="19" hasCustomPrompt="1"/>
          </p:nvPr>
        </p:nvSpPr>
        <p:spPr>
          <a:xfrm>
            <a:off x="1" y="1"/>
            <a:ext cx="10394950" cy="1149350"/>
          </a:xfrm>
        </p:spPr>
        <p:txBody>
          <a:bodyPr/>
          <a:lstStyle>
            <a:lvl1pPr marL="0" marR="0" indent="0" algn="l" defTabSz="914400" rtl="0" eaLnBrk="1" fontAlgn="auto" latinLnBrk="0" hangingPunct="1">
              <a:lnSpc>
                <a:spcPct val="100000"/>
              </a:lnSpc>
              <a:spcBef>
                <a:spcPts val="600"/>
              </a:spcBef>
              <a:spcAft>
                <a:spcPts val="600"/>
              </a:spcAft>
              <a:buClrTx/>
              <a:buSzTx/>
              <a:buFont typeface="Arial"/>
              <a:buNone/>
              <a:tabLst/>
              <a:defRPr>
                <a:solidFill>
                  <a:srgbClr val="FF0000"/>
                </a:solidFill>
              </a:defRPr>
            </a:lvl1pPr>
          </a:lstStyle>
          <a:p>
            <a:pPr marL="0" marR="0" lvl="0" indent="0" algn="l" defTabSz="914400" rtl="0" eaLnBrk="1" fontAlgn="auto" latinLnBrk="0" hangingPunct="1">
              <a:lnSpc>
                <a:spcPct val="100000"/>
              </a:lnSpc>
              <a:spcBef>
                <a:spcPts val="600"/>
              </a:spcBef>
              <a:spcAft>
                <a:spcPts val="600"/>
              </a:spcAft>
              <a:buClrTx/>
              <a:buSzTx/>
              <a:buFont typeface="Arial"/>
              <a:buNone/>
              <a:tabLst/>
              <a:defRPr/>
            </a:pPr>
            <a:r>
              <a:rPr lang="en-US"/>
              <a:t>Disclaimer: Print Option Only</a:t>
            </a:r>
            <a:endParaRPr kumimoji="0" lang="en-US" altLang="en-US" sz="2400" b="1" i="0" u="none" strike="noStrike" cap="none" normalizeH="0" baseline="0">
              <a:ln>
                <a:noFill/>
              </a:ln>
              <a:solidFill>
                <a:schemeClr val="accent2"/>
              </a:solidFill>
              <a:effectLst/>
              <a:latin typeface="Arial" panose="020B0604020202020204" pitchFamily="34" charset="0"/>
            </a:endParaRPr>
          </a:p>
        </p:txBody>
      </p:sp>
    </p:spTree>
    <p:extLst>
      <p:ext uri="{BB962C8B-B14F-4D97-AF65-F5344CB8AC3E}">
        <p14:creationId xmlns:p14="http://schemas.microsoft.com/office/powerpoint/2010/main" val="23819245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Divider Slide 3_White">
    <p:bg>
      <p:bgRef idx="1001">
        <a:schemeClr val="bg2"/>
      </p:bgRef>
    </p:bg>
    <p:spTree>
      <p:nvGrpSpPr>
        <p:cNvPr id="1" name=""/>
        <p:cNvGrpSpPr/>
        <p:nvPr/>
      </p:nvGrpSpPr>
      <p:grpSpPr>
        <a:xfrm>
          <a:off x="0" y="0"/>
          <a:ext cx="0" cy="0"/>
          <a:chOff x="0" y="0"/>
          <a:chExt cx="0" cy="0"/>
        </a:xfrm>
      </p:grpSpPr>
      <p:sp>
        <p:nvSpPr>
          <p:cNvPr id="7" name="Title 8"/>
          <p:cNvSpPr>
            <a:spLocks noGrp="1"/>
          </p:cNvSpPr>
          <p:nvPr>
            <p:ph type="title" hasCustomPrompt="1"/>
          </p:nvPr>
        </p:nvSpPr>
        <p:spPr>
          <a:xfrm>
            <a:off x="457200" y="2046425"/>
            <a:ext cx="9334500" cy="1382576"/>
          </a:xfrm>
        </p:spPr>
        <p:txBody>
          <a:bodyPr/>
          <a:lstStyle>
            <a:lvl1pPr algn="l">
              <a:lnSpc>
                <a:spcPct val="100000"/>
              </a:lnSpc>
              <a:defRPr sz="5400" baseline="0">
                <a:solidFill>
                  <a:schemeClr val="tx1"/>
                </a:solidFill>
              </a:defRPr>
            </a:lvl1pPr>
          </a:lstStyle>
          <a:p>
            <a:r>
              <a:rPr lang="en-US"/>
              <a:t>Section Title</a:t>
            </a:r>
          </a:p>
        </p:txBody>
      </p:sp>
      <p:sp>
        <p:nvSpPr>
          <p:cNvPr id="2" name="Slide Number Placeholder 1"/>
          <p:cNvSpPr>
            <a:spLocks noGrp="1"/>
          </p:cNvSpPr>
          <p:nvPr>
            <p:ph type="sldNum" sz="quarter" idx="11"/>
          </p:nvPr>
        </p:nvSpPr>
        <p:spPr/>
        <p:txBody>
          <a:bodyPr/>
          <a:lstStyle>
            <a:lvl1pPr>
              <a:defRPr>
                <a:solidFill>
                  <a:schemeClr val="tx1"/>
                </a:solidFill>
              </a:defRPr>
            </a:lvl1pPr>
          </a:lstStyle>
          <a:p>
            <a:fld id="{2F2F552B-1952-B44E-8CAB-5705F0ACD2E2}" type="slidenum">
              <a:rPr lang="uk-UA" smtClean="0"/>
              <a:pPr/>
              <a:t>‹#›</a:t>
            </a:fld>
            <a:endParaRPr lang="uk-UA"/>
          </a:p>
        </p:txBody>
      </p:sp>
      <p:pic>
        <p:nvPicPr>
          <p:cNvPr id="5" name="Graphic 4">
            <a:extLst>
              <a:ext uri="{FF2B5EF4-FFF2-40B4-BE49-F238E27FC236}">
                <a16:creationId xmlns:a16="http://schemas.microsoft.com/office/drawing/2014/main" id="{82679C98-6E2B-4800-9028-133E080E8A29}"/>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35530" y="6483429"/>
            <a:ext cx="621880" cy="238387"/>
          </a:xfrm>
          <a:prstGeom prst="rect">
            <a:avLst/>
          </a:prstGeom>
        </p:spPr>
      </p:pic>
    </p:spTree>
    <p:extLst>
      <p:ext uri="{BB962C8B-B14F-4D97-AF65-F5344CB8AC3E}">
        <p14:creationId xmlns:p14="http://schemas.microsoft.com/office/powerpoint/2010/main" val="2187227471"/>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yout with 3 images_Whit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FB00550-0D31-43F0-A544-1D97C0FC6D84}"/>
              </a:ext>
            </a:extLst>
          </p:cNvPr>
          <p:cNvSpPr>
            <a:spLocks noGrp="1"/>
          </p:cNvSpPr>
          <p:nvPr>
            <p:ph type="body" idx="1" hasCustomPrompt="1"/>
          </p:nvPr>
        </p:nvSpPr>
        <p:spPr>
          <a:xfrm>
            <a:off x="457200" y="3390900"/>
            <a:ext cx="3616322" cy="463739"/>
          </a:xfrm>
          <a:prstGeom prst="rect">
            <a:avLst/>
          </a:prstGeom>
        </p:spPr>
        <p:txBody>
          <a:bodyPr anchor="b">
            <a:noAutofit/>
          </a:bodyPr>
          <a:lstStyle>
            <a:lvl1pPr marL="0" indent="0" algn="ctr">
              <a:buNone/>
              <a:defRPr sz="2400" b="1"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Lorem ipsum</a:t>
            </a:r>
          </a:p>
        </p:txBody>
      </p:sp>
      <p:sp>
        <p:nvSpPr>
          <p:cNvPr id="5" name="Picture Placeholder 15">
            <a:extLst>
              <a:ext uri="{FF2B5EF4-FFF2-40B4-BE49-F238E27FC236}">
                <a16:creationId xmlns:a16="http://schemas.microsoft.com/office/drawing/2014/main" id="{E5B1BAD2-F74F-43B0-BF49-FE80487227FE}"/>
              </a:ext>
            </a:extLst>
          </p:cNvPr>
          <p:cNvSpPr>
            <a:spLocks noGrp="1"/>
          </p:cNvSpPr>
          <p:nvPr>
            <p:ph type="pic" sz="quarter" idx="11" hasCustomPrompt="1"/>
          </p:nvPr>
        </p:nvSpPr>
        <p:spPr>
          <a:xfrm>
            <a:off x="876094" y="381000"/>
            <a:ext cx="2784886" cy="2764043"/>
          </a:xfrm>
          <a:prstGeom prst="rect">
            <a:avLst/>
          </a:prstGeom>
          <a:solidFill>
            <a:schemeClr val="bg2">
              <a:lumMod val="95000"/>
            </a:schemeClr>
          </a:solidFill>
        </p:spPr>
        <p:txBody>
          <a:bodyPr/>
          <a:lstStyle>
            <a:lvl1pPr algn="ctr">
              <a:defRPr sz="1400" b="0" cap="none">
                <a:solidFill>
                  <a:schemeClr val="tx1"/>
                </a:solidFill>
              </a:defRPr>
            </a:lvl1pPr>
          </a:lstStyle>
          <a:p>
            <a:r>
              <a:rPr lang="en-US"/>
              <a:t>Drag photo to placeholder or click on icon to place photo from file. </a:t>
            </a:r>
          </a:p>
        </p:txBody>
      </p:sp>
      <p:sp>
        <p:nvSpPr>
          <p:cNvPr id="6" name="Picture Placeholder 15">
            <a:extLst>
              <a:ext uri="{FF2B5EF4-FFF2-40B4-BE49-F238E27FC236}">
                <a16:creationId xmlns:a16="http://schemas.microsoft.com/office/drawing/2014/main" id="{9242E3F8-90EC-45D6-8472-BC9787E268CE}"/>
              </a:ext>
            </a:extLst>
          </p:cNvPr>
          <p:cNvSpPr>
            <a:spLocks noGrp="1"/>
          </p:cNvSpPr>
          <p:nvPr>
            <p:ph type="pic" sz="quarter" idx="12" hasCustomPrompt="1"/>
          </p:nvPr>
        </p:nvSpPr>
        <p:spPr>
          <a:xfrm>
            <a:off x="4684506" y="381000"/>
            <a:ext cx="2784886" cy="2764043"/>
          </a:xfrm>
          <a:prstGeom prst="rect">
            <a:avLst/>
          </a:prstGeom>
          <a:solidFill>
            <a:schemeClr val="bg2">
              <a:lumMod val="95000"/>
            </a:schemeClr>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400" b="0" cap="none">
                <a:solidFill>
                  <a:schemeClr val="tx1"/>
                </a:solidFill>
              </a:defRPr>
            </a:lvl1pPr>
          </a:lstStyle>
          <a:p>
            <a:r>
              <a:rPr lang="en-US"/>
              <a:t>Drag photo to placeholder or click on icon to place photo from file. </a:t>
            </a:r>
          </a:p>
          <a:p>
            <a:endParaRPr lang="en-US"/>
          </a:p>
        </p:txBody>
      </p:sp>
      <p:sp>
        <p:nvSpPr>
          <p:cNvPr id="7" name="Picture Placeholder 15">
            <a:extLst>
              <a:ext uri="{FF2B5EF4-FFF2-40B4-BE49-F238E27FC236}">
                <a16:creationId xmlns:a16="http://schemas.microsoft.com/office/drawing/2014/main" id="{1D031B06-C6A2-4C56-AA4C-5FCE2CB6E2C1}"/>
              </a:ext>
            </a:extLst>
          </p:cNvPr>
          <p:cNvSpPr>
            <a:spLocks noGrp="1"/>
          </p:cNvSpPr>
          <p:nvPr>
            <p:ph type="pic" sz="quarter" idx="13" hasCustomPrompt="1"/>
          </p:nvPr>
        </p:nvSpPr>
        <p:spPr>
          <a:xfrm>
            <a:off x="8492918" y="381000"/>
            <a:ext cx="2784886" cy="2764043"/>
          </a:xfrm>
          <a:prstGeom prst="rect">
            <a:avLst/>
          </a:prstGeom>
          <a:solidFill>
            <a:schemeClr val="bg2">
              <a:lumMod val="95000"/>
            </a:schemeClr>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400" b="0" cap="none">
                <a:solidFill>
                  <a:schemeClr val="tx1"/>
                </a:solidFill>
              </a:defRPr>
            </a:lvl1pPr>
          </a:lstStyle>
          <a:p>
            <a:r>
              <a:rPr lang="en-US"/>
              <a:t>Drag photo to placeholder or click on icon to place photo from file. </a:t>
            </a:r>
          </a:p>
          <a:p>
            <a:endParaRPr lang="en-US"/>
          </a:p>
        </p:txBody>
      </p:sp>
      <p:sp>
        <p:nvSpPr>
          <p:cNvPr id="8" name="Text Placeholder 2">
            <a:extLst>
              <a:ext uri="{FF2B5EF4-FFF2-40B4-BE49-F238E27FC236}">
                <a16:creationId xmlns:a16="http://schemas.microsoft.com/office/drawing/2014/main" id="{52B0C157-2C5A-452C-8C02-3DA445EF9D02}"/>
              </a:ext>
            </a:extLst>
          </p:cNvPr>
          <p:cNvSpPr>
            <a:spLocks noGrp="1"/>
          </p:cNvSpPr>
          <p:nvPr>
            <p:ph type="body" idx="14" hasCustomPrompt="1"/>
          </p:nvPr>
        </p:nvSpPr>
        <p:spPr>
          <a:xfrm>
            <a:off x="4265612" y="3390900"/>
            <a:ext cx="3616322" cy="463739"/>
          </a:xfrm>
          <a:prstGeom prst="rect">
            <a:avLst/>
          </a:prstGeom>
        </p:spPr>
        <p:txBody>
          <a:bodyPr anchor="b">
            <a:noAutofit/>
          </a:bodyPr>
          <a:lstStyle>
            <a:lvl1pPr marL="0" indent="0" algn="ctr">
              <a:buNone/>
              <a:defRPr sz="2400" b="1"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Lorem ipsum</a:t>
            </a:r>
          </a:p>
        </p:txBody>
      </p:sp>
      <p:sp>
        <p:nvSpPr>
          <p:cNvPr id="9" name="Text Placeholder 2">
            <a:extLst>
              <a:ext uri="{FF2B5EF4-FFF2-40B4-BE49-F238E27FC236}">
                <a16:creationId xmlns:a16="http://schemas.microsoft.com/office/drawing/2014/main" id="{471BBA52-79EF-4C52-A41A-BCAA6971E2C6}"/>
              </a:ext>
            </a:extLst>
          </p:cNvPr>
          <p:cNvSpPr>
            <a:spLocks noGrp="1"/>
          </p:cNvSpPr>
          <p:nvPr>
            <p:ph type="body" idx="16" hasCustomPrompt="1"/>
          </p:nvPr>
        </p:nvSpPr>
        <p:spPr>
          <a:xfrm>
            <a:off x="8074024" y="3390900"/>
            <a:ext cx="3616322" cy="463739"/>
          </a:xfrm>
          <a:prstGeom prst="rect">
            <a:avLst/>
          </a:prstGeom>
        </p:spPr>
        <p:txBody>
          <a:bodyPr anchor="b">
            <a:noAutofit/>
          </a:bodyPr>
          <a:lstStyle>
            <a:lvl1pPr marL="0" indent="0" algn="ctr">
              <a:buNone/>
              <a:defRPr sz="2400" b="1"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Lorem ipsum</a:t>
            </a:r>
          </a:p>
        </p:txBody>
      </p:sp>
      <p:sp>
        <p:nvSpPr>
          <p:cNvPr id="11" name="Text Placeholder 3">
            <a:extLst>
              <a:ext uri="{FF2B5EF4-FFF2-40B4-BE49-F238E27FC236}">
                <a16:creationId xmlns:a16="http://schemas.microsoft.com/office/drawing/2014/main" id="{DAA34DDF-08EC-4A90-85FC-A1E69566CA25}"/>
              </a:ext>
            </a:extLst>
          </p:cNvPr>
          <p:cNvSpPr>
            <a:spLocks noGrp="1"/>
          </p:cNvSpPr>
          <p:nvPr>
            <p:ph type="body" sz="quarter" idx="19" hasCustomPrompt="1"/>
          </p:nvPr>
        </p:nvSpPr>
        <p:spPr>
          <a:xfrm>
            <a:off x="460375" y="3965934"/>
            <a:ext cx="3616325" cy="1568450"/>
          </a:xfrm>
        </p:spPr>
        <p:txBody>
          <a:bodyPr>
            <a:noAutofit/>
          </a:bodyPr>
          <a:lstStyle>
            <a:lvl1pPr algn="ctr">
              <a:defRPr sz="2400" b="0" i="0" baseline="0"/>
            </a:lvl1pPr>
            <a:lvl2pPr>
              <a:defRPr sz="2400" b="0" i="0" baseline="0"/>
            </a:lvl2pPr>
            <a:lvl3pPr>
              <a:defRPr sz="2400" b="0" i="0" baseline="0"/>
            </a:lvl3pPr>
            <a:lvl4pPr>
              <a:defRPr sz="2400" b="0" i="0" baseline="0"/>
            </a:lvl4pPr>
            <a:lvl5pPr>
              <a:defRPr sz="2400" b="0" i="0" baseline="0"/>
            </a:lvl5pPr>
          </a:lstStyle>
          <a:p>
            <a:r>
              <a:rPr lang="en-US"/>
              <a:t>Arial 24 pt.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p>
        </p:txBody>
      </p:sp>
      <p:sp>
        <p:nvSpPr>
          <p:cNvPr id="12" name="Text Placeholder 3">
            <a:extLst>
              <a:ext uri="{FF2B5EF4-FFF2-40B4-BE49-F238E27FC236}">
                <a16:creationId xmlns:a16="http://schemas.microsoft.com/office/drawing/2014/main" id="{EBF0BC5A-A21E-4C81-9E07-E0ACC9A61678}"/>
              </a:ext>
            </a:extLst>
          </p:cNvPr>
          <p:cNvSpPr>
            <a:spLocks noGrp="1"/>
          </p:cNvSpPr>
          <p:nvPr>
            <p:ph type="body" sz="quarter" idx="20" hasCustomPrompt="1"/>
          </p:nvPr>
        </p:nvSpPr>
        <p:spPr>
          <a:xfrm>
            <a:off x="4268785" y="3965934"/>
            <a:ext cx="3616325" cy="1568450"/>
          </a:xfrm>
        </p:spPr>
        <p:txBody>
          <a:bodyPr>
            <a:noAutofit/>
          </a:bodyPr>
          <a:lstStyle>
            <a:lvl1pPr algn="ctr">
              <a:defRPr sz="2400" b="0" i="0" baseline="0"/>
            </a:lvl1pPr>
            <a:lvl2pPr>
              <a:defRPr sz="2400" b="0" i="0" baseline="0"/>
            </a:lvl2pPr>
            <a:lvl3pPr>
              <a:defRPr sz="2400" b="0" i="0" baseline="0"/>
            </a:lvl3pPr>
            <a:lvl4pPr>
              <a:defRPr sz="2400" b="0" i="0" baseline="0"/>
            </a:lvl4pPr>
            <a:lvl5pPr>
              <a:defRPr sz="2400" b="0" i="0" baseline="0"/>
            </a:lvl5pPr>
          </a:lstStyle>
          <a:p>
            <a:r>
              <a:rPr lang="en-US"/>
              <a:t>Arial 24 pt.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p>
        </p:txBody>
      </p:sp>
      <p:sp>
        <p:nvSpPr>
          <p:cNvPr id="13" name="Text Placeholder 3">
            <a:extLst>
              <a:ext uri="{FF2B5EF4-FFF2-40B4-BE49-F238E27FC236}">
                <a16:creationId xmlns:a16="http://schemas.microsoft.com/office/drawing/2014/main" id="{98215913-BE98-4AF9-88BC-1AC93A6003CE}"/>
              </a:ext>
            </a:extLst>
          </p:cNvPr>
          <p:cNvSpPr>
            <a:spLocks noGrp="1"/>
          </p:cNvSpPr>
          <p:nvPr>
            <p:ph type="body" sz="quarter" idx="21" hasCustomPrompt="1"/>
          </p:nvPr>
        </p:nvSpPr>
        <p:spPr>
          <a:xfrm>
            <a:off x="8077197" y="3965934"/>
            <a:ext cx="3616325" cy="1568450"/>
          </a:xfrm>
        </p:spPr>
        <p:txBody>
          <a:bodyPr>
            <a:noAutofit/>
          </a:bodyPr>
          <a:lstStyle>
            <a:lvl1pPr algn="ctr">
              <a:defRPr sz="2400" b="0" i="0" baseline="0"/>
            </a:lvl1pPr>
            <a:lvl2pPr>
              <a:defRPr sz="2400" b="0" i="0" baseline="0"/>
            </a:lvl2pPr>
            <a:lvl3pPr>
              <a:defRPr sz="2400" b="0" i="0" baseline="0"/>
            </a:lvl3pPr>
            <a:lvl4pPr>
              <a:defRPr sz="2400" b="0" i="0" baseline="0"/>
            </a:lvl4pPr>
            <a:lvl5pPr>
              <a:defRPr sz="2400" b="0" i="0" baseline="0"/>
            </a:lvl5pPr>
          </a:lstStyle>
          <a:p>
            <a:r>
              <a:rPr lang="en-US"/>
              <a:t>Arial 24 pt.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p>
        </p:txBody>
      </p:sp>
    </p:spTree>
    <p:extLst>
      <p:ext uri="{BB962C8B-B14F-4D97-AF65-F5344CB8AC3E}">
        <p14:creationId xmlns:p14="http://schemas.microsoft.com/office/powerpoint/2010/main" val="40835306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_Layout with 3 images_White">
    <p:spTree>
      <p:nvGrpSpPr>
        <p:cNvPr id="1" name=""/>
        <p:cNvGrpSpPr/>
        <p:nvPr/>
      </p:nvGrpSpPr>
      <p:grpSpPr>
        <a:xfrm>
          <a:off x="0" y="0"/>
          <a:ext cx="0" cy="0"/>
          <a:chOff x="0" y="0"/>
          <a:chExt cx="0" cy="0"/>
        </a:xfrm>
      </p:grpSpPr>
      <p:sp>
        <p:nvSpPr>
          <p:cNvPr id="4" name="Picture Placeholder 15">
            <a:extLst>
              <a:ext uri="{FF2B5EF4-FFF2-40B4-BE49-F238E27FC236}">
                <a16:creationId xmlns:a16="http://schemas.microsoft.com/office/drawing/2014/main" id="{C17A7C1D-9302-46DF-BFD2-2563B3044F33}"/>
              </a:ext>
            </a:extLst>
          </p:cNvPr>
          <p:cNvSpPr>
            <a:spLocks noGrp="1"/>
          </p:cNvSpPr>
          <p:nvPr>
            <p:ph type="pic" sz="quarter" idx="11" hasCustomPrompt="1"/>
          </p:nvPr>
        </p:nvSpPr>
        <p:spPr>
          <a:xfrm>
            <a:off x="460377" y="1386799"/>
            <a:ext cx="3427207" cy="2333737"/>
          </a:xfrm>
          <a:prstGeom prst="rect">
            <a:avLst/>
          </a:prstGeom>
          <a:solidFill>
            <a:schemeClr val="bg2">
              <a:lumMod val="95000"/>
            </a:schemeClr>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400" b="0" cap="none">
                <a:solidFill>
                  <a:schemeClr val="tx1"/>
                </a:solidFill>
              </a:defRPr>
            </a:lvl1pPr>
          </a:lstStyle>
          <a:p>
            <a:r>
              <a:rPr lang="en-US"/>
              <a:t>Drag photo to placeholder or click on icon to place photo from file. </a:t>
            </a:r>
          </a:p>
          <a:p>
            <a:endParaRPr lang="en-US"/>
          </a:p>
        </p:txBody>
      </p:sp>
      <p:sp>
        <p:nvSpPr>
          <p:cNvPr id="5" name="Text Placeholder 2">
            <a:extLst>
              <a:ext uri="{FF2B5EF4-FFF2-40B4-BE49-F238E27FC236}">
                <a16:creationId xmlns:a16="http://schemas.microsoft.com/office/drawing/2014/main" id="{AA7B1DE9-CA71-42BD-9B26-D9339CAA7D41}"/>
              </a:ext>
            </a:extLst>
          </p:cNvPr>
          <p:cNvSpPr>
            <a:spLocks noGrp="1"/>
          </p:cNvSpPr>
          <p:nvPr>
            <p:ph type="body" idx="1" hasCustomPrompt="1"/>
          </p:nvPr>
        </p:nvSpPr>
        <p:spPr>
          <a:xfrm>
            <a:off x="460377" y="3903250"/>
            <a:ext cx="3439270" cy="463739"/>
          </a:xfrm>
          <a:prstGeom prst="rect">
            <a:avLst/>
          </a:prstGeom>
        </p:spPr>
        <p:txBody>
          <a:bodyPr anchor="b">
            <a:noAutofit/>
          </a:bodyPr>
          <a:lstStyle>
            <a:lvl1pPr marL="0" indent="0" algn="ctr">
              <a:buNone/>
              <a:defRPr sz="2400" b="1"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Lorem ipsum</a:t>
            </a:r>
          </a:p>
        </p:txBody>
      </p:sp>
      <p:sp>
        <p:nvSpPr>
          <p:cNvPr id="6" name="Text Placeholder 2">
            <a:extLst>
              <a:ext uri="{FF2B5EF4-FFF2-40B4-BE49-F238E27FC236}">
                <a16:creationId xmlns:a16="http://schemas.microsoft.com/office/drawing/2014/main" id="{78B7A906-EB1D-499D-959E-380FA592A279}"/>
              </a:ext>
            </a:extLst>
          </p:cNvPr>
          <p:cNvSpPr>
            <a:spLocks noGrp="1"/>
          </p:cNvSpPr>
          <p:nvPr>
            <p:ph type="body" idx="14" hasCustomPrompt="1"/>
          </p:nvPr>
        </p:nvSpPr>
        <p:spPr>
          <a:xfrm>
            <a:off x="4382826" y="3903250"/>
            <a:ext cx="3427206" cy="463739"/>
          </a:xfrm>
          <a:prstGeom prst="rect">
            <a:avLst/>
          </a:prstGeom>
        </p:spPr>
        <p:txBody>
          <a:bodyPr anchor="b">
            <a:noAutofit/>
          </a:bodyPr>
          <a:lstStyle>
            <a:lvl1pPr marL="0" indent="0" algn="ctr">
              <a:buNone/>
              <a:defRPr sz="2400" b="1"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Lorem ipsum</a:t>
            </a:r>
          </a:p>
        </p:txBody>
      </p:sp>
      <p:sp>
        <p:nvSpPr>
          <p:cNvPr id="7" name="Text Placeholder 2">
            <a:extLst>
              <a:ext uri="{FF2B5EF4-FFF2-40B4-BE49-F238E27FC236}">
                <a16:creationId xmlns:a16="http://schemas.microsoft.com/office/drawing/2014/main" id="{B17D182C-B7C1-4A31-8D96-D4347894F547}"/>
              </a:ext>
            </a:extLst>
          </p:cNvPr>
          <p:cNvSpPr>
            <a:spLocks noGrp="1"/>
          </p:cNvSpPr>
          <p:nvPr>
            <p:ph type="body" idx="16" hasCustomPrompt="1"/>
          </p:nvPr>
        </p:nvSpPr>
        <p:spPr>
          <a:xfrm>
            <a:off x="8298629" y="3903250"/>
            <a:ext cx="3421788" cy="463739"/>
          </a:xfrm>
          <a:prstGeom prst="rect">
            <a:avLst/>
          </a:prstGeom>
        </p:spPr>
        <p:txBody>
          <a:bodyPr anchor="b">
            <a:noAutofit/>
          </a:bodyPr>
          <a:lstStyle>
            <a:lvl1pPr marL="0" indent="0" algn="ctr">
              <a:buNone/>
              <a:defRPr sz="2400" b="1"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Lorem ipsum</a:t>
            </a:r>
          </a:p>
        </p:txBody>
      </p:sp>
      <p:sp>
        <p:nvSpPr>
          <p:cNvPr id="8" name="Title 2">
            <a:extLst>
              <a:ext uri="{FF2B5EF4-FFF2-40B4-BE49-F238E27FC236}">
                <a16:creationId xmlns:a16="http://schemas.microsoft.com/office/drawing/2014/main" id="{922C69B3-553F-4B75-92CD-C2E5F0257497}"/>
              </a:ext>
            </a:extLst>
          </p:cNvPr>
          <p:cNvSpPr>
            <a:spLocks noGrp="1"/>
          </p:cNvSpPr>
          <p:nvPr>
            <p:ph type="title" hasCustomPrompt="1"/>
          </p:nvPr>
        </p:nvSpPr>
        <p:spPr>
          <a:xfrm>
            <a:off x="457200" y="388299"/>
            <a:ext cx="11277600" cy="656850"/>
          </a:xfrm>
        </p:spPr>
        <p:txBody>
          <a:bodyPr/>
          <a:lstStyle>
            <a:lvl1pPr algn="ctr">
              <a:defRPr sz="3200" cap="none">
                <a:solidFill>
                  <a:schemeClr val="tx1"/>
                </a:solidFill>
              </a:defRPr>
            </a:lvl1pPr>
          </a:lstStyle>
          <a:p>
            <a:r>
              <a:rPr lang="en-US"/>
              <a:t>Slide Title, Arial 32 Pt.</a:t>
            </a:r>
          </a:p>
        </p:txBody>
      </p:sp>
      <p:sp>
        <p:nvSpPr>
          <p:cNvPr id="9" name="Picture Placeholder 15">
            <a:extLst>
              <a:ext uri="{FF2B5EF4-FFF2-40B4-BE49-F238E27FC236}">
                <a16:creationId xmlns:a16="http://schemas.microsoft.com/office/drawing/2014/main" id="{F10644E1-3533-428D-AA0F-AA03DB375A43}"/>
              </a:ext>
            </a:extLst>
          </p:cNvPr>
          <p:cNvSpPr>
            <a:spLocks noGrp="1"/>
          </p:cNvSpPr>
          <p:nvPr>
            <p:ph type="pic" sz="quarter" idx="18" hasCustomPrompt="1"/>
          </p:nvPr>
        </p:nvSpPr>
        <p:spPr>
          <a:xfrm>
            <a:off x="4370762" y="1386799"/>
            <a:ext cx="3427207" cy="2333737"/>
          </a:xfrm>
          <a:prstGeom prst="rect">
            <a:avLst/>
          </a:prstGeom>
          <a:solidFill>
            <a:schemeClr val="bg2">
              <a:lumMod val="95000"/>
            </a:schemeClr>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400" b="0" cap="none">
                <a:solidFill>
                  <a:schemeClr val="tx1"/>
                </a:solidFill>
              </a:defRPr>
            </a:lvl1pPr>
          </a:lstStyle>
          <a:p>
            <a:r>
              <a:rPr lang="en-US"/>
              <a:t>Drag photo to placeholder or click on icon to place photo from file. </a:t>
            </a:r>
          </a:p>
          <a:p>
            <a:endParaRPr lang="en-US"/>
          </a:p>
        </p:txBody>
      </p:sp>
      <p:sp>
        <p:nvSpPr>
          <p:cNvPr id="10" name="Picture Placeholder 15">
            <a:extLst>
              <a:ext uri="{FF2B5EF4-FFF2-40B4-BE49-F238E27FC236}">
                <a16:creationId xmlns:a16="http://schemas.microsoft.com/office/drawing/2014/main" id="{EF8827F1-E2DD-4721-A465-2C94E4576CF8}"/>
              </a:ext>
            </a:extLst>
          </p:cNvPr>
          <p:cNvSpPr>
            <a:spLocks noGrp="1"/>
          </p:cNvSpPr>
          <p:nvPr>
            <p:ph type="pic" sz="quarter" idx="19" hasCustomPrompt="1"/>
          </p:nvPr>
        </p:nvSpPr>
        <p:spPr>
          <a:xfrm>
            <a:off x="8281147" y="1386799"/>
            <a:ext cx="3427207" cy="2333737"/>
          </a:xfrm>
          <a:prstGeom prst="rect">
            <a:avLst/>
          </a:prstGeom>
          <a:solidFill>
            <a:schemeClr val="bg2">
              <a:lumMod val="95000"/>
            </a:schemeClr>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400" b="0" cap="none">
                <a:solidFill>
                  <a:schemeClr val="tx1"/>
                </a:solidFill>
              </a:defRPr>
            </a:lvl1pPr>
          </a:lstStyle>
          <a:p>
            <a:r>
              <a:rPr lang="en-US"/>
              <a:t>Drag photo to placeholder or click on icon to place photo from file. </a:t>
            </a:r>
          </a:p>
          <a:p>
            <a:endParaRPr lang="en-US"/>
          </a:p>
        </p:txBody>
      </p:sp>
      <p:sp>
        <p:nvSpPr>
          <p:cNvPr id="11" name="Slide Number Placeholder 1">
            <a:extLst>
              <a:ext uri="{FF2B5EF4-FFF2-40B4-BE49-F238E27FC236}">
                <a16:creationId xmlns:a16="http://schemas.microsoft.com/office/drawing/2014/main" id="{9A2B402E-14C9-4EFD-AD52-31E6737BAC77}"/>
              </a:ext>
            </a:extLst>
          </p:cNvPr>
          <p:cNvSpPr txBox="1">
            <a:spLocks/>
          </p:cNvSpPr>
          <p:nvPr userDrawn="1"/>
        </p:nvSpPr>
        <p:spPr>
          <a:xfrm>
            <a:off x="10934700" y="6487280"/>
            <a:ext cx="800100" cy="251853"/>
          </a:xfrm>
          <a:prstGeom prst="rect">
            <a:avLst/>
          </a:prstGeom>
        </p:spPr>
        <p:txBody>
          <a:bodyPr vert="horz" lIns="0" tIns="45720" rIns="0" bIns="45720" rtlCol="0" anchor="ctr"/>
          <a:lstStyle>
            <a:defPPr>
              <a:defRPr lang="en-US"/>
            </a:defPPr>
            <a:lvl1pPr marL="0" algn="r" defTabSz="914400" rtl="0" eaLnBrk="1" latinLnBrk="0" hangingPunct="1">
              <a:defRPr lang="en-US" sz="800"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2F552B-1952-B44E-8CAB-5705F0ACD2E2}" type="slidenum">
              <a:rPr lang="uk-UA" smtClean="0"/>
              <a:pPr/>
              <a:t>‹#›</a:t>
            </a:fld>
            <a:endParaRPr lang="uk-UA"/>
          </a:p>
        </p:txBody>
      </p:sp>
      <p:sp>
        <p:nvSpPr>
          <p:cNvPr id="12" name="Text Placeholder 3">
            <a:extLst>
              <a:ext uri="{FF2B5EF4-FFF2-40B4-BE49-F238E27FC236}">
                <a16:creationId xmlns:a16="http://schemas.microsoft.com/office/drawing/2014/main" id="{1BC3AF4F-971E-44BB-969D-03F43AC5AB07}"/>
              </a:ext>
            </a:extLst>
          </p:cNvPr>
          <p:cNvSpPr>
            <a:spLocks noGrp="1"/>
          </p:cNvSpPr>
          <p:nvPr>
            <p:ph type="body" sz="quarter" idx="21" hasCustomPrompt="1"/>
          </p:nvPr>
        </p:nvSpPr>
        <p:spPr>
          <a:xfrm>
            <a:off x="460375" y="4431391"/>
            <a:ext cx="3439271" cy="1568450"/>
          </a:xfrm>
        </p:spPr>
        <p:txBody>
          <a:bodyPr>
            <a:noAutofit/>
          </a:bodyPr>
          <a:lstStyle>
            <a:lvl1pPr algn="ctr">
              <a:defRPr sz="2400" b="0" i="0" baseline="0"/>
            </a:lvl1pPr>
            <a:lvl2pPr>
              <a:defRPr sz="2400" b="0" i="0" baseline="0"/>
            </a:lvl2pPr>
            <a:lvl3pPr>
              <a:defRPr sz="2400" b="0" i="0" baseline="0"/>
            </a:lvl3pPr>
            <a:lvl4pPr>
              <a:defRPr sz="2400" b="0" i="0" baseline="0"/>
            </a:lvl4pPr>
            <a:lvl5pPr>
              <a:defRPr sz="2400" b="0" i="0" baseline="0"/>
            </a:lvl5pPr>
          </a:lstStyle>
          <a:p>
            <a:pPr lvl="1" algn="ctr"/>
            <a:r>
              <a:rPr lang="en-US"/>
              <a:t>Arial 24 pt.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a:t>
            </a:r>
          </a:p>
        </p:txBody>
      </p:sp>
      <p:sp>
        <p:nvSpPr>
          <p:cNvPr id="13" name="Text Placeholder 3">
            <a:extLst>
              <a:ext uri="{FF2B5EF4-FFF2-40B4-BE49-F238E27FC236}">
                <a16:creationId xmlns:a16="http://schemas.microsoft.com/office/drawing/2014/main" id="{9CC3B5CE-E496-4DA0-B5A8-0994638A36C6}"/>
              </a:ext>
            </a:extLst>
          </p:cNvPr>
          <p:cNvSpPr>
            <a:spLocks noGrp="1"/>
          </p:cNvSpPr>
          <p:nvPr>
            <p:ph type="body" sz="quarter" idx="22" hasCustomPrompt="1"/>
          </p:nvPr>
        </p:nvSpPr>
        <p:spPr>
          <a:xfrm>
            <a:off x="8281146" y="4431391"/>
            <a:ext cx="3439271" cy="1568450"/>
          </a:xfrm>
        </p:spPr>
        <p:txBody>
          <a:bodyPr>
            <a:noAutofit/>
          </a:bodyPr>
          <a:lstStyle>
            <a:lvl1pPr algn="ctr">
              <a:defRPr sz="2400" b="0" i="0" baseline="0"/>
            </a:lvl1pPr>
            <a:lvl2pPr>
              <a:defRPr sz="2400" b="0" i="0" baseline="0"/>
            </a:lvl2pPr>
            <a:lvl3pPr>
              <a:defRPr sz="2400" b="0" i="0" baseline="0"/>
            </a:lvl3pPr>
            <a:lvl4pPr>
              <a:defRPr sz="2400" b="0" i="0" baseline="0"/>
            </a:lvl4pPr>
            <a:lvl5pPr>
              <a:defRPr sz="2400" b="0" i="0" baseline="0"/>
            </a:lvl5pPr>
          </a:lstStyle>
          <a:p>
            <a:pPr lvl="1" algn="ctr"/>
            <a:r>
              <a:rPr lang="en-US"/>
              <a:t>Arial 24 pt.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a:t>
            </a:r>
          </a:p>
        </p:txBody>
      </p:sp>
      <p:sp>
        <p:nvSpPr>
          <p:cNvPr id="14" name="Text Placeholder 3">
            <a:extLst>
              <a:ext uri="{FF2B5EF4-FFF2-40B4-BE49-F238E27FC236}">
                <a16:creationId xmlns:a16="http://schemas.microsoft.com/office/drawing/2014/main" id="{FF3DD72D-1670-4699-8773-84D4F0CBC225}"/>
              </a:ext>
            </a:extLst>
          </p:cNvPr>
          <p:cNvSpPr>
            <a:spLocks noGrp="1"/>
          </p:cNvSpPr>
          <p:nvPr>
            <p:ph type="body" sz="quarter" idx="23" hasCustomPrompt="1"/>
          </p:nvPr>
        </p:nvSpPr>
        <p:spPr>
          <a:xfrm>
            <a:off x="4370761" y="4431391"/>
            <a:ext cx="3439271" cy="1568450"/>
          </a:xfrm>
        </p:spPr>
        <p:txBody>
          <a:bodyPr>
            <a:noAutofit/>
          </a:bodyPr>
          <a:lstStyle>
            <a:lvl1pPr algn="ctr">
              <a:defRPr sz="2400" b="0" i="0" baseline="0"/>
            </a:lvl1pPr>
            <a:lvl2pPr>
              <a:defRPr sz="2400" b="0" i="0" baseline="0"/>
            </a:lvl2pPr>
            <a:lvl3pPr>
              <a:defRPr sz="2400" b="0" i="0" baseline="0"/>
            </a:lvl3pPr>
            <a:lvl4pPr>
              <a:defRPr sz="2400" b="0" i="0" baseline="0"/>
            </a:lvl4pPr>
            <a:lvl5pPr>
              <a:defRPr sz="2400" b="0" i="0" baseline="0"/>
            </a:lvl5pPr>
          </a:lstStyle>
          <a:p>
            <a:pPr lvl="1" algn="ctr"/>
            <a:r>
              <a:rPr lang="en-US"/>
              <a:t>Arial 24 pt.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a:t>
            </a:r>
          </a:p>
        </p:txBody>
      </p:sp>
      <p:pic>
        <p:nvPicPr>
          <p:cNvPr id="16" name="Graphic 15">
            <a:extLst>
              <a:ext uri="{FF2B5EF4-FFF2-40B4-BE49-F238E27FC236}">
                <a16:creationId xmlns:a16="http://schemas.microsoft.com/office/drawing/2014/main" id="{66F3B8E4-DB18-4FC1-8CAF-354A8BCE609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35530" y="6483429"/>
            <a:ext cx="621880" cy="238387"/>
          </a:xfrm>
          <a:prstGeom prst="rect">
            <a:avLst/>
          </a:prstGeom>
        </p:spPr>
      </p:pic>
    </p:spTree>
    <p:extLst>
      <p:ext uri="{BB962C8B-B14F-4D97-AF65-F5344CB8AC3E}">
        <p14:creationId xmlns:p14="http://schemas.microsoft.com/office/powerpoint/2010/main" val="2887457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4" name="Slide Number Placeholder 31"/>
          <p:cNvSpPr txBox="1">
            <a:spLocks/>
          </p:cNvSpPr>
          <p:nvPr userDrawn="1"/>
        </p:nvSpPr>
        <p:spPr>
          <a:xfrm>
            <a:off x="9400310" y="6356355"/>
            <a:ext cx="2743200" cy="365126"/>
          </a:xfrm>
          <a:prstGeom prst="rect">
            <a:avLst/>
          </a:prstGeom>
        </p:spPr>
        <p:txBody>
          <a:bodyPr vert="horz" lIns="85799" tIns="42899" rIns="85799" bIns="42899"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39" dirty="0">
              <a:latin typeface="Calibri" charset="0"/>
              <a:ea typeface="Calibri" charset="0"/>
              <a:cs typeface="Calibri" charset="0"/>
            </a:endParaRPr>
          </a:p>
        </p:txBody>
      </p:sp>
      <p:grpSp>
        <p:nvGrpSpPr>
          <p:cNvPr id="2" name="Group 1"/>
          <p:cNvGrpSpPr/>
          <p:nvPr userDrawn="1"/>
        </p:nvGrpSpPr>
        <p:grpSpPr>
          <a:xfrm>
            <a:off x="1" y="-9742"/>
            <a:ext cx="12190476" cy="997527"/>
            <a:chOff x="1" y="-49057"/>
            <a:chExt cx="17879365" cy="146304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t="31331" b="54432"/>
            <a:stretch/>
          </p:blipFill>
          <p:spPr>
            <a:xfrm>
              <a:off x="2234" y="-34769"/>
              <a:ext cx="17877132" cy="1432046"/>
            </a:xfrm>
            <a:prstGeom prst="rect">
              <a:avLst/>
            </a:prstGeom>
          </p:spPr>
        </p:pic>
        <p:pic>
          <p:nvPicPr>
            <p:cNvPr id="9" name="Picture 8" descr="af-logo-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074813" y="184442"/>
              <a:ext cx="1113855" cy="996043"/>
            </a:xfrm>
            <a:prstGeom prst="rect">
              <a:avLst/>
            </a:prstGeom>
          </p:spPr>
        </p:pic>
        <p:pic>
          <p:nvPicPr>
            <p:cNvPr id="10" name="Picture 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 y="-49057"/>
              <a:ext cx="1463040" cy="1463040"/>
            </a:xfrm>
            <a:prstGeom prst="rect">
              <a:avLst/>
            </a:prstGeom>
          </p:spPr>
        </p:pic>
      </p:grpSp>
      <p:sp>
        <p:nvSpPr>
          <p:cNvPr id="7" name="Rectangle 7"/>
          <p:cNvSpPr>
            <a:spLocks noGrp="1" noChangeArrowheads="1"/>
          </p:cNvSpPr>
          <p:nvPr>
            <p:ph type="sldNum" sz="quarter" idx="11"/>
          </p:nvPr>
        </p:nvSpPr>
        <p:spPr>
          <a:xfrm>
            <a:off x="10668000" y="7501"/>
            <a:ext cx="1524000" cy="312300"/>
          </a:xfrm>
          <a:prstGeom prst="rect">
            <a:avLst/>
          </a:prstGeom>
        </p:spPr>
        <p:txBody>
          <a:bodyPr anchor="ctr"/>
          <a:lstStyle>
            <a:lvl1pPr algn="r">
              <a:defRPr sz="896">
                <a:solidFill>
                  <a:schemeClr val="bg1"/>
                </a:solidFill>
              </a:defRPr>
            </a:lvl1pPr>
          </a:lstStyle>
          <a:p>
            <a:pPr>
              <a:defRPr/>
            </a:pPr>
            <a:fld id="{78854975-2A30-4D61-8C05-48CFAB5152D0}" type="slidenum">
              <a:rPr lang="en-US" smtClean="0"/>
              <a:pPr>
                <a:defRPr/>
              </a:pPr>
              <a:t>‹#›</a:t>
            </a:fld>
            <a:endParaRPr lang="en-US" dirty="0"/>
          </a:p>
        </p:txBody>
      </p:sp>
      <p:grpSp>
        <p:nvGrpSpPr>
          <p:cNvPr id="11" name="Group 10"/>
          <p:cNvGrpSpPr/>
          <p:nvPr userDrawn="1"/>
        </p:nvGrpSpPr>
        <p:grpSpPr>
          <a:xfrm>
            <a:off x="1524" y="1"/>
            <a:ext cx="12188954" cy="976395"/>
            <a:chOff x="2234" y="-34769"/>
            <a:chExt cx="17877132" cy="1432046"/>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31331" b="54432"/>
            <a:stretch/>
          </p:blipFill>
          <p:spPr>
            <a:xfrm>
              <a:off x="2234" y="-34769"/>
              <a:ext cx="17877132" cy="1432046"/>
            </a:xfrm>
            <a:prstGeom prst="rect">
              <a:avLst/>
            </a:prstGeom>
          </p:spPr>
        </p:pic>
        <p:pic>
          <p:nvPicPr>
            <p:cNvPr id="13" name="Picture 12" descr="af-logo-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272642" y="184442"/>
              <a:ext cx="1113855" cy="996044"/>
            </a:xfrm>
            <a:prstGeom prst="rect">
              <a:avLst/>
            </a:prstGeom>
          </p:spPr>
        </p:pic>
      </p:grpSp>
      <p:sp>
        <p:nvSpPr>
          <p:cNvPr id="18" name="Rectangle 7"/>
          <p:cNvSpPr txBox="1">
            <a:spLocks noChangeArrowheads="1"/>
          </p:cNvSpPr>
          <p:nvPr userDrawn="1"/>
        </p:nvSpPr>
        <p:spPr>
          <a:xfrm>
            <a:off x="10668000" y="7501"/>
            <a:ext cx="1524000" cy="312300"/>
          </a:xfrm>
          <a:prstGeom prst="rect">
            <a:avLst/>
          </a:prstGeom>
        </p:spPr>
        <p:txBody>
          <a:bodyPr anchor="ctr"/>
          <a:lstStyle>
            <a:defPPr>
              <a:defRPr lang="en-US"/>
            </a:defPPr>
            <a:lvl1pPr marL="0" algn="r" defTabSz="987552" rtl="0" eaLnBrk="1" latinLnBrk="0" hangingPunct="1">
              <a:defRPr sz="1082" kern="1200">
                <a:solidFill>
                  <a:schemeClr val="bg1"/>
                </a:solidFill>
                <a:latin typeface="+mn-lt"/>
                <a:ea typeface="+mn-ea"/>
                <a:cs typeface="+mn-cs"/>
              </a:defRPr>
            </a:lvl1pPr>
            <a:lvl2pPr marL="493776" algn="l" defTabSz="987552" rtl="0" eaLnBrk="1" latinLnBrk="0" hangingPunct="1">
              <a:defRPr sz="1944" kern="1200">
                <a:solidFill>
                  <a:schemeClr val="tx1"/>
                </a:solidFill>
                <a:latin typeface="+mn-lt"/>
                <a:ea typeface="+mn-ea"/>
                <a:cs typeface="+mn-cs"/>
              </a:defRPr>
            </a:lvl2pPr>
            <a:lvl3pPr marL="987552" algn="l" defTabSz="987552" rtl="0" eaLnBrk="1" latinLnBrk="0" hangingPunct="1">
              <a:defRPr sz="1944" kern="1200">
                <a:solidFill>
                  <a:schemeClr val="tx1"/>
                </a:solidFill>
                <a:latin typeface="+mn-lt"/>
                <a:ea typeface="+mn-ea"/>
                <a:cs typeface="+mn-cs"/>
              </a:defRPr>
            </a:lvl3pPr>
            <a:lvl4pPr marL="1481328" algn="l" defTabSz="987552" rtl="0" eaLnBrk="1" latinLnBrk="0" hangingPunct="1">
              <a:defRPr sz="1944" kern="1200">
                <a:solidFill>
                  <a:schemeClr val="tx1"/>
                </a:solidFill>
                <a:latin typeface="+mn-lt"/>
                <a:ea typeface="+mn-ea"/>
                <a:cs typeface="+mn-cs"/>
              </a:defRPr>
            </a:lvl4pPr>
            <a:lvl5pPr marL="1975104" algn="l" defTabSz="987552" rtl="0" eaLnBrk="1" latinLnBrk="0" hangingPunct="1">
              <a:defRPr sz="1944" kern="1200">
                <a:solidFill>
                  <a:schemeClr val="tx1"/>
                </a:solidFill>
                <a:latin typeface="+mn-lt"/>
                <a:ea typeface="+mn-ea"/>
                <a:cs typeface="+mn-cs"/>
              </a:defRPr>
            </a:lvl5pPr>
            <a:lvl6pPr marL="2468880" algn="l" defTabSz="987552" rtl="0" eaLnBrk="1" latinLnBrk="0" hangingPunct="1">
              <a:defRPr sz="1944" kern="1200">
                <a:solidFill>
                  <a:schemeClr val="tx1"/>
                </a:solidFill>
                <a:latin typeface="+mn-lt"/>
                <a:ea typeface="+mn-ea"/>
                <a:cs typeface="+mn-cs"/>
              </a:defRPr>
            </a:lvl6pPr>
            <a:lvl7pPr marL="2962656" algn="l" defTabSz="987552" rtl="0" eaLnBrk="1" latinLnBrk="0" hangingPunct="1">
              <a:defRPr sz="1944" kern="1200">
                <a:solidFill>
                  <a:schemeClr val="tx1"/>
                </a:solidFill>
                <a:latin typeface="+mn-lt"/>
                <a:ea typeface="+mn-ea"/>
                <a:cs typeface="+mn-cs"/>
              </a:defRPr>
            </a:lvl7pPr>
            <a:lvl8pPr marL="3456432" algn="l" defTabSz="987552" rtl="0" eaLnBrk="1" latinLnBrk="0" hangingPunct="1">
              <a:defRPr sz="1944" kern="1200">
                <a:solidFill>
                  <a:schemeClr val="tx1"/>
                </a:solidFill>
                <a:latin typeface="+mn-lt"/>
                <a:ea typeface="+mn-ea"/>
                <a:cs typeface="+mn-cs"/>
              </a:defRPr>
            </a:lvl8pPr>
            <a:lvl9pPr marL="3950208" algn="l" defTabSz="987552" rtl="0" eaLnBrk="1" latinLnBrk="0" hangingPunct="1">
              <a:defRPr sz="1944" kern="1200">
                <a:solidFill>
                  <a:schemeClr val="tx1"/>
                </a:solidFill>
                <a:latin typeface="+mn-lt"/>
                <a:ea typeface="+mn-ea"/>
                <a:cs typeface="+mn-cs"/>
              </a:defRPr>
            </a:lvl9pPr>
          </a:lstStyle>
          <a:p>
            <a:pPr>
              <a:defRPr/>
            </a:pPr>
            <a:fld id="{78854975-2A30-4D61-8C05-48CFAB5152D0}" type="slidenum">
              <a:rPr lang="en-US" sz="896" smtClean="0"/>
              <a:pPr>
                <a:defRPr/>
              </a:pPr>
              <a:t>‹#›</a:t>
            </a:fld>
            <a:endParaRPr lang="en-US" sz="896" dirty="0"/>
          </a:p>
        </p:txBody>
      </p:sp>
      <p:sp>
        <p:nvSpPr>
          <p:cNvPr id="14" name="Title 1"/>
          <p:cNvSpPr>
            <a:spLocks noGrp="1"/>
          </p:cNvSpPr>
          <p:nvPr>
            <p:ph type="title"/>
          </p:nvPr>
        </p:nvSpPr>
        <p:spPr>
          <a:xfrm>
            <a:off x="1510075" y="319802"/>
            <a:ext cx="9287627" cy="361741"/>
          </a:xfrm>
          <a:prstGeom prst="rect">
            <a:avLst/>
          </a:prstGeom>
        </p:spPr>
        <p:txBody>
          <a:bodyPr anchor="ctr"/>
          <a:lstStyle>
            <a:lvl1pPr>
              <a:defRPr sz="2815" b="0" i="0">
                <a:solidFill>
                  <a:schemeClr val="bg1"/>
                </a:solidFill>
                <a:latin typeface="Calibri" charset="0"/>
                <a:ea typeface="Calibri" charset="0"/>
                <a:cs typeface="Calibri" charset="0"/>
              </a:defRPr>
            </a:lvl1pPr>
          </a:lstStyle>
          <a:p>
            <a:r>
              <a:rPr lang="en-US" dirty="0"/>
              <a:t>Click to edit Master title style</a:t>
            </a:r>
          </a:p>
        </p:txBody>
      </p:sp>
      <p:pic>
        <p:nvPicPr>
          <p:cNvPr id="15" name="Picture 14"/>
          <p:cNvPicPr>
            <a:picLocks noChangeAspect="1"/>
          </p:cNvPicPr>
          <p:nvPr userDrawn="1"/>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t="1548" r="3556" b="1666"/>
          <a:stretch/>
        </p:blipFill>
        <p:spPr>
          <a:xfrm>
            <a:off x="0" y="1001344"/>
            <a:ext cx="12143510" cy="5856657"/>
          </a:xfrm>
          <a:prstGeom prst="rect">
            <a:avLst/>
          </a:prstGeom>
        </p:spPr>
      </p:pic>
      <p:pic>
        <p:nvPicPr>
          <p:cNvPr id="20" name="Picture 19"/>
          <p:cNvPicPr>
            <a:picLocks noChangeAspect="1"/>
          </p:cNvPicPr>
          <p:nvPr userDrawn="1"/>
        </p:nvPicPr>
        <p:blipFill>
          <a:blip r:embed="rId6"/>
          <a:stretch>
            <a:fillRect/>
          </a:stretch>
        </p:blipFill>
        <p:spPr>
          <a:xfrm>
            <a:off x="56556" y="12656"/>
            <a:ext cx="999316" cy="1000077"/>
          </a:xfrm>
          <a:prstGeom prst="rect">
            <a:avLst/>
          </a:prstGeom>
        </p:spPr>
      </p:pic>
    </p:spTree>
    <p:extLst>
      <p:ext uri="{BB962C8B-B14F-4D97-AF65-F5344CB8AC3E}">
        <p14:creationId xmlns:p14="http://schemas.microsoft.com/office/powerpoint/2010/main" val="957561927"/>
      </p:ext>
    </p:extLst>
  </p:cSld>
  <p:clrMapOvr>
    <a:masterClrMapping/>
  </p:clrMapOvr>
  <p:extLst>
    <p:ext uri="{DCECCB84-F9BA-43D5-87BE-67443E8EF086}">
      <p15:sldGuideLst xmlns:p15="http://schemas.microsoft.com/office/powerpoint/2012/main">
        <p15:guide id="1" orient="horz" pos="1795">
          <p15:clr>
            <a:srgbClr val="FBAE40"/>
          </p15:clr>
        </p15:guide>
        <p15:guide id="2" pos="478">
          <p15:clr>
            <a:srgbClr val="FBAE40"/>
          </p15:clr>
        </p15:guide>
        <p15:guide id="3" pos="5565">
          <p15:clr>
            <a:srgbClr val="FBAE40"/>
          </p15:clr>
        </p15:guide>
        <p15:guide id="4" pos="9958">
          <p15:clr>
            <a:srgbClr val="FBAE40"/>
          </p15:clr>
        </p15:guide>
        <p15:guide id="5" pos="4870">
          <p15:clr>
            <a:srgbClr val="FBAE40"/>
          </p15:clr>
        </p15:guide>
        <p15:guide id="6">
          <p15:clr>
            <a:srgbClr val="FBAE40"/>
          </p15:clr>
        </p15:guide>
        <p15:guide id="7" pos="1043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ullet List_White">
    <p:bg>
      <p:bgRef idx="1001">
        <a:schemeClr val="bg2"/>
      </p:bgRef>
    </p:bg>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7" name="Title 11">
            <a:extLst>
              <a:ext uri="{FF2B5EF4-FFF2-40B4-BE49-F238E27FC236}">
                <a16:creationId xmlns:a16="http://schemas.microsoft.com/office/drawing/2014/main" id="{7086F48C-126B-4E0A-AED0-E786B5015B52}"/>
              </a:ext>
            </a:extLst>
          </p:cNvPr>
          <p:cNvSpPr>
            <a:spLocks noGrp="1"/>
          </p:cNvSpPr>
          <p:nvPr>
            <p:ph type="title" hasCustomPrompt="1"/>
          </p:nvPr>
        </p:nvSpPr>
        <p:spPr>
          <a:xfrm>
            <a:off x="457200" y="396905"/>
            <a:ext cx="11277600" cy="693337"/>
          </a:xfrm>
        </p:spPr>
        <p:txBody>
          <a:bodyPr/>
          <a:lstStyle>
            <a:lvl1pPr>
              <a:defRPr sz="3200">
                <a:solidFill>
                  <a:schemeClr val="tx2"/>
                </a:solidFill>
              </a:defRPr>
            </a:lvl1pPr>
          </a:lstStyle>
          <a:p>
            <a:r>
              <a:rPr lang="en-US"/>
              <a:t>Slide Title, Arial 32 pt.</a:t>
            </a:r>
          </a:p>
        </p:txBody>
      </p:sp>
      <p:sp>
        <p:nvSpPr>
          <p:cNvPr id="8" name="Content Placeholder 4">
            <a:extLst>
              <a:ext uri="{FF2B5EF4-FFF2-40B4-BE49-F238E27FC236}">
                <a16:creationId xmlns:a16="http://schemas.microsoft.com/office/drawing/2014/main" id="{86B32392-5B55-403B-BA4E-35EE7D3DE154}"/>
              </a:ext>
            </a:extLst>
          </p:cNvPr>
          <p:cNvSpPr>
            <a:spLocks noGrp="1"/>
          </p:cNvSpPr>
          <p:nvPr>
            <p:ph sz="quarter" idx="12" hasCustomPrompt="1"/>
          </p:nvPr>
        </p:nvSpPr>
        <p:spPr>
          <a:xfrm>
            <a:off x="457200" y="1246909"/>
            <a:ext cx="11277600" cy="5001491"/>
          </a:xfrm>
        </p:spPr>
        <p:txBody>
          <a:bodyPr>
            <a:noAutofit/>
          </a:bodyPr>
          <a:lstStyle>
            <a:lvl1pPr marL="225425" indent="-225425">
              <a:buFont typeface="Wingdings" panose="05000000000000000000" pitchFamily="2" charset="2"/>
              <a:buChar char="§"/>
              <a:defRPr b="0">
                <a:solidFill>
                  <a:schemeClr val="tx2"/>
                </a:solidFill>
              </a:defRPr>
            </a:lvl1pPr>
            <a:lvl2pPr marL="688975" indent="-344488">
              <a:buClr>
                <a:schemeClr val="tx1"/>
              </a:buClr>
              <a:buSzPct val="110000"/>
              <a:buFont typeface="Wingdings" panose="05000000000000000000" pitchFamily="2" charset="2"/>
              <a:buChar char="§"/>
              <a:defRPr>
                <a:solidFill>
                  <a:schemeClr val="tx2"/>
                </a:solidFill>
              </a:defRPr>
            </a:lvl2pPr>
            <a:lvl3pPr marL="1033463" indent="-344488">
              <a:buFont typeface="Wingdings" panose="05000000000000000000" pitchFamily="2" charset="2"/>
              <a:buChar char="§"/>
              <a:defRPr sz="2200">
                <a:solidFill>
                  <a:schemeClr val="tx2"/>
                </a:solidFill>
              </a:defRPr>
            </a:lvl3pPr>
            <a:lvl4pPr marL="1033463" indent="-344488">
              <a:buFont typeface="Courier New" panose="02070309020205020404" pitchFamily="49" charset="0"/>
              <a:buChar char="o"/>
              <a:defRPr sz="2200">
                <a:solidFill>
                  <a:schemeClr val="tx2"/>
                </a:solidFill>
              </a:defRPr>
            </a:lvl4pPr>
            <a:lvl5pPr marL="1377950" indent="-238125">
              <a:buFont typeface="Wingdings" panose="05000000000000000000" pitchFamily="2" charset="2"/>
              <a:buChar char="§"/>
              <a:defRPr sz="1800">
                <a:solidFill>
                  <a:schemeClr val="tx2"/>
                </a:solidFill>
              </a:defRPr>
            </a:lvl5pPr>
            <a:lvl6pPr marL="1603375" indent="-225425">
              <a:buFont typeface="Wingdings" panose="05000000000000000000" pitchFamily="2" charset="2"/>
              <a:buChar char="§"/>
              <a:defRPr sz="1600">
                <a:solidFill>
                  <a:schemeClr val="tx1"/>
                </a:solidFill>
              </a:defRPr>
            </a:lvl6pPr>
          </a:lstStyle>
          <a:p>
            <a:pPr lvl="0"/>
            <a:r>
              <a:rPr lang="en-US"/>
              <a:t>Click to edit master text styles</a:t>
            </a:r>
          </a:p>
          <a:p>
            <a:pPr lvl="1"/>
            <a:r>
              <a:rPr lang="en-US"/>
              <a:t>Second level</a:t>
            </a:r>
          </a:p>
          <a:p>
            <a:pPr lvl="2"/>
            <a:r>
              <a:rPr lang="en-US"/>
              <a:t>Third level</a:t>
            </a:r>
          </a:p>
          <a:p>
            <a:pPr lvl="4"/>
            <a:r>
              <a:rPr lang="en-US"/>
              <a:t>Fourth level</a:t>
            </a:r>
          </a:p>
          <a:p>
            <a:pPr lvl="5"/>
            <a:r>
              <a:rPr lang="en-US"/>
              <a:t>Fifth level</a:t>
            </a:r>
          </a:p>
        </p:txBody>
      </p:sp>
      <p:pic>
        <p:nvPicPr>
          <p:cNvPr id="10" name="Graphic 9">
            <a:extLst>
              <a:ext uri="{FF2B5EF4-FFF2-40B4-BE49-F238E27FC236}">
                <a16:creationId xmlns:a16="http://schemas.microsoft.com/office/drawing/2014/main" id="{49099A86-3DE4-41E9-9CDD-9E48744D9D7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35530" y="6483429"/>
            <a:ext cx="621880" cy="238387"/>
          </a:xfrm>
          <a:prstGeom prst="rect">
            <a:avLst/>
          </a:prstGeom>
        </p:spPr>
      </p:pic>
    </p:spTree>
    <p:extLst>
      <p:ext uri="{BB962C8B-B14F-4D97-AF65-F5344CB8AC3E}">
        <p14:creationId xmlns:p14="http://schemas.microsoft.com/office/powerpoint/2010/main" val="2060577007"/>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_content_White">
    <p:bg>
      <p:bgRef idx="1001">
        <a:schemeClr val="bg2"/>
      </p:bgRef>
    </p:bg>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lvl1pPr>
              <a:defRPr>
                <a:solidFill>
                  <a:schemeClr val="tx1"/>
                </a:solidFill>
              </a:defRPr>
            </a:lvl1pPr>
          </a:lstStyle>
          <a:p>
            <a:fld id="{2F2F552B-1952-B44E-8CAB-5705F0ACD2E2}" type="slidenum">
              <a:rPr lang="uk-UA" smtClean="0"/>
              <a:pPr/>
              <a:t>‹#›</a:t>
            </a:fld>
            <a:endParaRPr lang="uk-UA"/>
          </a:p>
        </p:txBody>
      </p:sp>
      <p:sp>
        <p:nvSpPr>
          <p:cNvPr id="7" name="Title 11">
            <a:extLst>
              <a:ext uri="{FF2B5EF4-FFF2-40B4-BE49-F238E27FC236}">
                <a16:creationId xmlns:a16="http://schemas.microsoft.com/office/drawing/2014/main" id="{7086F48C-126B-4E0A-AED0-E786B5015B52}"/>
              </a:ext>
            </a:extLst>
          </p:cNvPr>
          <p:cNvSpPr>
            <a:spLocks noGrp="1"/>
          </p:cNvSpPr>
          <p:nvPr>
            <p:ph type="title" hasCustomPrompt="1"/>
          </p:nvPr>
        </p:nvSpPr>
        <p:spPr>
          <a:xfrm>
            <a:off x="457200" y="396281"/>
            <a:ext cx="11277600" cy="693337"/>
          </a:xfrm>
        </p:spPr>
        <p:txBody>
          <a:bodyPr/>
          <a:lstStyle>
            <a:lvl1pPr>
              <a:defRPr sz="3200">
                <a:solidFill>
                  <a:schemeClr val="tx2"/>
                </a:solidFill>
              </a:defRPr>
            </a:lvl1pPr>
          </a:lstStyle>
          <a:p>
            <a:r>
              <a:rPr lang="en-US"/>
              <a:t>Slide Title, Arial 32 pt.</a:t>
            </a:r>
          </a:p>
        </p:txBody>
      </p:sp>
      <p:sp>
        <p:nvSpPr>
          <p:cNvPr id="4" name="Content Placeholder 3">
            <a:extLst>
              <a:ext uri="{FF2B5EF4-FFF2-40B4-BE49-F238E27FC236}">
                <a16:creationId xmlns:a16="http://schemas.microsoft.com/office/drawing/2014/main" id="{738D90CE-67F6-4B4B-B71D-C7D5E38835C9}"/>
              </a:ext>
            </a:extLst>
          </p:cNvPr>
          <p:cNvSpPr>
            <a:spLocks noGrp="1"/>
          </p:cNvSpPr>
          <p:nvPr>
            <p:ph sz="quarter" idx="12" hasCustomPrompt="1"/>
          </p:nvPr>
        </p:nvSpPr>
        <p:spPr>
          <a:xfrm>
            <a:off x="457200" y="1191491"/>
            <a:ext cx="11277600" cy="5056909"/>
          </a:xfrm>
        </p:spPr>
        <p:txBody>
          <a:bodyPr/>
          <a:lstStyle>
            <a:lvl1pPr>
              <a:defRPr/>
            </a:lvl1pPr>
          </a:lstStyle>
          <a:p>
            <a:pPr lvl="0"/>
            <a:r>
              <a:rPr lang="en-US"/>
              <a:t>Click to add content</a:t>
            </a:r>
          </a:p>
        </p:txBody>
      </p:sp>
      <p:pic>
        <p:nvPicPr>
          <p:cNvPr id="6" name="Graphic 5">
            <a:extLst>
              <a:ext uri="{FF2B5EF4-FFF2-40B4-BE49-F238E27FC236}">
                <a16:creationId xmlns:a16="http://schemas.microsoft.com/office/drawing/2014/main" id="{A57D9EBC-22D5-4207-8D7D-F6FCCA168D84}"/>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35530" y="6483429"/>
            <a:ext cx="621880" cy="238387"/>
          </a:xfrm>
          <a:prstGeom prst="rect">
            <a:avLst/>
          </a:prstGeom>
        </p:spPr>
      </p:pic>
    </p:spTree>
    <p:extLst>
      <p:ext uri="{BB962C8B-B14F-4D97-AF65-F5344CB8AC3E}">
        <p14:creationId xmlns:p14="http://schemas.microsoft.com/office/powerpoint/2010/main" val="3023825252"/>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_Layout_Whit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E9149BFB-3556-4725-BE5D-59B48F74A278}"/>
              </a:ext>
            </a:extLst>
          </p:cNvPr>
          <p:cNvSpPr>
            <a:spLocks noGrp="1"/>
          </p:cNvSpPr>
          <p:nvPr>
            <p:ph type="body" idx="1" hasCustomPrompt="1"/>
          </p:nvPr>
        </p:nvSpPr>
        <p:spPr>
          <a:xfrm>
            <a:off x="944527" y="1243584"/>
            <a:ext cx="4572000" cy="583045"/>
          </a:xfrm>
          <a:prstGeom prst="rect">
            <a:avLst/>
          </a:prstGeom>
        </p:spPr>
        <p:txBody>
          <a:bodyPr anchor="ctr">
            <a:noAutofit/>
          </a:bodyPr>
          <a:lstStyle>
            <a:lvl1pPr marL="0" indent="0">
              <a:buNone/>
              <a:defRPr sz="2400" b="1"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Arial 24 PT. </a:t>
            </a:r>
            <a:r>
              <a:rPr lang="en-US" err="1"/>
              <a:t>Subheadline</a:t>
            </a:r>
            <a:endParaRPr lang="en-US"/>
          </a:p>
        </p:txBody>
      </p:sp>
      <p:sp>
        <p:nvSpPr>
          <p:cNvPr id="5" name="Text Placeholder 4">
            <a:extLst>
              <a:ext uri="{FF2B5EF4-FFF2-40B4-BE49-F238E27FC236}">
                <a16:creationId xmlns:a16="http://schemas.microsoft.com/office/drawing/2014/main" id="{9405BFFA-D310-41FD-ABCE-F97CCCDCC22F}"/>
              </a:ext>
            </a:extLst>
          </p:cNvPr>
          <p:cNvSpPr>
            <a:spLocks noGrp="1"/>
          </p:cNvSpPr>
          <p:nvPr>
            <p:ph type="body" sz="quarter" idx="3" hasCustomPrompt="1"/>
          </p:nvPr>
        </p:nvSpPr>
        <p:spPr>
          <a:xfrm>
            <a:off x="6669352" y="1243584"/>
            <a:ext cx="4572000" cy="583045"/>
          </a:xfrm>
          <a:prstGeom prst="rect">
            <a:avLst/>
          </a:prstGeom>
        </p:spPr>
        <p:txBody>
          <a:bodyPr vert="horz" lIns="91440" tIns="45720" rIns="91440" bIns="45720" rtlCol="0" anchor="ctr">
            <a:noAutofit/>
          </a:bodyPr>
          <a:lstStyle>
            <a:lvl1pPr>
              <a:defRPr lang="en-US" baseline="0" dirty="0">
                <a:solidFill>
                  <a:schemeClr val="tx1"/>
                </a:solidFill>
              </a:defRPr>
            </a:lvl1pPr>
          </a:lstStyle>
          <a:p>
            <a:r>
              <a:rPr lang="en-US"/>
              <a:t>Arial 24 PT. </a:t>
            </a:r>
            <a:r>
              <a:rPr lang="en-US" err="1"/>
              <a:t>Subheadline</a:t>
            </a:r>
            <a:endParaRPr lang="en-US"/>
          </a:p>
        </p:txBody>
      </p:sp>
      <p:sp>
        <p:nvSpPr>
          <p:cNvPr id="6" name="Title 12">
            <a:extLst>
              <a:ext uri="{FF2B5EF4-FFF2-40B4-BE49-F238E27FC236}">
                <a16:creationId xmlns:a16="http://schemas.microsoft.com/office/drawing/2014/main" id="{2380CBBA-3EF4-4668-9AA6-8569ED9AD7AE}"/>
              </a:ext>
            </a:extLst>
          </p:cNvPr>
          <p:cNvSpPr>
            <a:spLocks noGrp="1"/>
          </p:cNvSpPr>
          <p:nvPr>
            <p:ph type="title" hasCustomPrompt="1"/>
          </p:nvPr>
        </p:nvSpPr>
        <p:spPr>
          <a:xfrm>
            <a:off x="457200" y="381000"/>
            <a:ext cx="11277600" cy="693337"/>
          </a:xfrm>
        </p:spPr>
        <p:txBody>
          <a:bodyPr anchor="ctr">
            <a:noAutofit/>
          </a:bodyPr>
          <a:lstStyle>
            <a:lvl1pPr algn="ctr">
              <a:defRPr sz="3200">
                <a:solidFill>
                  <a:schemeClr val="tx1"/>
                </a:solidFill>
              </a:defRPr>
            </a:lvl1pPr>
          </a:lstStyle>
          <a:p>
            <a:r>
              <a:rPr lang="en-US"/>
              <a:t>Slide Title, Arial 32 pt.</a:t>
            </a:r>
          </a:p>
        </p:txBody>
      </p:sp>
      <p:sp>
        <p:nvSpPr>
          <p:cNvPr id="7" name="Slide Number Placeholder 1">
            <a:extLst>
              <a:ext uri="{FF2B5EF4-FFF2-40B4-BE49-F238E27FC236}">
                <a16:creationId xmlns:a16="http://schemas.microsoft.com/office/drawing/2014/main" id="{D0404B88-B4A4-43C4-9866-B921F41B79AD}"/>
              </a:ext>
            </a:extLst>
          </p:cNvPr>
          <p:cNvSpPr txBox="1">
            <a:spLocks/>
          </p:cNvSpPr>
          <p:nvPr userDrawn="1"/>
        </p:nvSpPr>
        <p:spPr>
          <a:xfrm>
            <a:off x="10934700" y="6487280"/>
            <a:ext cx="800100" cy="251853"/>
          </a:xfrm>
          <a:prstGeom prst="rect">
            <a:avLst/>
          </a:prstGeom>
        </p:spPr>
        <p:txBody>
          <a:bodyPr vert="horz" lIns="0" tIns="45720" rIns="0" bIns="45720" rtlCol="0" anchor="ctr"/>
          <a:lstStyle>
            <a:defPPr>
              <a:defRPr lang="en-US"/>
            </a:defPPr>
            <a:lvl1pPr marL="0" algn="r" defTabSz="914400" rtl="0" eaLnBrk="1" latinLnBrk="0" hangingPunct="1">
              <a:defRPr lang="en-US" sz="800"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2F552B-1952-B44E-8CAB-5705F0ACD2E2}" type="slidenum">
              <a:rPr lang="uk-UA" smtClean="0"/>
              <a:pPr/>
              <a:t>‹#›</a:t>
            </a:fld>
            <a:endParaRPr lang="uk-UA"/>
          </a:p>
        </p:txBody>
      </p:sp>
      <p:sp>
        <p:nvSpPr>
          <p:cNvPr id="8" name="Text Placeholder 19">
            <a:extLst>
              <a:ext uri="{FF2B5EF4-FFF2-40B4-BE49-F238E27FC236}">
                <a16:creationId xmlns:a16="http://schemas.microsoft.com/office/drawing/2014/main" id="{4E792A5B-6B33-4B24-A77A-BF8DF58DE6C0}"/>
              </a:ext>
            </a:extLst>
          </p:cNvPr>
          <p:cNvSpPr>
            <a:spLocks noGrp="1"/>
          </p:cNvSpPr>
          <p:nvPr>
            <p:ph type="body" sz="quarter" idx="21" hasCustomPrompt="1"/>
          </p:nvPr>
        </p:nvSpPr>
        <p:spPr>
          <a:xfrm>
            <a:off x="944527" y="1943122"/>
            <a:ext cx="4572000" cy="4305278"/>
          </a:xfrm>
        </p:spPr>
        <p:txBody>
          <a:bodyPr/>
          <a:lstStyle>
            <a:lvl1pPr>
              <a:defRPr b="0"/>
            </a:lvl1pPr>
            <a:lvl2pPr marL="352425" indent="-234950">
              <a:buFont typeface="Arial" panose="020B0604020202020204" pitchFamily="34" charset="0"/>
              <a:buChar char="•"/>
              <a:defRPr/>
            </a:lvl2pPr>
            <a:lvl3pPr marL="457200" indent="-222250">
              <a:buFont typeface="Arial" panose="020B0604020202020204" pitchFamily="34" charset="0"/>
              <a:buChar char="‒"/>
              <a:defRPr sz="2000"/>
            </a:lvl3pPr>
          </a:lstStyle>
          <a:p>
            <a:pPr marL="117475" lvl="1" indent="0">
              <a:buNone/>
            </a:pPr>
            <a:r>
              <a:rPr lang="en-US"/>
              <a:t>Arial 24 PT. </a:t>
            </a:r>
            <a:r>
              <a:rPr lang="en-US" err="1"/>
              <a:t>aenean</a:t>
            </a:r>
            <a:r>
              <a:rPr lang="en-US"/>
              <a:t> pharetra magna ac </a:t>
            </a:r>
            <a:r>
              <a:rPr lang="en-US" err="1"/>
              <a:t>placerat</a:t>
            </a:r>
            <a:r>
              <a:rPr lang="en-US"/>
              <a:t> vestibulum </a:t>
            </a:r>
            <a:r>
              <a:rPr lang="en-US" err="1"/>
              <a:t>lectus</a:t>
            </a:r>
            <a:r>
              <a:rPr lang="en-US"/>
              <a:t>. In </a:t>
            </a:r>
            <a:r>
              <a:rPr lang="en-US" err="1"/>
              <a:t>eu</a:t>
            </a:r>
            <a:r>
              <a:rPr lang="en-US"/>
              <a:t> mi </a:t>
            </a:r>
            <a:r>
              <a:rPr lang="en-US" err="1"/>
              <a:t>bibendum</a:t>
            </a:r>
            <a:r>
              <a:rPr lang="en-US"/>
              <a:t> </a:t>
            </a:r>
            <a:r>
              <a:rPr lang="en-US" err="1"/>
              <a:t>neque</a:t>
            </a:r>
            <a:r>
              <a:rPr lang="en-US"/>
              <a:t> </a:t>
            </a:r>
            <a:r>
              <a:rPr lang="en-US" err="1"/>
              <a:t>egestas</a:t>
            </a:r>
            <a:r>
              <a:rPr lang="en-US"/>
              <a:t> </a:t>
            </a:r>
            <a:r>
              <a:rPr lang="en-US" err="1"/>
              <a:t>congue</a:t>
            </a:r>
            <a:r>
              <a:rPr lang="en-US"/>
              <a:t> dolor. </a:t>
            </a:r>
          </a:p>
          <a:p>
            <a:pPr marL="117475" lvl="1" indent="0">
              <a:buNone/>
            </a:pPr>
            <a:r>
              <a:rPr lang="en-US" err="1"/>
              <a:t>Ullamcorper</a:t>
            </a:r>
            <a:r>
              <a:rPr lang="en-US"/>
              <a:t> </a:t>
            </a:r>
            <a:r>
              <a:rPr lang="en-US" err="1"/>
              <a:t>velit</a:t>
            </a:r>
            <a:r>
              <a:rPr lang="en-US"/>
              <a:t> sed </a:t>
            </a:r>
            <a:r>
              <a:rPr lang="en-US" err="1"/>
              <a:t>ullamcorper</a:t>
            </a:r>
            <a:r>
              <a:rPr lang="en-US"/>
              <a:t> </a:t>
            </a:r>
            <a:r>
              <a:rPr lang="en-US" err="1"/>
              <a:t>morbi</a:t>
            </a:r>
            <a:r>
              <a:rPr lang="en-US"/>
              <a:t>. Nunc sed </a:t>
            </a:r>
            <a:r>
              <a:rPr lang="en-US" err="1"/>
              <a:t>augue</a:t>
            </a:r>
            <a:r>
              <a:rPr lang="en-US"/>
              <a:t> </a:t>
            </a:r>
            <a:r>
              <a:rPr lang="en-US" err="1"/>
              <a:t>lacus</a:t>
            </a:r>
            <a:r>
              <a:rPr lang="en-US"/>
              <a:t> </a:t>
            </a:r>
            <a:r>
              <a:rPr lang="en-US" err="1"/>
              <a:t>viverra</a:t>
            </a:r>
            <a:r>
              <a:rPr lang="en-US"/>
              <a:t> </a:t>
            </a:r>
            <a:r>
              <a:rPr lang="en-US" err="1"/>
              <a:t>euismod</a:t>
            </a:r>
            <a:r>
              <a:rPr lang="en-US"/>
              <a:t> </a:t>
            </a:r>
            <a:r>
              <a:rPr lang="en-US" err="1"/>
              <a:t>tincidunt</a:t>
            </a:r>
            <a:r>
              <a:rPr lang="en-US"/>
              <a:t>. </a:t>
            </a:r>
          </a:p>
        </p:txBody>
      </p:sp>
      <p:sp>
        <p:nvSpPr>
          <p:cNvPr id="9" name="Text Placeholder 19">
            <a:extLst>
              <a:ext uri="{FF2B5EF4-FFF2-40B4-BE49-F238E27FC236}">
                <a16:creationId xmlns:a16="http://schemas.microsoft.com/office/drawing/2014/main" id="{E1CA2C1B-2188-4AFE-B77C-7EBDBA08E2E7}"/>
              </a:ext>
            </a:extLst>
          </p:cNvPr>
          <p:cNvSpPr>
            <a:spLocks noGrp="1"/>
          </p:cNvSpPr>
          <p:nvPr>
            <p:ph type="body" sz="quarter" idx="22" hasCustomPrompt="1"/>
          </p:nvPr>
        </p:nvSpPr>
        <p:spPr>
          <a:xfrm>
            <a:off x="6688972" y="1943122"/>
            <a:ext cx="4572000" cy="4305278"/>
          </a:xfrm>
        </p:spPr>
        <p:txBody>
          <a:bodyPr/>
          <a:lstStyle>
            <a:lvl1pPr>
              <a:defRPr b="0"/>
            </a:lvl1pPr>
            <a:lvl2pPr marL="352425" indent="-234950">
              <a:buFont typeface="Arial" panose="020B0604020202020204" pitchFamily="34" charset="0"/>
              <a:buChar char="•"/>
              <a:defRPr/>
            </a:lvl2pPr>
            <a:lvl3pPr marL="457200" indent="-222250">
              <a:buFont typeface="Arial" panose="020B0604020202020204" pitchFamily="34" charset="0"/>
              <a:buChar char="‒"/>
              <a:defRPr sz="2000"/>
            </a:lvl3pPr>
          </a:lstStyle>
          <a:p>
            <a:pPr marL="117475" lvl="1" indent="0">
              <a:buNone/>
            </a:pPr>
            <a:r>
              <a:rPr lang="en-US"/>
              <a:t>Arial 24 PT. </a:t>
            </a:r>
            <a:r>
              <a:rPr lang="en-US" err="1"/>
              <a:t>aenean</a:t>
            </a:r>
            <a:r>
              <a:rPr lang="en-US"/>
              <a:t> pharetra magna ac </a:t>
            </a:r>
            <a:r>
              <a:rPr lang="en-US" err="1"/>
              <a:t>placerat</a:t>
            </a:r>
            <a:r>
              <a:rPr lang="en-US"/>
              <a:t> vestibulum </a:t>
            </a:r>
            <a:r>
              <a:rPr lang="en-US" err="1"/>
              <a:t>lectus</a:t>
            </a:r>
            <a:r>
              <a:rPr lang="en-US"/>
              <a:t>. In </a:t>
            </a:r>
            <a:r>
              <a:rPr lang="en-US" err="1"/>
              <a:t>eu</a:t>
            </a:r>
            <a:r>
              <a:rPr lang="en-US"/>
              <a:t> mi </a:t>
            </a:r>
            <a:r>
              <a:rPr lang="en-US" err="1"/>
              <a:t>bibendum</a:t>
            </a:r>
            <a:r>
              <a:rPr lang="en-US"/>
              <a:t> </a:t>
            </a:r>
            <a:r>
              <a:rPr lang="en-US" err="1"/>
              <a:t>neque</a:t>
            </a:r>
            <a:r>
              <a:rPr lang="en-US"/>
              <a:t> </a:t>
            </a:r>
            <a:r>
              <a:rPr lang="en-US" err="1"/>
              <a:t>egestas</a:t>
            </a:r>
            <a:r>
              <a:rPr lang="en-US"/>
              <a:t> </a:t>
            </a:r>
            <a:r>
              <a:rPr lang="en-US" err="1"/>
              <a:t>congue</a:t>
            </a:r>
            <a:r>
              <a:rPr lang="en-US"/>
              <a:t> dolor. </a:t>
            </a:r>
          </a:p>
          <a:p>
            <a:pPr marL="117475" lvl="1" indent="0">
              <a:buNone/>
            </a:pPr>
            <a:r>
              <a:rPr lang="en-US" err="1"/>
              <a:t>Ullamcorper</a:t>
            </a:r>
            <a:r>
              <a:rPr lang="en-US"/>
              <a:t> </a:t>
            </a:r>
            <a:r>
              <a:rPr lang="en-US" err="1"/>
              <a:t>velit</a:t>
            </a:r>
            <a:r>
              <a:rPr lang="en-US"/>
              <a:t> sed </a:t>
            </a:r>
            <a:r>
              <a:rPr lang="en-US" err="1"/>
              <a:t>ullamcorper</a:t>
            </a:r>
            <a:r>
              <a:rPr lang="en-US"/>
              <a:t> </a:t>
            </a:r>
            <a:r>
              <a:rPr lang="en-US" err="1"/>
              <a:t>morbi</a:t>
            </a:r>
            <a:r>
              <a:rPr lang="en-US"/>
              <a:t>. Nunc sed </a:t>
            </a:r>
            <a:r>
              <a:rPr lang="en-US" err="1"/>
              <a:t>augue</a:t>
            </a:r>
            <a:r>
              <a:rPr lang="en-US"/>
              <a:t> </a:t>
            </a:r>
            <a:r>
              <a:rPr lang="en-US" err="1"/>
              <a:t>lacus</a:t>
            </a:r>
            <a:r>
              <a:rPr lang="en-US"/>
              <a:t> </a:t>
            </a:r>
            <a:r>
              <a:rPr lang="en-US" err="1"/>
              <a:t>viverra</a:t>
            </a:r>
            <a:r>
              <a:rPr lang="en-US"/>
              <a:t> </a:t>
            </a:r>
            <a:r>
              <a:rPr lang="en-US" err="1"/>
              <a:t>euismod</a:t>
            </a:r>
            <a:r>
              <a:rPr lang="en-US"/>
              <a:t> </a:t>
            </a:r>
            <a:r>
              <a:rPr lang="en-US" err="1"/>
              <a:t>tincidunt</a:t>
            </a:r>
            <a:r>
              <a:rPr lang="en-US"/>
              <a:t>. </a:t>
            </a:r>
          </a:p>
        </p:txBody>
      </p:sp>
      <p:pic>
        <p:nvPicPr>
          <p:cNvPr id="11" name="Graphic 10">
            <a:extLst>
              <a:ext uri="{FF2B5EF4-FFF2-40B4-BE49-F238E27FC236}">
                <a16:creationId xmlns:a16="http://schemas.microsoft.com/office/drawing/2014/main" id="{0B648621-07E4-4934-80D2-93DB9B621759}"/>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35530" y="6483429"/>
            <a:ext cx="621880" cy="238387"/>
          </a:xfrm>
          <a:prstGeom prst="rect">
            <a:avLst/>
          </a:prstGeom>
        </p:spPr>
      </p:pic>
    </p:spTree>
    <p:extLst>
      <p:ext uri="{BB962C8B-B14F-4D97-AF65-F5344CB8AC3E}">
        <p14:creationId xmlns:p14="http://schemas.microsoft.com/office/powerpoint/2010/main" val="29521352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_Layout_NoSub_White">
    <p:spTree>
      <p:nvGrpSpPr>
        <p:cNvPr id="1" name=""/>
        <p:cNvGrpSpPr/>
        <p:nvPr/>
      </p:nvGrpSpPr>
      <p:grpSpPr>
        <a:xfrm>
          <a:off x="0" y="0"/>
          <a:ext cx="0" cy="0"/>
          <a:chOff x="0" y="0"/>
          <a:chExt cx="0" cy="0"/>
        </a:xfrm>
      </p:grpSpPr>
      <p:sp>
        <p:nvSpPr>
          <p:cNvPr id="6" name="Title 12">
            <a:extLst>
              <a:ext uri="{FF2B5EF4-FFF2-40B4-BE49-F238E27FC236}">
                <a16:creationId xmlns:a16="http://schemas.microsoft.com/office/drawing/2014/main" id="{2380CBBA-3EF4-4668-9AA6-8569ED9AD7AE}"/>
              </a:ext>
            </a:extLst>
          </p:cNvPr>
          <p:cNvSpPr>
            <a:spLocks noGrp="1"/>
          </p:cNvSpPr>
          <p:nvPr>
            <p:ph type="title" hasCustomPrompt="1"/>
          </p:nvPr>
        </p:nvSpPr>
        <p:spPr>
          <a:xfrm>
            <a:off x="457200" y="381000"/>
            <a:ext cx="11277600" cy="693337"/>
          </a:xfrm>
        </p:spPr>
        <p:txBody>
          <a:bodyPr anchor="ctr">
            <a:noAutofit/>
          </a:bodyPr>
          <a:lstStyle>
            <a:lvl1pPr algn="ctr">
              <a:defRPr sz="3200">
                <a:solidFill>
                  <a:schemeClr val="tx1"/>
                </a:solidFill>
              </a:defRPr>
            </a:lvl1pPr>
          </a:lstStyle>
          <a:p>
            <a:r>
              <a:rPr lang="en-US"/>
              <a:t>Slide Title, Arial 32 pt.</a:t>
            </a:r>
          </a:p>
        </p:txBody>
      </p:sp>
      <p:sp>
        <p:nvSpPr>
          <p:cNvPr id="7" name="Slide Number Placeholder 1">
            <a:extLst>
              <a:ext uri="{FF2B5EF4-FFF2-40B4-BE49-F238E27FC236}">
                <a16:creationId xmlns:a16="http://schemas.microsoft.com/office/drawing/2014/main" id="{D0404B88-B4A4-43C4-9866-B921F41B79AD}"/>
              </a:ext>
            </a:extLst>
          </p:cNvPr>
          <p:cNvSpPr txBox="1">
            <a:spLocks/>
          </p:cNvSpPr>
          <p:nvPr userDrawn="1"/>
        </p:nvSpPr>
        <p:spPr>
          <a:xfrm>
            <a:off x="10934700" y="6487280"/>
            <a:ext cx="800100" cy="251853"/>
          </a:xfrm>
          <a:prstGeom prst="rect">
            <a:avLst/>
          </a:prstGeom>
        </p:spPr>
        <p:txBody>
          <a:bodyPr vert="horz" lIns="0" tIns="45720" rIns="0" bIns="45720" rtlCol="0" anchor="ctr"/>
          <a:lstStyle>
            <a:defPPr>
              <a:defRPr lang="en-US"/>
            </a:defPPr>
            <a:lvl1pPr marL="0" algn="r" defTabSz="914400" rtl="0" eaLnBrk="1" latinLnBrk="0" hangingPunct="1">
              <a:defRPr lang="en-US" sz="800"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2F552B-1952-B44E-8CAB-5705F0ACD2E2}" type="slidenum">
              <a:rPr lang="uk-UA" smtClean="0"/>
              <a:pPr/>
              <a:t>‹#›</a:t>
            </a:fld>
            <a:endParaRPr lang="uk-UA"/>
          </a:p>
        </p:txBody>
      </p:sp>
      <p:sp>
        <p:nvSpPr>
          <p:cNvPr id="8" name="Text Placeholder 19">
            <a:extLst>
              <a:ext uri="{FF2B5EF4-FFF2-40B4-BE49-F238E27FC236}">
                <a16:creationId xmlns:a16="http://schemas.microsoft.com/office/drawing/2014/main" id="{4E792A5B-6B33-4B24-A77A-BF8DF58DE6C0}"/>
              </a:ext>
            </a:extLst>
          </p:cNvPr>
          <p:cNvSpPr>
            <a:spLocks noGrp="1"/>
          </p:cNvSpPr>
          <p:nvPr>
            <p:ph type="body" sz="quarter" idx="21" hasCustomPrompt="1"/>
          </p:nvPr>
        </p:nvSpPr>
        <p:spPr>
          <a:xfrm>
            <a:off x="944527" y="1408670"/>
            <a:ext cx="4572000" cy="4839730"/>
          </a:xfrm>
        </p:spPr>
        <p:txBody>
          <a:bodyPr/>
          <a:lstStyle>
            <a:lvl1pPr>
              <a:defRPr b="0"/>
            </a:lvl1pPr>
            <a:lvl2pPr marL="352425" indent="-234950">
              <a:buFont typeface="Arial" panose="020B0604020202020204" pitchFamily="34" charset="0"/>
              <a:buChar char="•"/>
              <a:defRPr/>
            </a:lvl2pPr>
            <a:lvl3pPr marL="457200" indent="-222250">
              <a:buFont typeface="Arial" panose="020B0604020202020204" pitchFamily="34" charset="0"/>
              <a:buChar char="‒"/>
              <a:defRPr sz="2000"/>
            </a:lvl3pPr>
          </a:lstStyle>
          <a:p>
            <a:pPr marL="117475" lvl="1" indent="0">
              <a:buNone/>
            </a:pPr>
            <a:r>
              <a:rPr lang="en-US"/>
              <a:t>Arial 24 PT. </a:t>
            </a:r>
            <a:r>
              <a:rPr lang="en-US" err="1"/>
              <a:t>aenean</a:t>
            </a:r>
            <a:r>
              <a:rPr lang="en-US"/>
              <a:t> pharetra magna ac </a:t>
            </a:r>
            <a:r>
              <a:rPr lang="en-US" err="1"/>
              <a:t>placerat</a:t>
            </a:r>
            <a:r>
              <a:rPr lang="en-US"/>
              <a:t> vestibulum </a:t>
            </a:r>
            <a:r>
              <a:rPr lang="en-US" err="1"/>
              <a:t>lectus</a:t>
            </a:r>
            <a:r>
              <a:rPr lang="en-US"/>
              <a:t>. In </a:t>
            </a:r>
            <a:r>
              <a:rPr lang="en-US" err="1"/>
              <a:t>eu</a:t>
            </a:r>
            <a:r>
              <a:rPr lang="en-US"/>
              <a:t> mi </a:t>
            </a:r>
            <a:r>
              <a:rPr lang="en-US" err="1"/>
              <a:t>bibendum</a:t>
            </a:r>
            <a:r>
              <a:rPr lang="en-US"/>
              <a:t> </a:t>
            </a:r>
            <a:r>
              <a:rPr lang="en-US" err="1"/>
              <a:t>neque</a:t>
            </a:r>
            <a:r>
              <a:rPr lang="en-US"/>
              <a:t> </a:t>
            </a:r>
            <a:r>
              <a:rPr lang="en-US" err="1"/>
              <a:t>egestas</a:t>
            </a:r>
            <a:r>
              <a:rPr lang="en-US"/>
              <a:t> </a:t>
            </a:r>
            <a:r>
              <a:rPr lang="en-US" err="1"/>
              <a:t>congue</a:t>
            </a:r>
            <a:r>
              <a:rPr lang="en-US"/>
              <a:t> dolor. </a:t>
            </a:r>
          </a:p>
          <a:p>
            <a:pPr marL="117475" lvl="1" indent="0">
              <a:buNone/>
            </a:pPr>
            <a:r>
              <a:rPr lang="en-US" err="1"/>
              <a:t>Ullamcorper</a:t>
            </a:r>
            <a:r>
              <a:rPr lang="en-US"/>
              <a:t> </a:t>
            </a:r>
            <a:r>
              <a:rPr lang="en-US" err="1"/>
              <a:t>velit</a:t>
            </a:r>
            <a:r>
              <a:rPr lang="en-US"/>
              <a:t> sed </a:t>
            </a:r>
            <a:r>
              <a:rPr lang="en-US" err="1"/>
              <a:t>ullamcorper</a:t>
            </a:r>
            <a:r>
              <a:rPr lang="en-US"/>
              <a:t> </a:t>
            </a:r>
            <a:r>
              <a:rPr lang="en-US" err="1"/>
              <a:t>morbi</a:t>
            </a:r>
            <a:r>
              <a:rPr lang="en-US"/>
              <a:t>. Nunc sed </a:t>
            </a:r>
            <a:r>
              <a:rPr lang="en-US" err="1"/>
              <a:t>augue</a:t>
            </a:r>
            <a:r>
              <a:rPr lang="en-US"/>
              <a:t> </a:t>
            </a:r>
            <a:r>
              <a:rPr lang="en-US" err="1"/>
              <a:t>lacus</a:t>
            </a:r>
            <a:r>
              <a:rPr lang="en-US"/>
              <a:t> </a:t>
            </a:r>
            <a:r>
              <a:rPr lang="en-US" err="1"/>
              <a:t>viverra</a:t>
            </a:r>
            <a:r>
              <a:rPr lang="en-US"/>
              <a:t> </a:t>
            </a:r>
            <a:r>
              <a:rPr lang="en-US" err="1"/>
              <a:t>euismod</a:t>
            </a:r>
            <a:r>
              <a:rPr lang="en-US"/>
              <a:t> </a:t>
            </a:r>
            <a:r>
              <a:rPr lang="en-US" err="1"/>
              <a:t>tincidunt</a:t>
            </a:r>
            <a:r>
              <a:rPr lang="en-US"/>
              <a:t>. </a:t>
            </a:r>
          </a:p>
        </p:txBody>
      </p:sp>
      <p:sp>
        <p:nvSpPr>
          <p:cNvPr id="9" name="Text Placeholder 19">
            <a:extLst>
              <a:ext uri="{FF2B5EF4-FFF2-40B4-BE49-F238E27FC236}">
                <a16:creationId xmlns:a16="http://schemas.microsoft.com/office/drawing/2014/main" id="{E1CA2C1B-2188-4AFE-B77C-7EBDBA08E2E7}"/>
              </a:ext>
            </a:extLst>
          </p:cNvPr>
          <p:cNvSpPr>
            <a:spLocks noGrp="1"/>
          </p:cNvSpPr>
          <p:nvPr>
            <p:ph type="body" sz="quarter" idx="22" hasCustomPrompt="1"/>
          </p:nvPr>
        </p:nvSpPr>
        <p:spPr>
          <a:xfrm>
            <a:off x="6688972" y="1408670"/>
            <a:ext cx="4572000" cy="4839730"/>
          </a:xfrm>
        </p:spPr>
        <p:txBody>
          <a:bodyPr/>
          <a:lstStyle>
            <a:lvl1pPr>
              <a:defRPr b="0"/>
            </a:lvl1pPr>
            <a:lvl2pPr marL="352425" indent="-234950">
              <a:buFont typeface="Arial" panose="020B0604020202020204" pitchFamily="34" charset="0"/>
              <a:buChar char="•"/>
              <a:defRPr/>
            </a:lvl2pPr>
            <a:lvl3pPr marL="457200" indent="-222250">
              <a:buFont typeface="Arial" panose="020B0604020202020204" pitchFamily="34" charset="0"/>
              <a:buChar char="‒"/>
              <a:defRPr sz="2000"/>
            </a:lvl3pPr>
          </a:lstStyle>
          <a:p>
            <a:pPr marL="117475" lvl="1" indent="0">
              <a:buNone/>
            </a:pPr>
            <a:r>
              <a:rPr lang="en-US"/>
              <a:t>Arial 24 PT. </a:t>
            </a:r>
            <a:r>
              <a:rPr lang="en-US" err="1"/>
              <a:t>aenean</a:t>
            </a:r>
            <a:r>
              <a:rPr lang="en-US"/>
              <a:t> pharetra magna ac </a:t>
            </a:r>
            <a:r>
              <a:rPr lang="en-US" err="1"/>
              <a:t>placerat</a:t>
            </a:r>
            <a:r>
              <a:rPr lang="en-US"/>
              <a:t> vestibulum </a:t>
            </a:r>
            <a:r>
              <a:rPr lang="en-US" err="1"/>
              <a:t>lectus</a:t>
            </a:r>
            <a:r>
              <a:rPr lang="en-US"/>
              <a:t>. In </a:t>
            </a:r>
            <a:r>
              <a:rPr lang="en-US" err="1"/>
              <a:t>eu</a:t>
            </a:r>
            <a:r>
              <a:rPr lang="en-US"/>
              <a:t> mi </a:t>
            </a:r>
            <a:r>
              <a:rPr lang="en-US" err="1"/>
              <a:t>bibendum</a:t>
            </a:r>
            <a:r>
              <a:rPr lang="en-US"/>
              <a:t> </a:t>
            </a:r>
            <a:r>
              <a:rPr lang="en-US" err="1"/>
              <a:t>neque</a:t>
            </a:r>
            <a:r>
              <a:rPr lang="en-US"/>
              <a:t> </a:t>
            </a:r>
            <a:r>
              <a:rPr lang="en-US" err="1"/>
              <a:t>egestas</a:t>
            </a:r>
            <a:r>
              <a:rPr lang="en-US"/>
              <a:t> </a:t>
            </a:r>
            <a:r>
              <a:rPr lang="en-US" err="1"/>
              <a:t>congue</a:t>
            </a:r>
            <a:r>
              <a:rPr lang="en-US"/>
              <a:t> dolor. </a:t>
            </a:r>
          </a:p>
          <a:p>
            <a:pPr marL="117475" lvl="1" indent="0">
              <a:buNone/>
            </a:pPr>
            <a:r>
              <a:rPr lang="en-US" err="1"/>
              <a:t>Ullamcorper</a:t>
            </a:r>
            <a:r>
              <a:rPr lang="en-US"/>
              <a:t> </a:t>
            </a:r>
            <a:r>
              <a:rPr lang="en-US" err="1"/>
              <a:t>velit</a:t>
            </a:r>
            <a:r>
              <a:rPr lang="en-US"/>
              <a:t> sed </a:t>
            </a:r>
            <a:r>
              <a:rPr lang="en-US" err="1"/>
              <a:t>ullamcorper</a:t>
            </a:r>
            <a:r>
              <a:rPr lang="en-US"/>
              <a:t> </a:t>
            </a:r>
            <a:r>
              <a:rPr lang="en-US" err="1"/>
              <a:t>morbi</a:t>
            </a:r>
            <a:r>
              <a:rPr lang="en-US"/>
              <a:t>. Nunc sed </a:t>
            </a:r>
            <a:r>
              <a:rPr lang="en-US" err="1"/>
              <a:t>augue</a:t>
            </a:r>
            <a:r>
              <a:rPr lang="en-US"/>
              <a:t> </a:t>
            </a:r>
            <a:r>
              <a:rPr lang="en-US" err="1"/>
              <a:t>lacus</a:t>
            </a:r>
            <a:r>
              <a:rPr lang="en-US"/>
              <a:t> </a:t>
            </a:r>
            <a:r>
              <a:rPr lang="en-US" err="1"/>
              <a:t>viverra</a:t>
            </a:r>
            <a:r>
              <a:rPr lang="en-US"/>
              <a:t> </a:t>
            </a:r>
            <a:r>
              <a:rPr lang="en-US" err="1"/>
              <a:t>euismod</a:t>
            </a:r>
            <a:r>
              <a:rPr lang="en-US"/>
              <a:t> </a:t>
            </a:r>
            <a:r>
              <a:rPr lang="en-US" err="1"/>
              <a:t>tincidunt</a:t>
            </a:r>
            <a:r>
              <a:rPr lang="en-US"/>
              <a:t>. </a:t>
            </a:r>
          </a:p>
        </p:txBody>
      </p:sp>
      <p:pic>
        <p:nvPicPr>
          <p:cNvPr id="11" name="Graphic 10">
            <a:extLst>
              <a:ext uri="{FF2B5EF4-FFF2-40B4-BE49-F238E27FC236}">
                <a16:creationId xmlns:a16="http://schemas.microsoft.com/office/drawing/2014/main" id="{0B648621-07E4-4934-80D2-93DB9B621759}"/>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35530" y="6483429"/>
            <a:ext cx="621880" cy="238387"/>
          </a:xfrm>
          <a:prstGeom prst="rect">
            <a:avLst/>
          </a:prstGeom>
        </p:spPr>
      </p:pic>
    </p:spTree>
    <p:extLst>
      <p:ext uri="{BB962C8B-B14F-4D97-AF65-F5344CB8AC3E}">
        <p14:creationId xmlns:p14="http://schemas.microsoft.com/office/powerpoint/2010/main" val="21032954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yout with 4 image_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F6568B5-A51E-4B9F-AF5D-03214F63C327}"/>
              </a:ext>
            </a:extLst>
          </p:cNvPr>
          <p:cNvSpPr>
            <a:spLocks noGrp="1"/>
          </p:cNvSpPr>
          <p:nvPr>
            <p:ph type="sldNum" sz="quarter" idx="10"/>
          </p:nvPr>
        </p:nvSpPr>
        <p:spPr/>
        <p:txBody>
          <a:bodyPr/>
          <a:lstStyle/>
          <a:p>
            <a:fld id="{2F2F552B-1952-B44E-8CAB-5705F0ACD2E2}" type="slidenum">
              <a:rPr lang="uk-UA" smtClean="0"/>
              <a:pPr/>
              <a:t>‹#›</a:t>
            </a:fld>
            <a:endParaRPr lang="uk-UA"/>
          </a:p>
        </p:txBody>
      </p:sp>
      <p:sp>
        <p:nvSpPr>
          <p:cNvPr id="4" name="Picture Placeholder 5">
            <a:extLst>
              <a:ext uri="{FF2B5EF4-FFF2-40B4-BE49-F238E27FC236}">
                <a16:creationId xmlns:a16="http://schemas.microsoft.com/office/drawing/2014/main" id="{FDDAA3F8-EB4F-4A1F-AF6F-2C4EEBF6B68A}"/>
              </a:ext>
            </a:extLst>
          </p:cNvPr>
          <p:cNvSpPr>
            <a:spLocks noGrp="1"/>
          </p:cNvSpPr>
          <p:nvPr>
            <p:ph type="pic" sz="quarter" idx="16" hasCustomPrompt="1"/>
          </p:nvPr>
        </p:nvSpPr>
        <p:spPr>
          <a:xfrm>
            <a:off x="1038225" y="1548439"/>
            <a:ext cx="1524000" cy="1524000"/>
          </a:xfrm>
          <a:prstGeom prst="rect">
            <a:avLst/>
          </a:prstGeom>
          <a:solidFill>
            <a:schemeClr val="bg2">
              <a:lumMod val="95000"/>
            </a:schemeClr>
          </a:solidFill>
          <a:ln w="38100">
            <a:solidFill>
              <a:schemeClr val="accent3"/>
            </a:solidFill>
            <a:miter lim="800000"/>
          </a:ln>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200" b="0" cap="none">
                <a:solidFill>
                  <a:schemeClr val="tx1"/>
                </a:solidFill>
              </a:defRPr>
            </a:lvl1pPr>
          </a:lstStyle>
          <a:p>
            <a:r>
              <a:rPr lang="en-US"/>
              <a:t>Drag photo to placeholder or click on icon to place photo from file. </a:t>
            </a:r>
          </a:p>
          <a:p>
            <a:endParaRPr lang="en-US"/>
          </a:p>
        </p:txBody>
      </p:sp>
      <p:sp>
        <p:nvSpPr>
          <p:cNvPr id="5" name="Picture Placeholder 5">
            <a:extLst>
              <a:ext uri="{FF2B5EF4-FFF2-40B4-BE49-F238E27FC236}">
                <a16:creationId xmlns:a16="http://schemas.microsoft.com/office/drawing/2014/main" id="{30FD80E7-E17C-4285-9D94-3C1AC92AC259}"/>
              </a:ext>
            </a:extLst>
          </p:cNvPr>
          <p:cNvSpPr>
            <a:spLocks noGrp="1"/>
          </p:cNvSpPr>
          <p:nvPr>
            <p:ph type="pic" sz="quarter" idx="17" hasCustomPrompt="1"/>
          </p:nvPr>
        </p:nvSpPr>
        <p:spPr>
          <a:xfrm>
            <a:off x="3905250" y="1548439"/>
            <a:ext cx="1524000" cy="1524000"/>
          </a:xfrm>
          <a:prstGeom prst="rect">
            <a:avLst/>
          </a:prstGeom>
          <a:solidFill>
            <a:schemeClr val="bg2">
              <a:lumMod val="95000"/>
            </a:schemeClr>
          </a:solidFill>
          <a:ln w="38100">
            <a:solidFill>
              <a:schemeClr val="accent3"/>
            </a:solidFill>
            <a:miter lim="800000"/>
          </a:ln>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200" b="0" cap="none">
                <a:solidFill>
                  <a:schemeClr val="tx1"/>
                </a:solidFill>
              </a:defRPr>
            </a:lvl1pPr>
          </a:lstStyle>
          <a:p>
            <a:r>
              <a:rPr lang="en-US"/>
              <a:t>Drag photo to placeholder or click on icon to place photo from file. </a:t>
            </a:r>
          </a:p>
          <a:p>
            <a:endParaRPr lang="en-US"/>
          </a:p>
        </p:txBody>
      </p:sp>
      <p:sp>
        <p:nvSpPr>
          <p:cNvPr id="6" name="Picture Placeholder 5">
            <a:extLst>
              <a:ext uri="{FF2B5EF4-FFF2-40B4-BE49-F238E27FC236}">
                <a16:creationId xmlns:a16="http://schemas.microsoft.com/office/drawing/2014/main" id="{D337BB3D-26EB-4B08-A589-DA4B25E61EF6}"/>
              </a:ext>
            </a:extLst>
          </p:cNvPr>
          <p:cNvSpPr>
            <a:spLocks noGrp="1"/>
          </p:cNvSpPr>
          <p:nvPr>
            <p:ph type="pic" sz="quarter" idx="18" hasCustomPrompt="1"/>
          </p:nvPr>
        </p:nvSpPr>
        <p:spPr>
          <a:xfrm>
            <a:off x="6772275" y="1548439"/>
            <a:ext cx="1524000" cy="1524000"/>
          </a:xfrm>
          <a:prstGeom prst="rect">
            <a:avLst/>
          </a:prstGeom>
          <a:solidFill>
            <a:schemeClr val="bg2">
              <a:lumMod val="95000"/>
            </a:schemeClr>
          </a:solidFill>
          <a:ln w="38100">
            <a:solidFill>
              <a:schemeClr val="accent3"/>
            </a:solidFill>
            <a:miter lim="800000"/>
          </a:ln>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200" b="0" cap="none">
                <a:solidFill>
                  <a:schemeClr val="tx1"/>
                </a:solidFill>
              </a:defRPr>
            </a:lvl1pPr>
          </a:lstStyle>
          <a:p>
            <a:r>
              <a:rPr lang="en-US"/>
              <a:t>Drag photo to placeholder or click on icon to place photo from file. </a:t>
            </a:r>
          </a:p>
          <a:p>
            <a:endParaRPr lang="en-US"/>
          </a:p>
        </p:txBody>
      </p:sp>
      <p:sp>
        <p:nvSpPr>
          <p:cNvPr id="7" name="Picture Placeholder 5">
            <a:extLst>
              <a:ext uri="{FF2B5EF4-FFF2-40B4-BE49-F238E27FC236}">
                <a16:creationId xmlns:a16="http://schemas.microsoft.com/office/drawing/2014/main" id="{FC855AF4-9C57-4C82-ABED-C59FAFAF234E}"/>
              </a:ext>
            </a:extLst>
          </p:cNvPr>
          <p:cNvSpPr>
            <a:spLocks noGrp="1"/>
          </p:cNvSpPr>
          <p:nvPr>
            <p:ph type="pic" sz="quarter" idx="19" hasCustomPrompt="1"/>
          </p:nvPr>
        </p:nvSpPr>
        <p:spPr>
          <a:xfrm>
            <a:off x="9629775" y="1548439"/>
            <a:ext cx="1524000" cy="1524000"/>
          </a:xfrm>
          <a:prstGeom prst="rect">
            <a:avLst/>
          </a:prstGeom>
          <a:solidFill>
            <a:schemeClr val="bg2">
              <a:lumMod val="95000"/>
            </a:schemeClr>
          </a:solidFill>
          <a:ln w="38100">
            <a:solidFill>
              <a:schemeClr val="accent3"/>
            </a:solidFill>
            <a:miter lim="800000"/>
          </a:ln>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200" b="0" cap="none">
                <a:solidFill>
                  <a:schemeClr val="tx1"/>
                </a:solidFill>
              </a:defRPr>
            </a:lvl1pPr>
          </a:lstStyle>
          <a:p>
            <a:r>
              <a:rPr lang="en-US"/>
              <a:t>Drag photo to placeholder or click on icon to place photo from file. </a:t>
            </a:r>
          </a:p>
          <a:p>
            <a:endParaRPr lang="en-US"/>
          </a:p>
        </p:txBody>
      </p:sp>
      <p:sp>
        <p:nvSpPr>
          <p:cNvPr id="8" name="Text Placeholder 2">
            <a:extLst>
              <a:ext uri="{FF2B5EF4-FFF2-40B4-BE49-F238E27FC236}">
                <a16:creationId xmlns:a16="http://schemas.microsoft.com/office/drawing/2014/main" id="{93793471-F4BA-4465-ABF2-FE682C2A7424}"/>
              </a:ext>
            </a:extLst>
          </p:cNvPr>
          <p:cNvSpPr>
            <a:spLocks noGrp="1"/>
          </p:cNvSpPr>
          <p:nvPr>
            <p:ph type="body" idx="1" hasCustomPrompt="1"/>
          </p:nvPr>
        </p:nvSpPr>
        <p:spPr>
          <a:xfrm>
            <a:off x="489145" y="3407221"/>
            <a:ext cx="2560320" cy="463739"/>
          </a:xfrm>
          <a:prstGeom prst="rect">
            <a:avLst/>
          </a:prstGeom>
        </p:spPr>
        <p:txBody>
          <a:bodyPr anchor="b">
            <a:noAutofit/>
          </a:bodyPr>
          <a:lstStyle>
            <a:lvl1pPr marL="0" indent="0" algn="ctr">
              <a:buNone/>
              <a:defRPr sz="2400" b="1"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Subheadline</a:t>
            </a:r>
            <a:endParaRPr lang="en-US"/>
          </a:p>
        </p:txBody>
      </p:sp>
      <p:sp>
        <p:nvSpPr>
          <p:cNvPr id="9" name="Text Placeholder 2">
            <a:extLst>
              <a:ext uri="{FF2B5EF4-FFF2-40B4-BE49-F238E27FC236}">
                <a16:creationId xmlns:a16="http://schemas.microsoft.com/office/drawing/2014/main" id="{44A6A540-AEC7-43D6-A801-E4D6D202935F}"/>
              </a:ext>
            </a:extLst>
          </p:cNvPr>
          <p:cNvSpPr>
            <a:spLocks noGrp="1"/>
          </p:cNvSpPr>
          <p:nvPr>
            <p:ph type="body" idx="20" hasCustomPrompt="1"/>
          </p:nvPr>
        </p:nvSpPr>
        <p:spPr>
          <a:xfrm>
            <a:off x="3349821" y="3407221"/>
            <a:ext cx="2560320" cy="463739"/>
          </a:xfrm>
          <a:prstGeom prst="rect">
            <a:avLst/>
          </a:prstGeom>
        </p:spPr>
        <p:txBody>
          <a:bodyPr anchor="b">
            <a:noAutofit/>
          </a:bodyPr>
          <a:lstStyle>
            <a:lvl1pPr marL="0" indent="0" algn="ctr">
              <a:buNone/>
              <a:defRPr sz="2400" b="1"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Subheadline</a:t>
            </a:r>
            <a:endParaRPr lang="en-US"/>
          </a:p>
        </p:txBody>
      </p:sp>
      <p:sp>
        <p:nvSpPr>
          <p:cNvPr id="10" name="Text Placeholder 2">
            <a:extLst>
              <a:ext uri="{FF2B5EF4-FFF2-40B4-BE49-F238E27FC236}">
                <a16:creationId xmlns:a16="http://schemas.microsoft.com/office/drawing/2014/main" id="{F4B84508-DBBA-4957-A988-158A01573DBB}"/>
              </a:ext>
            </a:extLst>
          </p:cNvPr>
          <p:cNvSpPr>
            <a:spLocks noGrp="1"/>
          </p:cNvSpPr>
          <p:nvPr>
            <p:ph type="body" idx="22" hasCustomPrompt="1"/>
          </p:nvPr>
        </p:nvSpPr>
        <p:spPr>
          <a:xfrm>
            <a:off x="6305035" y="3407221"/>
            <a:ext cx="2560320" cy="463739"/>
          </a:xfrm>
          <a:prstGeom prst="rect">
            <a:avLst/>
          </a:prstGeom>
        </p:spPr>
        <p:txBody>
          <a:bodyPr anchor="b">
            <a:noAutofit/>
          </a:bodyPr>
          <a:lstStyle>
            <a:lvl1pPr marL="0" indent="0" algn="ctr">
              <a:buNone/>
              <a:defRPr sz="2400" b="1"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Subheadline</a:t>
            </a:r>
            <a:endParaRPr lang="en-US"/>
          </a:p>
        </p:txBody>
      </p:sp>
      <p:sp>
        <p:nvSpPr>
          <p:cNvPr id="11" name="Text Placeholder 2">
            <a:extLst>
              <a:ext uri="{FF2B5EF4-FFF2-40B4-BE49-F238E27FC236}">
                <a16:creationId xmlns:a16="http://schemas.microsoft.com/office/drawing/2014/main" id="{52742747-89A0-4116-851E-4C8406583D19}"/>
              </a:ext>
            </a:extLst>
          </p:cNvPr>
          <p:cNvSpPr>
            <a:spLocks noGrp="1"/>
          </p:cNvSpPr>
          <p:nvPr>
            <p:ph type="body" idx="24" hasCustomPrompt="1"/>
          </p:nvPr>
        </p:nvSpPr>
        <p:spPr>
          <a:xfrm>
            <a:off x="9174480" y="3407221"/>
            <a:ext cx="2560320" cy="463739"/>
          </a:xfrm>
          <a:prstGeom prst="rect">
            <a:avLst/>
          </a:prstGeom>
        </p:spPr>
        <p:txBody>
          <a:bodyPr anchor="b">
            <a:noAutofit/>
          </a:bodyPr>
          <a:lstStyle>
            <a:lvl1pPr marL="0" indent="0" algn="ctr">
              <a:buNone/>
              <a:defRPr sz="2400" b="1"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Subheadline</a:t>
            </a:r>
            <a:endParaRPr lang="en-US"/>
          </a:p>
        </p:txBody>
      </p:sp>
      <p:sp>
        <p:nvSpPr>
          <p:cNvPr id="12" name="Title 28">
            <a:extLst>
              <a:ext uri="{FF2B5EF4-FFF2-40B4-BE49-F238E27FC236}">
                <a16:creationId xmlns:a16="http://schemas.microsoft.com/office/drawing/2014/main" id="{76F358CF-D5FE-45C2-AAB2-904DB884F3FC}"/>
              </a:ext>
            </a:extLst>
          </p:cNvPr>
          <p:cNvSpPr>
            <a:spLocks noGrp="1"/>
          </p:cNvSpPr>
          <p:nvPr>
            <p:ph type="title" hasCustomPrompt="1"/>
          </p:nvPr>
        </p:nvSpPr>
        <p:spPr>
          <a:xfrm>
            <a:off x="457200" y="396905"/>
            <a:ext cx="11277600" cy="693337"/>
          </a:xfrm>
        </p:spPr>
        <p:txBody>
          <a:bodyPr/>
          <a:lstStyle>
            <a:lvl1pPr algn="ctr">
              <a:defRPr sz="3200">
                <a:solidFill>
                  <a:schemeClr val="tx1"/>
                </a:solidFill>
              </a:defRPr>
            </a:lvl1pPr>
          </a:lstStyle>
          <a:p>
            <a:r>
              <a:rPr lang="en-US"/>
              <a:t>Slide Title, Arial 32 pt.</a:t>
            </a:r>
          </a:p>
        </p:txBody>
      </p:sp>
      <p:sp>
        <p:nvSpPr>
          <p:cNvPr id="14" name="Text Placeholder 3">
            <a:extLst>
              <a:ext uri="{FF2B5EF4-FFF2-40B4-BE49-F238E27FC236}">
                <a16:creationId xmlns:a16="http://schemas.microsoft.com/office/drawing/2014/main" id="{62C36474-6A96-4E05-952B-8317DFBAE54B}"/>
              </a:ext>
            </a:extLst>
          </p:cNvPr>
          <p:cNvSpPr>
            <a:spLocks noGrp="1"/>
          </p:cNvSpPr>
          <p:nvPr>
            <p:ph type="body" sz="quarter" idx="28" hasCustomPrompt="1"/>
          </p:nvPr>
        </p:nvSpPr>
        <p:spPr>
          <a:xfrm>
            <a:off x="474760" y="3972535"/>
            <a:ext cx="2560320" cy="1233468"/>
          </a:xfrm>
        </p:spPr>
        <p:txBody>
          <a:bodyPr>
            <a:noAutofit/>
          </a:bodyPr>
          <a:lstStyle>
            <a:lvl1pPr algn="ctr">
              <a:defRPr sz="2400" b="0" i="0" baseline="0"/>
            </a:lvl1pPr>
            <a:lvl2pPr>
              <a:defRPr sz="2400" b="0" i="0" baseline="0"/>
            </a:lvl2pPr>
            <a:lvl3pPr>
              <a:defRPr sz="2400" b="0" i="0" baseline="0"/>
            </a:lvl3pPr>
            <a:lvl4pPr>
              <a:defRPr sz="2400" b="0" i="0" baseline="0"/>
            </a:lvl4pPr>
            <a:lvl5pPr>
              <a:defRPr sz="2400" b="0" i="0" baseline="0"/>
            </a:lvl5pPr>
          </a:lstStyle>
          <a:p>
            <a:r>
              <a:rPr lang="en-US"/>
              <a:t>Arial 24 pt. lorem ipsum dolor sit</a:t>
            </a:r>
          </a:p>
        </p:txBody>
      </p:sp>
      <p:sp>
        <p:nvSpPr>
          <p:cNvPr id="15" name="Text Placeholder 3">
            <a:extLst>
              <a:ext uri="{FF2B5EF4-FFF2-40B4-BE49-F238E27FC236}">
                <a16:creationId xmlns:a16="http://schemas.microsoft.com/office/drawing/2014/main" id="{F3B00A55-91E4-4069-852A-F07B09A07D9E}"/>
              </a:ext>
            </a:extLst>
          </p:cNvPr>
          <p:cNvSpPr>
            <a:spLocks noGrp="1"/>
          </p:cNvSpPr>
          <p:nvPr>
            <p:ph type="body" sz="quarter" idx="29" hasCustomPrompt="1"/>
          </p:nvPr>
        </p:nvSpPr>
        <p:spPr>
          <a:xfrm>
            <a:off x="3350814" y="3972535"/>
            <a:ext cx="2560320" cy="1233468"/>
          </a:xfrm>
        </p:spPr>
        <p:txBody>
          <a:bodyPr>
            <a:noAutofit/>
          </a:bodyPr>
          <a:lstStyle>
            <a:lvl1pPr algn="ctr">
              <a:defRPr sz="2400" b="0" i="0" baseline="0"/>
            </a:lvl1pPr>
            <a:lvl2pPr>
              <a:defRPr sz="2400" b="0" i="0" baseline="0"/>
            </a:lvl2pPr>
            <a:lvl3pPr>
              <a:defRPr sz="2400" b="0" i="0" baseline="0"/>
            </a:lvl3pPr>
            <a:lvl4pPr>
              <a:defRPr sz="2400" b="0" i="0" baseline="0"/>
            </a:lvl4pPr>
            <a:lvl5pPr>
              <a:defRPr sz="2400" b="0" i="0" baseline="0"/>
            </a:lvl5pPr>
          </a:lstStyle>
          <a:p>
            <a:r>
              <a:rPr lang="en-US"/>
              <a:t>Arial 24 pt. lorem ipsum dolor sit</a:t>
            </a:r>
          </a:p>
        </p:txBody>
      </p:sp>
      <p:sp>
        <p:nvSpPr>
          <p:cNvPr id="16" name="Text Placeholder 3">
            <a:extLst>
              <a:ext uri="{FF2B5EF4-FFF2-40B4-BE49-F238E27FC236}">
                <a16:creationId xmlns:a16="http://schemas.microsoft.com/office/drawing/2014/main" id="{5A011BD3-096B-4799-8B2D-D79F169C8E18}"/>
              </a:ext>
            </a:extLst>
          </p:cNvPr>
          <p:cNvSpPr>
            <a:spLocks noGrp="1"/>
          </p:cNvSpPr>
          <p:nvPr>
            <p:ph type="body" sz="quarter" idx="30" hasCustomPrompt="1"/>
          </p:nvPr>
        </p:nvSpPr>
        <p:spPr>
          <a:xfrm>
            <a:off x="6298426" y="3963531"/>
            <a:ext cx="2560320" cy="1233468"/>
          </a:xfrm>
        </p:spPr>
        <p:txBody>
          <a:bodyPr>
            <a:noAutofit/>
          </a:bodyPr>
          <a:lstStyle>
            <a:lvl1pPr algn="ctr">
              <a:defRPr sz="2400" b="0" i="0" baseline="0"/>
            </a:lvl1pPr>
            <a:lvl2pPr>
              <a:defRPr sz="2400" b="0" i="0" baseline="0"/>
            </a:lvl2pPr>
            <a:lvl3pPr>
              <a:defRPr sz="2400" b="0" i="0" baseline="0"/>
            </a:lvl3pPr>
            <a:lvl4pPr>
              <a:defRPr sz="2400" b="0" i="0" baseline="0"/>
            </a:lvl4pPr>
            <a:lvl5pPr>
              <a:defRPr sz="2400" b="0" i="0" baseline="0"/>
            </a:lvl5pPr>
          </a:lstStyle>
          <a:p>
            <a:r>
              <a:rPr lang="en-US"/>
              <a:t>Arial 24 pt. lorem ipsum dolor sit</a:t>
            </a:r>
          </a:p>
        </p:txBody>
      </p:sp>
      <p:sp>
        <p:nvSpPr>
          <p:cNvPr id="17" name="Text Placeholder 3">
            <a:extLst>
              <a:ext uri="{FF2B5EF4-FFF2-40B4-BE49-F238E27FC236}">
                <a16:creationId xmlns:a16="http://schemas.microsoft.com/office/drawing/2014/main" id="{C71FBD34-F14F-47A0-8D6D-5C8D7380F5B6}"/>
              </a:ext>
            </a:extLst>
          </p:cNvPr>
          <p:cNvSpPr>
            <a:spLocks noGrp="1"/>
          </p:cNvSpPr>
          <p:nvPr>
            <p:ph type="body" sz="quarter" idx="31" hasCustomPrompt="1"/>
          </p:nvPr>
        </p:nvSpPr>
        <p:spPr>
          <a:xfrm>
            <a:off x="9174480" y="3972535"/>
            <a:ext cx="2560320" cy="1233468"/>
          </a:xfrm>
        </p:spPr>
        <p:txBody>
          <a:bodyPr>
            <a:noAutofit/>
          </a:bodyPr>
          <a:lstStyle>
            <a:lvl1pPr algn="ctr">
              <a:defRPr sz="2400" b="0" i="0" baseline="0"/>
            </a:lvl1pPr>
            <a:lvl2pPr>
              <a:defRPr sz="2400" b="0" i="0" baseline="0"/>
            </a:lvl2pPr>
            <a:lvl3pPr>
              <a:defRPr sz="2400" b="0" i="0" baseline="0"/>
            </a:lvl3pPr>
            <a:lvl4pPr>
              <a:defRPr sz="2400" b="0" i="0" baseline="0"/>
            </a:lvl4pPr>
            <a:lvl5pPr>
              <a:defRPr sz="2400" b="0" i="0" baseline="0"/>
            </a:lvl5pPr>
          </a:lstStyle>
          <a:p>
            <a:r>
              <a:rPr lang="en-US"/>
              <a:t>Arial 24 pt. lorem ipsum dolor sit</a:t>
            </a:r>
          </a:p>
        </p:txBody>
      </p:sp>
      <p:pic>
        <p:nvPicPr>
          <p:cNvPr id="19" name="Graphic 18">
            <a:extLst>
              <a:ext uri="{FF2B5EF4-FFF2-40B4-BE49-F238E27FC236}">
                <a16:creationId xmlns:a16="http://schemas.microsoft.com/office/drawing/2014/main" id="{5CF9E646-B76A-4524-AC9A-EEEF0E02CAD7}"/>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35530" y="6483429"/>
            <a:ext cx="621880" cy="238387"/>
          </a:xfrm>
          <a:prstGeom prst="rect">
            <a:avLst/>
          </a:prstGeom>
        </p:spPr>
      </p:pic>
    </p:spTree>
    <p:extLst>
      <p:ext uri="{BB962C8B-B14F-4D97-AF65-F5344CB8AC3E}">
        <p14:creationId xmlns:p14="http://schemas.microsoft.com/office/powerpoint/2010/main" val="10044372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Video_White">
    <p:bg>
      <p:bgRef idx="1001">
        <a:schemeClr val="bg2"/>
      </p:bgRef>
    </p:bg>
    <p:spTree>
      <p:nvGrpSpPr>
        <p:cNvPr id="1" name=""/>
        <p:cNvGrpSpPr/>
        <p:nvPr/>
      </p:nvGrpSpPr>
      <p:grpSpPr>
        <a:xfrm>
          <a:off x="0" y="0"/>
          <a:ext cx="0" cy="0"/>
          <a:chOff x="0" y="0"/>
          <a:chExt cx="0" cy="0"/>
        </a:xfrm>
      </p:grpSpPr>
      <p:sp>
        <p:nvSpPr>
          <p:cNvPr id="5" name="Media Placeholder 4"/>
          <p:cNvSpPr>
            <a:spLocks noGrp="1"/>
          </p:cNvSpPr>
          <p:nvPr>
            <p:ph type="media" sz="quarter" idx="30" hasCustomPrompt="1"/>
          </p:nvPr>
        </p:nvSpPr>
        <p:spPr>
          <a:xfrm>
            <a:off x="1219200" y="2220913"/>
            <a:ext cx="9715500" cy="3727450"/>
          </a:xfrm>
          <a:prstGeom prst="rect">
            <a:avLst/>
          </a:prstGeom>
          <a:solidFill>
            <a:schemeClr val="bg2">
              <a:lumMod val="95000"/>
            </a:schemeClr>
          </a:solidFill>
        </p:spPr>
        <p:txBody>
          <a:bodyPr/>
          <a:lstStyle>
            <a:lvl1pPr algn="ctr">
              <a:defRPr sz="1400" b="0" cap="none"/>
            </a:lvl1pPr>
          </a:lstStyle>
          <a:p>
            <a:r>
              <a:rPr lang="en-US"/>
              <a:t>Drag video to placeholder or click on icon to place video from file. </a:t>
            </a:r>
          </a:p>
        </p:txBody>
      </p:sp>
      <p:sp>
        <p:nvSpPr>
          <p:cNvPr id="7" name="Slide Number Placeholder 6"/>
          <p:cNvSpPr>
            <a:spLocks noGrp="1"/>
          </p:cNvSpPr>
          <p:nvPr>
            <p:ph type="sldNum" sz="quarter" idx="31"/>
          </p:nvPr>
        </p:nvSpPr>
        <p:spPr/>
        <p:txBody>
          <a:bodyPr/>
          <a:lstStyle/>
          <a:p>
            <a:fld id="{2F2F552B-1952-B44E-8CAB-5705F0ACD2E2}" type="slidenum">
              <a:rPr lang="uk-UA" smtClean="0"/>
              <a:pPr/>
              <a:t>‹#›</a:t>
            </a:fld>
            <a:endParaRPr lang="uk-UA"/>
          </a:p>
        </p:txBody>
      </p:sp>
      <p:pic>
        <p:nvPicPr>
          <p:cNvPr id="10" name="Picture 9">
            <a:extLst>
              <a:ext uri="{FF2B5EF4-FFF2-40B4-BE49-F238E27FC236}">
                <a16:creationId xmlns:a16="http://schemas.microsoft.com/office/drawing/2014/main" id="{3D29D446-8F95-48AE-89AE-FBA09C8C3FCA}"/>
              </a:ext>
            </a:extLst>
          </p:cNvPr>
          <p:cNvPicPr>
            <a:picLocks/>
          </p:cNvPicPr>
          <p:nvPr userDrawn="1"/>
        </p:nvPicPr>
        <p:blipFill>
          <a:blip r:embed="rId2"/>
          <a:stretch>
            <a:fillRect/>
          </a:stretch>
        </p:blipFill>
        <p:spPr>
          <a:xfrm>
            <a:off x="460374" y="6518444"/>
            <a:ext cx="557700" cy="154923"/>
          </a:xfrm>
          <a:prstGeom prst="rect">
            <a:avLst/>
          </a:prstGeom>
        </p:spPr>
      </p:pic>
      <p:pic>
        <p:nvPicPr>
          <p:cNvPr id="11" name="Graphic 10">
            <a:extLst>
              <a:ext uri="{FF2B5EF4-FFF2-40B4-BE49-F238E27FC236}">
                <a16:creationId xmlns:a16="http://schemas.microsoft.com/office/drawing/2014/main" id="{A1583FDA-21E0-430B-B7B6-7E9B1CC1364E}"/>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435530" y="6483429"/>
            <a:ext cx="621880" cy="238387"/>
          </a:xfrm>
          <a:prstGeom prst="rect">
            <a:avLst/>
          </a:prstGeom>
        </p:spPr>
      </p:pic>
      <p:sp>
        <p:nvSpPr>
          <p:cNvPr id="13" name="Title 7">
            <a:extLst>
              <a:ext uri="{FF2B5EF4-FFF2-40B4-BE49-F238E27FC236}">
                <a16:creationId xmlns:a16="http://schemas.microsoft.com/office/drawing/2014/main" id="{62D5DBCD-7953-4C71-A33B-2533C5099A0A}"/>
              </a:ext>
            </a:extLst>
          </p:cNvPr>
          <p:cNvSpPr>
            <a:spLocks noGrp="1"/>
          </p:cNvSpPr>
          <p:nvPr>
            <p:ph type="title" hasCustomPrompt="1"/>
          </p:nvPr>
        </p:nvSpPr>
        <p:spPr>
          <a:xfrm>
            <a:off x="457200" y="396905"/>
            <a:ext cx="11277600" cy="693337"/>
          </a:xfrm>
        </p:spPr>
        <p:txBody>
          <a:bodyPr/>
          <a:lstStyle>
            <a:lvl1pPr algn="ctr">
              <a:defRPr sz="3200"/>
            </a:lvl1pPr>
          </a:lstStyle>
          <a:p>
            <a:r>
              <a:rPr lang="en-US"/>
              <a:t>Slide Title, Arial 32 pt.</a:t>
            </a:r>
          </a:p>
        </p:txBody>
      </p:sp>
      <p:sp>
        <p:nvSpPr>
          <p:cNvPr id="14" name="Text Placeholder 9">
            <a:extLst>
              <a:ext uri="{FF2B5EF4-FFF2-40B4-BE49-F238E27FC236}">
                <a16:creationId xmlns:a16="http://schemas.microsoft.com/office/drawing/2014/main" id="{8A3D87DB-22E7-494F-B75B-0A3F5C46E3FD}"/>
              </a:ext>
            </a:extLst>
          </p:cNvPr>
          <p:cNvSpPr>
            <a:spLocks noGrp="1"/>
          </p:cNvSpPr>
          <p:nvPr>
            <p:ph type="body" sz="quarter" idx="28" hasCustomPrompt="1"/>
          </p:nvPr>
        </p:nvSpPr>
        <p:spPr>
          <a:xfrm>
            <a:off x="457200" y="1240622"/>
            <a:ext cx="11277600" cy="350838"/>
          </a:xfrm>
          <a:prstGeom prst="rect">
            <a:avLst/>
          </a:prstGeom>
        </p:spPr>
        <p:txBody>
          <a:bodyPr>
            <a:noAutofit/>
          </a:bodyPr>
          <a:lstStyle>
            <a:lvl1pPr algn="ctr">
              <a:defRPr b="1">
                <a:solidFill>
                  <a:schemeClr val="tx1"/>
                </a:solidFill>
              </a:defRPr>
            </a:lvl1pPr>
          </a:lstStyle>
          <a:p>
            <a:pPr lvl="0"/>
            <a:r>
              <a:rPr lang="en-US"/>
              <a:t>Slide Subtitle, Arial 24 pt.</a:t>
            </a:r>
          </a:p>
        </p:txBody>
      </p:sp>
    </p:spTree>
    <p:extLst>
      <p:ext uri="{BB962C8B-B14F-4D97-AF65-F5344CB8AC3E}">
        <p14:creationId xmlns:p14="http://schemas.microsoft.com/office/powerpoint/2010/main" val="3812786281"/>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Line Chart_White">
    <p:bg>
      <p:bgRef idx="1001">
        <a:schemeClr val="bg2"/>
      </p:bgRef>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396905"/>
            <a:ext cx="11277600" cy="693337"/>
          </a:xfrm>
        </p:spPr>
        <p:txBody>
          <a:bodyPr/>
          <a:lstStyle>
            <a:lvl1pPr algn="ctr">
              <a:defRPr sz="3200"/>
            </a:lvl1pPr>
          </a:lstStyle>
          <a:p>
            <a:r>
              <a:rPr lang="en-US"/>
              <a:t>Slide Title, Arial 32 pt.</a:t>
            </a:r>
          </a:p>
        </p:txBody>
      </p:sp>
      <p:sp>
        <p:nvSpPr>
          <p:cNvPr id="9" name="Text Placeholder 9"/>
          <p:cNvSpPr>
            <a:spLocks noGrp="1"/>
          </p:cNvSpPr>
          <p:nvPr>
            <p:ph type="body" sz="quarter" idx="28" hasCustomPrompt="1"/>
          </p:nvPr>
        </p:nvSpPr>
        <p:spPr>
          <a:xfrm>
            <a:off x="457200" y="1240622"/>
            <a:ext cx="11277600" cy="350838"/>
          </a:xfrm>
          <a:prstGeom prst="rect">
            <a:avLst/>
          </a:prstGeom>
        </p:spPr>
        <p:txBody>
          <a:bodyPr>
            <a:noAutofit/>
          </a:bodyPr>
          <a:lstStyle>
            <a:lvl1pPr algn="ctr">
              <a:defRPr b="1">
                <a:solidFill>
                  <a:schemeClr val="tx1"/>
                </a:solidFill>
              </a:defRPr>
            </a:lvl1pPr>
          </a:lstStyle>
          <a:p>
            <a:pPr lvl="0"/>
            <a:r>
              <a:rPr lang="en-US"/>
              <a:t>Slide Subtitle, Arial 24 pt.</a:t>
            </a:r>
          </a:p>
        </p:txBody>
      </p:sp>
      <p:sp>
        <p:nvSpPr>
          <p:cNvPr id="4" name="Chart Placeholder 3"/>
          <p:cNvSpPr>
            <a:spLocks noGrp="1"/>
          </p:cNvSpPr>
          <p:nvPr>
            <p:ph type="chart" sz="quarter" idx="29"/>
          </p:nvPr>
        </p:nvSpPr>
        <p:spPr>
          <a:xfrm>
            <a:off x="1219200" y="2220913"/>
            <a:ext cx="9715500" cy="3727450"/>
          </a:xfrm>
          <a:prstGeom prst="rect">
            <a:avLst/>
          </a:prstGeom>
          <a:solidFill>
            <a:schemeClr val="bg2">
              <a:lumMod val="95000"/>
            </a:schemeClr>
          </a:solidFill>
        </p:spPr>
        <p:txBody>
          <a:bodyPr/>
          <a:lstStyle>
            <a:lvl1pPr algn="ctr">
              <a:defRPr sz="1400" b="0" i="0">
                <a:solidFill>
                  <a:schemeClr val="tx2"/>
                </a:solidFill>
              </a:defRPr>
            </a:lvl1pPr>
          </a:lstStyle>
          <a:p>
            <a:r>
              <a:rPr lang="en-US"/>
              <a:t>Click icon to add chart</a:t>
            </a:r>
          </a:p>
        </p:txBody>
      </p:sp>
      <p:sp>
        <p:nvSpPr>
          <p:cNvPr id="2" name="Slide Number Placeholder 1"/>
          <p:cNvSpPr>
            <a:spLocks noGrp="1"/>
          </p:cNvSpPr>
          <p:nvPr>
            <p:ph type="sldNum" sz="quarter" idx="30"/>
          </p:nvPr>
        </p:nvSpPr>
        <p:spPr/>
        <p:txBody>
          <a:bodyPr/>
          <a:lstStyle/>
          <a:p>
            <a:fld id="{2F2F552B-1952-B44E-8CAB-5705F0ACD2E2}" type="slidenum">
              <a:rPr lang="uk-UA" smtClean="0"/>
              <a:pPr/>
              <a:t>‹#›</a:t>
            </a:fld>
            <a:endParaRPr lang="uk-UA"/>
          </a:p>
        </p:txBody>
      </p:sp>
      <p:pic>
        <p:nvPicPr>
          <p:cNvPr id="7" name="Picture 6">
            <a:extLst>
              <a:ext uri="{FF2B5EF4-FFF2-40B4-BE49-F238E27FC236}">
                <a16:creationId xmlns:a16="http://schemas.microsoft.com/office/drawing/2014/main" id="{1C691912-0D51-4625-BCF6-2DC607E7F310}"/>
              </a:ext>
            </a:extLst>
          </p:cNvPr>
          <p:cNvPicPr>
            <a:picLocks/>
          </p:cNvPicPr>
          <p:nvPr userDrawn="1"/>
        </p:nvPicPr>
        <p:blipFill>
          <a:blip r:embed="rId2"/>
          <a:stretch>
            <a:fillRect/>
          </a:stretch>
        </p:blipFill>
        <p:spPr>
          <a:xfrm>
            <a:off x="460374" y="6518444"/>
            <a:ext cx="557700" cy="154923"/>
          </a:xfrm>
          <a:prstGeom prst="rect">
            <a:avLst/>
          </a:prstGeom>
        </p:spPr>
      </p:pic>
      <p:pic>
        <p:nvPicPr>
          <p:cNvPr id="10" name="Graphic 9">
            <a:extLst>
              <a:ext uri="{FF2B5EF4-FFF2-40B4-BE49-F238E27FC236}">
                <a16:creationId xmlns:a16="http://schemas.microsoft.com/office/drawing/2014/main" id="{156F8530-E698-477E-9D81-925E9A8585DF}"/>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435530" y="6483429"/>
            <a:ext cx="621880" cy="238387"/>
          </a:xfrm>
          <a:prstGeom prst="rect">
            <a:avLst/>
          </a:prstGeom>
        </p:spPr>
      </p:pic>
    </p:spTree>
    <p:extLst>
      <p:ext uri="{BB962C8B-B14F-4D97-AF65-F5344CB8AC3E}">
        <p14:creationId xmlns:p14="http://schemas.microsoft.com/office/powerpoint/2010/main" val="1627848524"/>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Pie Chart With Text_White">
    <p:bg>
      <p:bgRef idx="1001">
        <a:schemeClr val="bg2"/>
      </p:bgRef>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396905"/>
            <a:ext cx="11277600" cy="693337"/>
          </a:xfrm>
        </p:spPr>
        <p:txBody>
          <a:bodyPr anchor="ctr"/>
          <a:lstStyle>
            <a:lvl1pPr algn="ctr">
              <a:defRPr sz="3200"/>
            </a:lvl1pPr>
          </a:lstStyle>
          <a:p>
            <a:r>
              <a:rPr lang="en-US"/>
              <a:t>Slide Title, Arial 32 pt.</a:t>
            </a:r>
          </a:p>
        </p:txBody>
      </p:sp>
      <p:sp>
        <p:nvSpPr>
          <p:cNvPr id="4" name="Chart Placeholder 3"/>
          <p:cNvSpPr>
            <a:spLocks noGrp="1"/>
          </p:cNvSpPr>
          <p:nvPr>
            <p:ph type="chart" sz="quarter" idx="29"/>
          </p:nvPr>
        </p:nvSpPr>
        <p:spPr>
          <a:xfrm>
            <a:off x="1033182" y="2055258"/>
            <a:ext cx="4389120" cy="4206240"/>
          </a:xfrm>
          <a:prstGeom prst="rect">
            <a:avLst/>
          </a:prstGeom>
          <a:solidFill>
            <a:schemeClr val="bg2">
              <a:lumMod val="95000"/>
            </a:schemeClr>
          </a:solidFill>
        </p:spPr>
        <p:txBody>
          <a:bodyPr/>
          <a:lstStyle>
            <a:lvl1pPr algn="ctr">
              <a:defRPr sz="1400" b="0" i="0">
                <a:solidFill>
                  <a:schemeClr val="tx2"/>
                </a:solidFill>
              </a:defRPr>
            </a:lvl1pPr>
          </a:lstStyle>
          <a:p>
            <a:r>
              <a:rPr lang="en-US"/>
              <a:t>Click icon to add chart</a:t>
            </a:r>
          </a:p>
        </p:txBody>
      </p:sp>
      <p:sp>
        <p:nvSpPr>
          <p:cNvPr id="10" name="Text Placeholder 9"/>
          <p:cNvSpPr>
            <a:spLocks noGrp="1"/>
          </p:cNvSpPr>
          <p:nvPr>
            <p:ph type="body" sz="quarter" idx="28" hasCustomPrompt="1"/>
          </p:nvPr>
        </p:nvSpPr>
        <p:spPr>
          <a:xfrm>
            <a:off x="457200" y="1243584"/>
            <a:ext cx="11277600" cy="350838"/>
          </a:xfrm>
          <a:prstGeom prst="rect">
            <a:avLst/>
          </a:prstGeom>
        </p:spPr>
        <p:txBody>
          <a:bodyPr anchor="ctr">
            <a:noAutofit/>
          </a:bodyPr>
          <a:lstStyle>
            <a:lvl1pPr algn="ctr">
              <a:defRPr b="1">
                <a:solidFill>
                  <a:schemeClr val="tx1"/>
                </a:solidFill>
              </a:defRPr>
            </a:lvl1pPr>
          </a:lstStyle>
          <a:p>
            <a:pPr lvl="0"/>
            <a:r>
              <a:rPr lang="en-US"/>
              <a:t>Slide Subtitle, Arial 24 pt.</a:t>
            </a:r>
          </a:p>
        </p:txBody>
      </p:sp>
      <p:sp>
        <p:nvSpPr>
          <p:cNvPr id="11" name="Text Placeholder 14"/>
          <p:cNvSpPr>
            <a:spLocks noGrp="1"/>
          </p:cNvSpPr>
          <p:nvPr>
            <p:ph type="body" sz="quarter" idx="12" hasCustomPrompt="1"/>
          </p:nvPr>
        </p:nvSpPr>
        <p:spPr>
          <a:xfrm>
            <a:off x="6096000" y="2048032"/>
            <a:ext cx="5638800" cy="4213466"/>
          </a:xfrm>
          <a:prstGeom prst="rect">
            <a:avLst/>
          </a:prstGeom>
        </p:spPr>
        <p:txBody>
          <a:bodyPr>
            <a:noAutofit/>
          </a:bodyPr>
          <a:lstStyle>
            <a:lvl5pPr marL="1097280" indent="-292608">
              <a:buFont typeface="Courier New" charset="0"/>
              <a:buChar char="o"/>
              <a:defRPr/>
            </a:lvl5pPr>
          </a:lstStyle>
          <a:p>
            <a:pPr lvl="1"/>
            <a:r>
              <a:rPr lang="en-US"/>
              <a:t>Second level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30"/>
          </p:nvPr>
        </p:nvSpPr>
        <p:spPr/>
        <p:txBody>
          <a:bodyPr/>
          <a:lstStyle/>
          <a:p>
            <a:fld id="{2F2F552B-1952-B44E-8CAB-5705F0ACD2E2}" type="slidenum">
              <a:rPr lang="uk-UA" smtClean="0"/>
              <a:pPr/>
              <a:t>‹#›</a:t>
            </a:fld>
            <a:endParaRPr lang="uk-UA"/>
          </a:p>
        </p:txBody>
      </p:sp>
      <p:pic>
        <p:nvPicPr>
          <p:cNvPr id="9" name="Picture 8">
            <a:extLst>
              <a:ext uri="{FF2B5EF4-FFF2-40B4-BE49-F238E27FC236}">
                <a16:creationId xmlns:a16="http://schemas.microsoft.com/office/drawing/2014/main" id="{311CD7E1-2D1F-45CC-8991-0AFB4CE00A24}"/>
              </a:ext>
            </a:extLst>
          </p:cNvPr>
          <p:cNvPicPr>
            <a:picLocks/>
          </p:cNvPicPr>
          <p:nvPr userDrawn="1"/>
        </p:nvPicPr>
        <p:blipFill>
          <a:blip r:embed="rId2"/>
          <a:stretch>
            <a:fillRect/>
          </a:stretch>
        </p:blipFill>
        <p:spPr>
          <a:xfrm>
            <a:off x="460374" y="6518444"/>
            <a:ext cx="557700" cy="154923"/>
          </a:xfrm>
          <a:prstGeom prst="rect">
            <a:avLst/>
          </a:prstGeom>
        </p:spPr>
      </p:pic>
      <p:pic>
        <p:nvPicPr>
          <p:cNvPr id="12" name="Graphic 11">
            <a:extLst>
              <a:ext uri="{FF2B5EF4-FFF2-40B4-BE49-F238E27FC236}">
                <a16:creationId xmlns:a16="http://schemas.microsoft.com/office/drawing/2014/main" id="{93C1866D-386A-4DD8-A9B4-503CB2A77D38}"/>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435530" y="6483429"/>
            <a:ext cx="621880" cy="238387"/>
          </a:xfrm>
          <a:prstGeom prst="rect">
            <a:avLst/>
          </a:prstGeom>
        </p:spPr>
      </p:pic>
    </p:spTree>
    <p:extLst>
      <p:ext uri="{BB962C8B-B14F-4D97-AF65-F5344CB8AC3E}">
        <p14:creationId xmlns:p14="http://schemas.microsoft.com/office/powerpoint/2010/main" val="2498464555"/>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wo Pie Charts_White">
    <p:bg>
      <p:bgRef idx="1001">
        <a:schemeClr val="bg2"/>
      </p:bgRef>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396905"/>
            <a:ext cx="11277600" cy="693337"/>
          </a:xfrm>
        </p:spPr>
        <p:txBody>
          <a:bodyPr/>
          <a:lstStyle>
            <a:lvl1pPr algn="ctr">
              <a:defRPr sz="3200"/>
            </a:lvl1pPr>
          </a:lstStyle>
          <a:p>
            <a:r>
              <a:rPr lang="en-US"/>
              <a:t>Slide Title, Arial 32 pt.</a:t>
            </a:r>
          </a:p>
        </p:txBody>
      </p:sp>
      <p:sp>
        <p:nvSpPr>
          <p:cNvPr id="7" name="Chart Placeholder 3"/>
          <p:cNvSpPr>
            <a:spLocks noGrp="1"/>
          </p:cNvSpPr>
          <p:nvPr>
            <p:ph type="chart" sz="quarter" idx="30"/>
          </p:nvPr>
        </p:nvSpPr>
        <p:spPr>
          <a:xfrm>
            <a:off x="6835140" y="1482602"/>
            <a:ext cx="4389120" cy="4765797"/>
          </a:xfrm>
          <a:prstGeom prst="rect">
            <a:avLst/>
          </a:prstGeom>
          <a:solidFill>
            <a:schemeClr val="bg2">
              <a:lumMod val="95000"/>
            </a:schemeClr>
          </a:solidFill>
        </p:spPr>
        <p:txBody>
          <a:bodyPr/>
          <a:lstStyle>
            <a:lvl1pPr algn="ctr">
              <a:defRPr sz="1400" b="0" i="0">
                <a:solidFill>
                  <a:schemeClr val="tx2"/>
                </a:solidFill>
              </a:defRPr>
            </a:lvl1pPr>
          </a:lstStyle>
          <a:p>
            <a:r>
              <a:rPr lang="en-US"/>
              <a:t>Click icon to add chart</a:t>
            </a:r>
          </a:p>
        </p:txBody>
      </p:sp>
      <p:sp>
        <p:nvSpPr>
          <p:cNvPr id="6" name="Chart Placeholder 3"/>
          <p:cNvSpPr>
            <a:spLocks noGrp="1"/>
          </p:cNvSpPr>
          <p:nvPr>
            <p:ph type="chart" sz="quarter" idx="29"/>
          </p:nvPr>
        </p:nvSpPr>
        <p:spPr>
          <a:xfrm>
            <a:off x="1033182" y="1482602"/>
            <a:ext cx="4389120" cy="4765797"/>
          </a:xfrm>
          <a:prstGeom prst="rect">
            <a:avLst/>
          </a:prstGeom>
          <a:solidFill>
            <a:schemeClr val="bg2">
              <a:lumMod val="95000"/>
            </a:schemeClr>
          </a:solidFill>
        </p:spPr>
        <p:txBody>
          <a:bodyPr/>
          <a:lstStyle>
            <a:lvl1pPr algn="ctr">
              <a:defRPr sz="1400" b="0" i="0">
                <a:solidFill>
                  <a:schemeClr val="tx2"/>
                </a:solidFill>
              </a:defRPr>
            </a:lvl1pPr>
          </a:lstStyle>
          <a:p>
            <a:r>
              <a:rPr lang="en-US"/>
              <a:t>Click icon to add chart</a:t>
            </a:r>
          </a:p>
        </p:txBody>
      </p:sp>
      <p:sp>
        <p:nvSpPr>
          <p:cNvPr id="2" name="Slide Number Placeholder 1"/>
          <p:cNvSpPr>
            <a:spLocks noGrp="1"/>
          </p:cNvSpPr>
          <p:nvPr>
            <p:ph type="sldNum" sz="quarter" idx="31"/>
          </p:nvPr>
        </p:nvSpPr>
        <p:spPr/>
        <p:txBody>
          <a:bodyPr/>
          <a:lstStyle/>
          <a:p>
            <a:fld id="{2F2F552B-1952-B44E-8CAB-5705F0ACD2E2}" type="slidenum">
              <a:rPr lang="uk-UA" smtClean="0"/>
              <a:pPr/>
              <a:t>‹#›</a:t>
            </a:fld>
            <a:endParaRPr lang="uk-UA"/>
          </a:p>
        </p:txBody>
      </p:sp>
      <p:pic>
        <p:nvPicPr>
          <p:cNvPr id="9" name="Graphic 8">
            <a:extLst>
              <a:ext uri="{FF2B5EF4-FFF2-40B4-BE49-F238E27FC236}">
                <a16:creationId xmlns:a16="http://schemas.microsoft.com/office/drawing/2014/main" id="{B6EB501E-0B63-4B53-86AE-BA17AC55157E}"/>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35530" y="6483429"/>
            <a:ext cx="621880" cy="238387"/>
          </a:xfrm>
          <a:prstGeom prst="rect">
            <a:avLst/>
          </a:prstGeom>
        </p:spPr>
      </p:pic>
    </p:spTree>
    <p:extLst>
      <p:ext uri="{BB962C8B-B14F-4D97-AF65-F5344CB8AC3E}">
        <p14:creationId xmlns:p14="http://schemas.microsoft.com/office/powerpoint/2010/main" val="1161730649"/>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Quotation-Slide_Grey Sca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8816CB-5505-4C67-8BB0-196CA3C274ED}"/>
              </a:ext>
            </a:extLst>
          </p:cNvPr>
          <p:cNvPicPr>
            <a:picLocks noChangeAspect="1"/>
          </p:cNvPicPr>
          <p:nvPr userDrawn="1"/>
        </p:nvPicPr>
        <p:blipFill>
          <a:blip r:embed="rId2"/>
          <a:stretch>
            <a:fillRect/>
          </a:stretch>
        </p:blipFill>
        <p:spPr>
          <a:xfrm>
            <a:off x="0" y="857"/>
            <a:ext cx="12192000" cy="6856286"/>
          </a:xfrm>
          <a:prstGeom prst="rect">
            <a:avLst/>
          </a:prstGeom>
        </p:spPr>
      </p:pic>
      <p:sp>
        <p:nvSpPr>
          <p:cNvPr id="9" name="Title 8"/>
          <p:cNvSpPr>
            <a:spLocks noGrp="1"/>
          </p:cNvSpPr>
          <p:nvPr>
            <p:ph type="title" hasCustomPrompt="1"/>
          </p:nvPr>
        </p:nvSpPr>
        <p:spPr>
          <a:xfrm>
            <a:off x="1428750" y="2397405"/>
            <a:ext cx="9334499" cy="1754326"/>
          </a:xfrm>
        </p:spPr>
        <p:txBody>
          <a:bodyPr>
            <a:spAutoFit/>
          </a:bodyPr>
          <a:lstStyle>
            <a:lvl1pPr algn="ctr">
              <a:lnSpc>
                <a:spcPct val="100000"/>
              </a:lnSpc>
              <a:defRPr sz="5400" cap="none" baseline="0">
                <a:solidFill>
                  <a:schemeClr val="tx1"/>
                </a:solidFill>
              </a:defRPr>
            </a:lvl1pPr>
          </a:lstStyle>
          <a:p>
            <a:r>
              <a:rPr lang="en-US"/>
              <a:t>“Arial 54 pt. Insert </a:t>
            </a:r>
            <a:br>
              <a:rPr lang="en-US"/>
            </a:br>
            <a:r>
              <a:rPr lang="en-US"/>
              <a:t>Quotation Here”</a:t>
            </a:r>
          </a:p>
        </p:txBody>
      </p:sp>
      <p:pic>
        <p:nvPicPr>
          <p:cNvPr id="14" name="Picture 13">
            <a:extLst>
              <a:ext uri="{FF2B5EF4-FFF2-40B4-BE49-F238E27FC236}">
                <a16:creationId xmlns:a16="http://schemas.microsoft.com/office/drawing/2014/main" id="{B96A65E7-1949-48B7-B325-BBA635E86B77}"/>
              </a:ext>
            </a:extLst>
          </p:cNvPr>
          <p:cNvPicPr>
            <a:picLocks/>
          </p:cNvPicPr>
          <p:nvPr userDrawn="1"/>
        </p:nvPicPr>
        <p:blipFill>
          <a:blip r:embed="rId3"/>
          <a:stretch>
            <a:fillRect/>
          </a:stretch>
        </p:blipFill>
        <p:spPr>
          <a:xfrm>
            <a:off x="498390" y="391163"/>
            <a:ext cx="557700" cy="154923"/>
          </a:xfrm>
          <a:prstGeom prst="rect">
            <a:avLst/>
          </a:prstGeom>
        </p:spPr>
      </p:pic>
      <p:sp>
        <p:nvSpPr>
          <p:cNvPr id="15" name="Slide Number Placeholder 1">
            <a:extLst>
              <a:ext uri="{FF2B5EF4-FFF2-40B4-BE49-F238E27FC236}">
                <a16:creationId xmlns:a16="http://schemas.microsoft.com/office/drawing/2014/main" id="{D97154B2-6CF0-452F-924D-5819D4D42F2D}"/>
              </a:ext>
            </a:extLst>
          </p:cNvPr>
          <p:cNvSpPr>
            <a:spLocks noGrp="1"/>
          </p:cNvSpPr>
          <p:nvPr>
            <p:ph type="sldNum" sz="quarter" idx="11"/>
          </p:nvPr>
        </p:nvSpPr>
        <p:spPr>
          <a:xfrm>
            <a:off x="10934700" y="6487280"/>
            <a:ext cx="800100" cy="251853"/>
          </a:xfrm>
        </p:spPr>
        <p:txBody>
          <a:bodyPr/>
          <a:lstStyle>
            <a:lvl1pPr>
              <a:defRPr>
                <a:solidFill>
                  <a:schemeClr val="tx1"/>
                </a:solidFill>
              </a:defRPr>
            </a:lvl1pPr>
          </a:lstStyle>
          <a:p>
            <a:fld id="{2F2F552B-1952-B44E-8CAB-5705F0ACD2E2}" type="slidenum">
              <a:rPr lang="uk-UA" smtClean="0"/>
              <a:pPr/>
              <a:t>‹#›</a:t>
            </a:fld>
            <a:endParaRPr lang="uk-UA"/>
          </a:p>
        </p:txBody>
      </p:sp>
      <p:sp>
        <p:nvSpPr>
          <p:cNvPr id="3" name="Text Placeholder 2">
            <a:extLst>
              <a:ext uri="{FF2B5EF4-FFF2-40B4-BE49-F238E27FC236}">
                <a16:creationId xmlns:a16="http://schemas.microsoft.com/office/drawing/2014/main" id="{EAD33205-6A6D-4815-AF83-4FF389026D69}"/>
              </a:ext>
            </a:extLst>
          </p:cNvPr>
          <p:cNvSpPr>
            <a:spLocks noGrp="1"/>
          </p:cNvSpPr>
          <p:nvPr>
            <p:ph type="body" sz="quarter" idx="12" hasCustomPrompt="1"/>
          </p:nvPr>
        </p:nvSpPr>
        <p:spPr>
          <a:xfrm>
            <a:off x="0" y="0"/>
            <a:ext cx="10763250" cy="1892300"/>
          </a:xfrm>
        </p:spPr>
        <p:txBody>
          <a:bodyPr>
            <a:normAutofit/>
          </a:bodyPr>
          <a:lstStyle>
            <a:lvl1pPr marL="0" marR="0" indent="0" algn="l" defTabSz="914400" rtl="0" eaLnBrk="1" fontAlgn="auto" latinLnBrk="0" hangingPunct="1">
              <a:lnSpc>
                <a:spcPct val="100000"/>
              </a:lnSpc>
              <a:spcBef>
                <a:spcPts val="600"/>
              </a:spcBef>
              <a:spcAft>
                <a:spcPts val="600"/>
              </a:spcAft>
              <a:buClrTx/>
              <a:buSzTx/>
              <a:buFont typeface="Arial"/>
              <a:buNone/>
              <a:tabLst/>
              <a:defRPr sz="2400">
                <a:solidFill>
                  <a:srgbClr val="FF0000"/>
                </a:solidFill>
              </a:defRPr>
            </a:lvl1pPr>
          </a:lstStyle>
          <a:p>
            <a:pPr marL="0" marR="0" lvl="0" indent="0" algn="l" defTabSz="914400" rtl="0" eaLnBrk="1" fontAlgn="auto" latinLnBrk="0" hangingPunct="1">
              <a:lnSpc>
                <a:spcPct val="100000"/>
              </a:lnSpc>
              <a:spcBef>
                <a:spcPts val="600"/>
              </a:spcBef>
              <a:spcAft>
                <a:spcPts val="600"/>
              </a:spcAft>
              <a:buClrTx/>
              <a:buSzTx/>
              <a:buFont typeface="Arial"/>
              <a:buNone/>
              <a:tabLst/>
              <a:defRPr/>
            </a:pPr>
            <a:r>
              <a:rPr lang="en-US"/>
              <a:t>Disclaimer: Print Option Only</a:t>
            </a:r>
            <a:endParaRPr kumimoji="0" lang="en-US" altLang="en-US" sz="2400" b="1" i="0" u="none" strike="noStrike" cap="none" normalizeH="0" baseline="0">
              <a:ln>
                <a:noFill/>
              </a:ln>
              <a:solidFill>
                <a:schemeClr val="accent2"/>
              </a:solidFill>
              <a:effectLst/>
              <a:latin typeface="Arial" panose="020B0604020202020204" pitchFamily="34" charset="0"/>
            </a:endParaRPr>
          </a:p>
        </p:txBody>
      </p:sp>
    </p:spTree>
    <p:extLst>
      <p:ext uri="{BB962C8B-B14F-4D97-AF65-F5344CB8AC3E}">
        <p14:creationId xmlns:p14="http://schemas.microsoft.com/office/powerpoint/2010/main" val="3573613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umn_Content Slide">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558800" y="1552970"/>
            <a:ext cx="10007697" cy="390132"/>
          </a:xfrm>
          <a:prstGeom prst="rect">
            <a:avLst/>
          </a:prstGeom>
        </p:spPr>
        <p:txBody>
          <a:bodyPr/>
          <a:lstStyle>
            <a:lvl1pPr marL="0" indent="0">
              <a:buNone/>
              <a:defRPr sz="3002" b="1" baseline="0">
                <a:solidFill>
                  <a:schemeClr val="tx2"/>
                </a:solidFill>
                <a:latin typeface="Calibri" charset="0"/>
                <a:ea typeface="Calibri" charset="0"/>
                <a:cs typeface="Calibri" charset="0"/>
              </a:defRPr>
            </a:lvl1pPr>
          </a:lstStyle>
          <a:p>
            <a:pPr lvl="0"/>
            <a:r>
              <a:rPr lang="en-US" dirty="0"/>
              <a:t>Click to add subtitle</a:t>
            </a:r>
          </a:p>
        </p:txBody>
      </p:sp>
      <p:sp>
        <p:nvSpPr>
          <p:cNvPr id="18" name="Text Placeholder 17"/>
          <p:cNvSpPr>
            <a:spLocks noGrp="1"/>
          </p:cNvSpPr>
          <p:nvPr>
            <p:ph type="body" sz="quarter" idx="16" hasCustomPrompt="1"/>
          </p:nvPr>
        </p:nvSpPr>
        <p:spPr>
          <a:xfrm>
            <a:off x="558805" y="2230407"/>
            <a:ext cx="10007698" cy="3731400"/>
          </a:xfrm>
          <a:prstGeom prst="rect">
            <a:avLst/>
          </a:prstGeom>
        </p:spPr>
        <p:txBody>
          <a:bodyPr/>
          <a:lstStyle>
            <a:lvl1pPr marL="0" indent="0">
              <a:buNone/>
              <a:defRPr sz="2252" baseline="0">
                <a:latin typeface="Calibri" charset="0"/>
                <a:ea typeface="Calibri" charset="0"/>
                <a:cs typeface="Calibri" charset="0"/>
              </a:defRPr>
            </a:lvl1pPr>
          </a:lstStyle>
          <a:p>
            <a:pPr lvl="0"/>
            <a:r>
              <a:rPr lang="en-US" dirty="0"/>
              <a:t>Click to add body text</a:t>
            </a:r>
          </a:p>
        </p:txBody>
      </p:sp>
      <p:sp>
        <p:nvSpPr>
          <p:cNvPr id="34" name="Slide Number Placeholder 31"/>
          <p:cNvSpPr txBox="1">
            <a:spLocks/>
          </p:cNvSpPr>
          <p:nvPr userDrawn="1"/>
        </p:nvSpPr>
        <p:spPr>
          <a:xfrm>
            <a:off x="9400310" y="6356355"/>
            <a:ext cx="2743200" cy="365126"/>
          </a:xfrm>
          <a:prstGeom prst="rect">
            <a:avLst/>
          </a:prstGeom>
        </p:spPr>
        <p:txBody>
          <a:bodyPr vert="horz" lIns="85799" tIns="42899" rIns="85799" bIns="42899"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8A03D1-A387-E04E-A3D4-D93B8F5887FF}" type="slidenum">
              <a:rPr lang="en-US" sz="939" smtClean="0">
                <a:latin typeface="Calibri" charset="0"/>
                <a:ea typeface="Calibri" charset="0"/>
                <a:cs typeface="Calibri" charset="0"/>
              </a:rPr>
              <a:pPr/>
              <a:t>‹#›</a:t>
            </a:fld>
            <a:endParaRPr lang="en-US" sz="939" dirty="0">
              <a:latin typeface="Calibri" charset="0"/>
              <a:ea typeface="Calibri" charset="0"/>
              <a:cs typeface="Calibri" charset="0"/>
            </a:endParaRPr>
          </a:p>
        </p:txBody>
      </p:sp>
      <p:grpSp>
        <p:nvGrpSpPr>
          <p:cNvPr id="13" name="Group 12"/>
          <p:cNvGrpSpPr/>
          <p:nvPr userDrawn="1"/>
        </p:nvGrpSpPr>
        <p:grpSpPr>
          <a:xfrm>
            <a:off x="1524" y="1"/>
            <a:ext cx="12188954" cy="976395"/>
            <a:chOff x="2234" y="-34769"/>
            <a:chExt cx="17877132" cy="1432046"/>
          </a:xfrm>
        </p:grpSpPr>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31331" b="54432"/>
            <a:stretch/>
          </p:blipFill>
          <p:spPr>
            <a:xfrm>
              <a:off x="2234" y="-34769"/>
              <a:ext cx="17877132" cy="1432046"/>
            </a:xfrm>
            <a:prstGeom prst="rect">
              <a:avLst/>
            </a:prstGeom>
          </p:spPr>
        </p:pic>
        <p:pic>
          <p:nvPicPr>
            <p:cNvPr id="15" name="Picture 14" descr="af-logo-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150348" y="184442"/>
              <a:ext cx="1113855" cy="996043"/>
            </a:xfrm>
            <a:prstGeom prst="rect">
              <a:avLst/>
            </a:prstGeom>
          </p:spPr>
        </p:pic>
      </p:grpSp>
      <p:sp>
        <p:nvSpPr>
          <p:cNvPr id="20" name="Rectangle 7"/>
          <p:cNvSpPr>
            <a:spLocks noGrp="1" noChangeArrowheads="1"/>
          </p:cNvSpPr>
          <p:nvPr>
            <p:ph type="sldNum" sz="quarter" idx="11"/>
          </p:nvPr>
        </p:nvSpPr>
        <p:spPr>
          <a:xfrm>
            <a:off x="10668000" y="7501"/>
            <a:ext cx="1524000" cy="312300"/>
          </a:xfrm>
          <a:prstGeom prst="rect">
            <a:avLst/>
          </a:prstGeom>
        </p:spPr>
        <p:txBody>
          <a:bodyPr anchor="ctr"/>
          <a:lstStyle>
            <a:lvl1pPr algn="r">
              <a:defRPr sz="896">
                <a:solidFill>
                  <a:schemeClr val="bg1"/>
                </a:solidFill>
              </a:defRPr>
            </a:lvl1pPr>
          </a:lstStyle>
          <a:p>
            <a:pPr>
              <a:defRPr/>
            </a:pPr>
            <a:fld id="{78854975-2A30-4D61-8C05-48CFAB5152D0}" type="slidenum">
              <a:rPr lang="en-US" smtClean="0"/>
              <a:pPr>
                <a:defRPr/>
              </a:pPr>
              <a:t>‹#›</a:t>
            </a:fld>
            <a:endParaRPr lang="en-US" dirty="0"/>
          </a:p>
        </p:txBody>
      </p:sp>
      <p:sp>
        <p:nvSpPr>
          <p:cNvPr id="23" name="Title 1"/>
          <p:cNvSpPr>
            <a:spLocks noGrp="1"/>
          </p:cNvSpPr>
          <p:nvPr>
            <p:ph type="title"/>
          </p:nvPr>
        </p:nvSpPr>
        <p:spPr>
          <a:xfrm>
            <a:off x="1510076" y="319802"/>
            <a:ext cx="8738496" cy="361741"/>
          </a:xfrm>
          <a:prstGeom prst="rect">
            <a:avLst/>
          </a:prstGeom>
        </p:spPr>
        <p:txBody>
          <a:bodyPr anchor="ctr"/>
          <a:lstStyle>
            <a:lvl1pPr>
              <a:defRPr sz="2815" b="0" i="0">
                <a:solidFill>
                  <a:schemeClr val="bg1"/>
                </a:solidFill>
                <a:latin typeface="Calibri" charset="0"/>
                <a:ea typeface="Calibri" charset="0"/>
                <a:cs typeface="Calibri" charset="0"/>
              </a:defRPr>
            </a:lvl1pPr>
          </a:lstStyle>
          <a:p>
            <a:r>
              <a:rPr lang="en-US" dirty="0"/>
              <a:t>Click to edit Master title style</a:t>
            </a:r>
          </a:p>
        </p:txBody>
      </p:sp>
      <p:pic>
        <p:nvPicPr>
          <p:cNvPr id="11" name="Picture 10"/>
          <p:cNvPicPr>
            <a:picLocks noChangeAspect="1"/>
          </p:cNvPicPr>
          <p:nvPr userDrawn="1"/>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t="1548" r="3556" b="1666"/>
          <a:stretch/>
        </p:blipFill>
        <p:spPr>
          <a:xfrm>
            <a:off x="0" y="1001344"/>
            <a:ext cx="12143510" cy="5856657"/>
          </a:xfrm>
          <a:prstGeom prst="rect">
            <a:avLst/>
          </a:prstGeom>
        </p:spPr>
      </p:pic>
      <p:pic>
        <p:nvPicPr>
          <p:cNvPr id="12" name="Picture 11"/>
          <p:cNvPicPr>
            <a:picLocks noChangeAspect="1"/>
          </p:cNvPicPr>
          <p:nvPr userDrawn="1"/>
        </p:nvPicPr>
        <p:blipFill>
          <a:blip r:embed="rId5"/>
          <a:stretch>
            <a:fillRect/>
          </a:stretch>
        </p:blipFill>
        <p:spPr>
          <a:xfrm>
            <a:off x="56556" y="12656"/>
            <a:ext cx="999316" cy="1000077"/>
          </a:xfrm>
          <a:prstGeom prst="rect">
            <a:avLst/>
          </a:prstGeom>
        </p:spPr>
      </p:pic>
    </p:spTree>
    <p:extLst>
      <p:ext uri="{BB962C8B-B14F-4D97-AF65-F5344CB8AC3E}">
        <p14:creationId xmlns:p14="http://schemas.microsoft.com/office/powerpoint/2010/main" val="117333005"/>
      </p:ext>
    </p:extLst>
  </p:cSld>
  <p:clrMapOvr>
    <a:masterClrMapping/>
  </p:clrMapOvr>
  <p:extLst>
    <p:ext uri="{DCECCB84-F9BA-43D5-87BE-67443E8EF086}">
      <p15:sldGuideLst xmlns:p15="http://schemas.microsoft.com/office/powerpoint/2012/main">
        <p15:guide id="1" orient="horz" pos="1795">
          <p15:clr>
            <a:srgbClr val="FBAE40"/>
          </p15:clr>
        </p15:guide>
        <p15:guide id="2" pos="478">
          <p15:clr>
            <a:srgbClr val="FBAE40"/>
          </p15:clr>
        </p15:guide>
        <p15:guide id="3" pos="5565">
          <p15:clr>
            <a:srgbClr val="FBAE40"/>
          </p15:clr>
        </p15:guide>
        <p15:guide id="4" pos="9958">
          <p15:clr>
            <a:srgbClr val="FBAE40"/>
          </p15:clr>
        </p15:guide>
        <p15:guide id="5" pos="4870">
          <p15:clr>
            <a:srgbClr val="FBAE40"/>
          </p15:clr>
        </p15:guide>
        <p15:guide id="6">
          <p15:clr>
            <a:srgbClr val="FBAE40"/>
          </p15:clr>
        </p15:guide>
        <p15:guide id="7" pos="1043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Bar Chart_White">
    <p:bg>
      <p:bgRef idx="1001">
        <a:schemeClr val="bg2"/>
      </p:bgRef>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396905"/>
            <a:ext cx="11277600" cy="693337"/>
          </a:xfrm>
        </p:spPr>
        <p:txBody>
          <a:bodyPr anchor="ctr"/>
          <a:lstStyle>
            <a:lvl1pPr algn="ctr">
              <a:defRPr sz="3200"/>
            </a:lvl1pPr>
          </a:lstStyle>
          <a:p>
            <a:r>
              <a:rPr lang="en-US"/>
              <a:t>Slide Title, Arial 32 pt.</a:t>
            </a:r>
          </a:p>
        </p:txBody>
      </p:sp>
      <p:sp>
        <p:nvSpPr>
          <p:cNvPr id="9" name="Text Placeholder 9"/>
          <p:cNvSpPr>
            <a:spLocks noGrp="1"/>
          </p:cNvSpPr>
          <p:nvPr>
            <p:ph type="body" sz="quarter" idx="28" hasCustomPrompt="1"/>
          </p:nvPr>
        </p:nvSpPr>
        <p:spPr>
          <a:xfrm>
            <a:off x="457200" y="1243584"/>
            <a:ext cx="11277600" cy="350838"/>
          </a:xfrm>
          <a:prstGeom prst="rect">
            <a:avLst/>
          </a:prstGeom>
        </p:spPr>
        <p:txBody>
          <a:bodyPr anchor="ctr">
            <a:noAutofit/>
          </a:bodyPr>
          <a:lstStyle>
            <a:lvl1pPr algn="ctr">
              <a:defRPr b="1">
                <a:solidFill>
                  <a:schemeClr val="tx1"/>
                </a:solidFill>
              </a:defRPr>
            </a:lvl1pPr>
          </a:lstStyle>
          <a:p>
            <a:pPr lvl="0"/>
            <a:r>
              <a:rPr lang="en-US"/>
              <a:t>Slide Subtitle, Arial 24 pt.</a:t>
            </a:r>
          </a:p>
        </p:txBody>
      </p:sp>
      <p:sp>
        <p:nvSpPr>
          <p:cNvPr id="4" name="Chart Placeholder 3"/>
          <p:cNvSpPr>
            <a:spLocks noGrp="1"/>
          </p:cNvSpPr>
          <p:nvPr>
            <p:ph type="chart" sz="quarter" idx="29"/>
          </p:nvPr>
        </p:nvSpPr>
        <p:spPr>
          <a:xfrm>
            <a:off x="1219200" y="2220913"/>
            <a:ext cx="9715500" cy="3727450"/>
          </a:xfrm>
          <a:prstGeom prst="rect">
            <a:avLst/>
          </a:prstGeom>
          <a:solidFill>
            <a:schemeClr val="bg2">
              <a:lumMod val="95000"/>
            </a:schemeClr>
          </a:solidFill>
        </p:spPr>
        <p:txBody>
          <a:bodyPr/>
          <a:lstStyle>
            <a:lvl1pPr algn="ctr">
              <a:defRPr sz="1400" b="0" i="0">
                <a:solidFill>
                  <a:schemeClr val="tx2"/>
                </a:solidFill>
              </a:defRPr>
            </a:lvl1pPr>
          </a:lstStyle>
          <a:p>
            <a:r>
              <a:rPr lang="en-US"/>
              <a:t>Click icon to add chart</a:t>
            </a:r>
          </a:p>
        </p:txBody>
      </p:sp>
      <p:sp>
        <p:nvSpPr>
          <p:cNvPr id="2" name="Slide Number Placeholder 1"/>
          <p:cNvSpPr>
            <a:spLocks noGrp="1"/>
          </p:cNvSpPr>
          <p:nvPr>
            <p:ph type="sldNum" sz="quarter" idx="30"/>
          </p:nvPr>
        </p:nvSpPr>
        <p:spPr/>
        <p:txBody>
          <a:bodyPr/>
          <a:lstStyle/>
          <a:p>
            <a:fld id="{2F2F552B-1952-B44E-8CAB-5705F0ACD2E2}" type="slidenum">
              <a:rPr lang="uk-UA" smtClean="0"/>
              <a:pPr/>
              <a:t>‹#›</a:t>
            </a:fld>
            <a:endParaRPr lang="uk-UA"/>
          </a:p>
        </p:txBody>
      </p:sp>
      <p:pic>
        <p:nvPicPr>
          <p:cNvPr id="6" name="Graphic 5">
            <a:extLst>
              <a:ext uri="{FF2B5EF4-FFF2-40B4-BE49-F238E27FC236}">
                <a16:creationId xmlns:a16="http://schemas.microsoft.com/office/drawing/2014/main" id="{683A65AB-6877-4D8D-B81F-E9FDAB0A5EF4}"/>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35530" y="6483429"/>
            <a:ext cx="621880" cy="238387"/>
          </a:xfrm>
          <a:prstGeom prst="rect">
            <a:avLst/>
          </a:prstGeom>
        </p:spPr>
      </p:pic>
    </p:spTree>
    <p:extLst>
      <p:ext uri="{BB962C8B-B14F-4D97-AF65-F5344CB8AC3E}">
        <p14:creationId xmlns:p14="http://schemas.microsoft.com/office/powerpoint/2010/main" val="1475271464"/>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lumn Chart_White">
    <p:bg>
      <p:bgRef idx="1001">
        <a:schemeClr val="bg2"/>
      </p:bgRef>
    </p:bg>
    <p:spTree>
      <p:nvGrpSpPr>
        <p:cNvPr id="1" name=""/>
        <p:cNvGrpSpPr/>
        <p:nvPr/>
      </p:nvGrpSpPr>
      <p:grpSpPr>
        <a:xfrm>
          <a:off x="0" y="0"/>
          <a:ext cx="0" cy="0"/>
          <a:chOff x="0" y="0"/>
          <a:chExt cx="0" cy="0"/>
        </a:xfrm>
      </p:grpSpPr>
      <p:sp>
        <p:nvSpPr>
          <p:cNvPr id="4" name="Chart Placeholder 3"/>
          <p:cNvSpPr>
            <a:spLocks noGrp="1"/>
          </p:cNvSpPr>
          <p:nvPr>
            <p:ph type="chart" sz="quarter" idx="29"/>
          </p:nvPr>
        </p:nvSpPr>
        <p:spPr>
          <a:xfrm>
            <a:off x="1219200" y="2220913"/>
            <a:ext cx="9715500" cy="3727450"/>
          </a:xfrm>
          <a:prstGeom prst="rect">
            <a:avLst/>
          </a:prstGeom>
          <a:solidFill>
            <a:schemeClr val="bg2">
              <a:lumMod val="95000"/>
            </a:schemeClr>
          </a:solidFill>
        </p:spPr>
        <p:txBody>
          <a:bodyPr/>
          <a:lstStyle>
            <a:lvl1pPr algn="ctr">
              <a:defRPr sz="1400" b="0" i="0">
                <a:solidFill>
                  <a:schemeClr val="tx2"/>
                </a:solidFill>
              </a:defRPr>
            </a:lvl1pPr>
          </a:lstStyle>
          <a:p>
            <a:r>
              <a:rPr lang="en-US"/>
              <a:t>Click icon to add chart</a:t>
            </a:r>
          </a:p>
        </p:txBody>
      </p:sp>
      <p:sp>
        <p:nvSpPr>
          <p:cNvPr id="2" name="Slide Number Placeholder 1"/>
          <p:cNvSpPr>
            <a:spLocks noGrp="1"/>
          </p:cNvSpPr>
          <p:nvPr>
            <p:ph type="sldNum" sz="quarter" idx="30"/>
          </p:nvPr>
        </p:nvSpPr>
        <p:spPr/>
        <p:txBody>
          <a:bodyPr/>
          <a:lstStyle/>
          <a:p>
            <a:fld id="{2F2F552B-1952-B44E-8CAB-5705F0ACD2E2}" type="slidenum">
              <a:rPr lang="uk-UA" smtClean="0"/>
              <a:pPr/>
              <a:t>‹#›</a:t>
            </a:fld>
            <a:endParaRPr lang="uk-UA"/>
          </a:p>
        </p:txBody>
      </p:sp>
      <p:pic>
        <p:nvPicPr>
          <p:cNvPr id="6" name="Graphic 5">
            <a:extLst>
              <a:ext uri="{FF2B5EF4-FFF2-40B4-BE49-F238E27FC236}">
                <a16:creationId xmlns:a16="http://schemas.microsoft.com/office/drawing/2014/main" id="{2C359E7E-8CF1-46CE-9E76-860FBFC2598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35530" y="6483429"/>
            <a:ext cx="621880" cy="238387"/>
          </a:xfrm>
          <a:prstGeom prst="rect">
            <a:avLst/>
          </a:prstGeom>
        </p:spPr>
      </p:pic>
      <p:sp>
        <p:nvSpPr>
          <p:cNvPr id="10" name="Title 7">
            <a:extLst>
              <a:ext uri="{FF2B5EF4-FFF2-40B4-BE49-F238E27FC236}">
                <a16:creationId xmlns:a16="http://schemas.microsoft.com/office/drawing/2014/main" id="{DA696918-7EC5-4113-A66D-093C002E45E4}"/>
              </a:ext>
            </a:extLst>
          </p:cNvPr>
          <p:cNvSpPr>
            <a:spLocks noGrp="1"/>
          </p:cNvSpPr>
          <p:nvPr>
            <p:ph type="title" hasCustomPrompt="1"/>
          </p:nvPr>
        </p:nvSpPr>
        <p:spPr>
          <a:xfrm>
            <a:off x="457200" y="396905"/>
            <a:ext cx="11277600" cy="693337"/>
          </a:xfrm>
        </p:spPr>
        <p:txBody>
          <a:bodyPr anchor="ctr"/>
          <a:lstStyle>
            <a:lvl1pPr algn="ctr">
              <a:defRPr sz="3200"/>
            </a:lvl1pPr>
          </a:lstStyle>
          <a:p>
            <a:r>
              <a:rPr lang="en-US"/>
              <a:t>Slide Title, Arial 32 pt.</a:t>
            </a:r>
          </a:p>
        </p:txBody>
      </p:sp>
      <p:sp>
        <p:nvSpPr>
          <p:cNvPr id="11" name="Text Placeholder 9">
            <a:extLst>
              <a:ext uri="{FF2B5EF4-FFF2-40B4-BE49-F238E27FC236}">
                <a16:creationId xmlns:a16="http://schemas.microsoft.com/office/drawing/2014/main" id="{2E21BEA1-7269-4047-B894-37F73ECFF3C6}"/>
              </a:ext>
            </a:extLst>
          </p:cNvPr>
          <p:cNvSpPr>
            <a:spLocks noGrp="1"/>
          </p:cNvSpPr>
          <p:nvPr>
            <p:ph type="body" sz="quarter" idx="28" hasCustomPrompt="1"/>
          </p:nvPr>
        </p:nvSpPr>
        <p:spPr>
          <a:xfrm>
            <a:off x="457200" y="1243584"/>
            <a:ext cx="11277600" cy="350838"/>
          </a:xfrm>
          <a:prstGeom prst="rect">
            <a:avLst/>
          </a:prstGeom>
        </p:spPr>
        <p:txBody>
          <a:bodyPr anchor="ctr">
            <a:noAutofit/>
          </a:bodyPr>
          <a:lstStyle>
            <a:lvl1pPr algn="ctr">
              <a:defRPr b="1">
                <a:solidFill>
                  <a:schemeClr val="tx1"/>
                </a:solidFill>
              </a:defRPr>
            </a:lvl1pPr>
          </a:lstStyle>
          <a:p>
            <a:pPr lvl="0"/>
            <a:r>
              <a:rPr lang="en-US"/>
              <a:t>Slide Subtitle, Arial 24 pt.</a:t>
            </a:r>
          </a:p>
        </p:txBody>
      </p:sp>
    </p:spTree>
    <p:extLst>
      <p:ext uri="{BB962C8B-B14F-4D97-AF65-F5344CB8AC3E}">
        <p14:creationId xmlns:p14="http://schemas.microsoft.com/office/powerpoint/2010/main" val="2436243197"/>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meline Vertical_Short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2155F-EC39-45B4-9B01-25059DC9B567}"/>
              </a:ext>
            </a:extLst>
          </p:cNvPr>
          <p:cNvSpPr>
            <a:spLocks noGrp="1"/>
          </p:cNvSpPr>
          <p:nvPr>
            <p:ph type="title" hasCustomPrompt="1"/>
          </p:nvPr>
        </p:nvSpPr>
        <p:spPr/>
        <p:txBody>
          <a:bodyPr/>
          <a:lstStyle>
            <a:lvl1pPr>
              <a:defRPr/>
            </a:lvl1pPr>
          </a:lstStyle>
          <a:p>
            <a:r>
              <a:rPr lang="en-US"/>
              <a:t>Slide Title, Arial 32 pt.</a:t>
            </a:r>
          </a:p>
        </p:txBody>
      </p:sp>
      <p:sp>
        <p:nvSpPr>
          <p:cNvPr id="3" name="Slide Number Placeholder 2">
            <a:extLst>
              <a:ext uri="{FF2B5EF4-FFF2-40B4-BE49-F238E27FC236}">
                <a16:creationId xmlns:a16="http://schemas.microsoft.com/office/drawing/2014/main" id="{D1DEE7A0-2C3D-48D5-B8E7-C1D4E235D63C}"/>
              </a:ext>
            </a:extLst>
          </p:cNvPr>
          <p:cNvSpPr>
            <a:spLocks noGrp="1"/>
          </p:cNvSpPr>
          <p:nvPr>
            <p:ph type="sldNum" sz="quarter" idx="10"/>
          </p:nvPr>
        </p:nvSpPr>
        <p:spPr/>
        <p:txBody>
          <a:bodyPr/>
          <a:lstStyle/>
          <a:p>
            <a:fld id="{2F2F552B-1952-B44E-8CAB-5705F0ACD2E2}" type="slidenum">
              <a:rPr lang="uk-UA" smtClean="0"/>
              <a:pPr/>
              <a:t>‹#›</a:t>
            </a:fld>
            <a:endParaRPr lang="uk-UA"/>
          </a:p>
        </p:txBody>
      </p:sp>
      <p:sp>
        <p:nvSpPr>
          <p:cNvPr id="5" name="Text Placeholder 4">
            <a:extLst>
              <a:ext uri="{FF2B5EF4-FFF2-40B4-BE49-F238E27FC236}">
                <a16:creationId xmlns:a16="http://schemas.microsoft.com/office/drawing/2014/main" id="{58036FF6-B351-4C44-BD3B-32D42E28644D}"/>
              </a:ext>
            </a:extLst>
          </p:cNvPr>
          <p:cNvSpPr>
            <a:spLocks noGrp="1"/>
          </p:cNvSpPr>
          <p:nvPr>
            <p:ph type="body" sz="quarter" idx="11" hasCustomPrompt="1"/>
          </p:nvPr>
        </p:nvSpPr>
        <p:spPr>
          <a:xfrm>
            <a:off x="457200" y="1243584"/>
            <a:ext cx="5193792" cy="584775"/>
          </a:xfrm>
        </p:spPr>
        <p:txBody>
          <a:bodyPr/>
          <a:lstStyle>
            <a:lvl1pPr>
              <a:defRPr/>
            </a:lvl1pPr>
          </a:lstStyle>
          <a:p>
            <a:pPr lvl="0"/>
            <a:r>
              <a:rPr lang="en-US"/>
              <a:t>Slide Subtitle, Arial 24 pt.</a:t>
            </a:r>
          </a:p>
        </p:txBody>
      </p:sp>
      <p:sp>
        <p:nvSpPr>
          <p:cNvPr id="7" name="Text Placeholder 6">
            <a:extLst>
              <a:ext uri="{FF2B5EF4-FFF2-40B4-BE49-F238E27FC236}">
                <a16:creationId xmlns:a16="http://schemas.microsoft.com/office/drawing/2014/main" id="{276AFFA0-EE74-48BE-9147-94B761E7722A}"/>
              </a:ext>
            </a:extLst>
          </p:cNvPr>
          <p:cNvSpPr>
            <a:spLocks noGrp="1"/>
          </p:cNvSpPr>
          <p:nvPr>
            <p:ph type="body" sz="quarter" idx="12" hasCustomPrompt="1"/>
          </p:nvPr>
        </p:nvSpPr>
        <p:spPr>
          <a:xfrm>
            <a:off x="457200" y="1947672"/>
            <a:ext cx="5193792" cy="4297680"/>
          </a:xfrm>
        </p:spPr>
        <p:txBody>
          <a:bodyPr/>
          <a:lstStyle>
            <a:lvl1pPr>
              <a:defRPr b="0">
                <a:solidFill>
                  <a:schemeClr val="tx1"/>
                </a:solidFill>
              </a:defRPr>
            </a:lvl1pPr>
          </a:lstStyle>
          <a:p>
            <a:pPr lvl="1"/>
            <a:r>
              <a:rPr lang="en-US"/>
              <a:t>Arial 24 pt. </a:t>
            </a:r>
            <a:r>
              <a:rPr lang="en-US" err="1"/>
              <a:t>turpis</a:t>
            </a:r>
            <a:r>
              <a:rPr lang="en-US"/>
              <a:t> cursus in </a:t>
            </a:r>
            <a:r>
              <a:rPr lang="en-US" err="1"/>
              <a:t>hac</a:t>
            </a:r>
            <a:r>
              <a:rPr lang="en-US"/>
              <a:t> </a:t>
            </a:r>
            <a:r>
              <a:rPr lang="en-US" err="1"/>
              <a:t>habitasse</a:t>
            </a:r>
            <a:r>
              <a:rPr lang="en-US"/>
              <a:t> </a:t>
            </a:r>
            <a:r>
              <a:rPr lang="en-US" err="1"/>
              <a:t>platea</a:t>
            </a:r>
            <a:r>
              <a:rPr lang="en-US"/>
              <a:t> </a:t>
            </a:r>
            <a:r>
              <a:rPr lang="en-US" err="1"/>
              <a:t>dictumst</a:t>
            </a:r>
            <a:r>
              <a:rPr lang="en-US"/>
              <a:t> </a:t>
            </a:r>
            <a:r>
              <a:rPr lang="en-US" err="1"/>
              <a:t>quisque</a:t>
            </a:r>
            <a:r>
              <a:rPr lang="en-US"/>
              <a:t>. Pretium </a:t>
            </a:r>
            <a:r>
              <a:rPr lang="en-US" err="1"/>
              <a:t>quam</a:t>
            </a:r>
            <a:r>
              <a:rPr lang="en-US"/>
              <a:t> </a:t>
            </a:r>
            <a:r>
              <a:rPr lang="en-US" err="1"/>
              <a:t>vulputate</a:t>
            </a:r>
            <a:r>
              <a:rPr lang="en-US"/>
              <a:t> </a:t>
            </a:r>
            <a:r>
              <a:rPr lang="en-US" err="1"/>
              <a:t>dignissim</a:t>
            </a:r>
            <a:r>
              <a:rPr lang="en-US"/>
              <a:t> </a:t>
            </a:r>
            <a:r>
              <a:rPr lang="en-US" err="1"/>
              <a:t>suspendisse</a:t>
            </a:r>
            <a:r>
              <a:rPr lang="en-US"/>
              <a:t> in </a:t>
            </a:r>
            <a:r>
              <a:rPr lang="en-US" err="1"/>
              <a:t>est</a:t>
            </a:r>
            <a:r>
              <a:rPr lang="en-US"/>
              <a:t> ante in </a:t>
            </a:r>
            <a:r>
              <a:rPr lang="en-US" err="1"/>
              <a:t>nibh</a:t>
            </a:r>
            <a:r>
              <a:rPr lang="en-US"/>
              <a:t>. </a:t>
            </a:r>
          </a:p>
          <a:p>
            <a:pPr lvl="2"/>
            <a:r>
              <a:rPr lang="en-US"/>
              <a:t>Ante </a:t>
            </a:r>
            <a:r>
              <a:rPr lang="en-US" err="1"/>
              <a:t>metus</a:t>
            </a:r>
            <a:r>
              <a:rPr lang="en-US"/>
              <a:t> dictum at </a:t>
            </a:r>
            <a:r>
              <a:rPr lang="en-US" err="1"/>
              <a:t>tempor</a:t>
            </a:r>
            <a:r>
              <a:rPr lang="en-US"/>
              <a:t> </a:t>
            </a:r>
            <a:r>
              <a:rPr lang="en-US" err="1"/>
              <a:t>commodo</a:t>
            </a:r>
            <a:r>
              <a:rPr lang="en-US"/>
              <a:t> </a:t>
            </a:r>
            <a:r>
              <a:rPr lang="en-US" err="1"/>
              <a:t>ullamcorper</a:t>
            </a:r>
            <a:r>
              <a:rPr lang="en-US"/>
              <a:t> a </a:t>
            </a:r>
            <a:r>
              <a:rPr lang="en-US" err="1"/>
              <a:t>lacus</a:t>
            </a:r>
            <a:r>
              <a:rPr lang="en-US"/>
              <a:t>.</a:t>
            </a:r>
          </a:p>
          <a:p>
            <a:pPr lvl="2"/>
            <a:r>
              <a:rPr lang="en-US"/>
              <a:t>Lorem ipsum dolor sit </a:t>
            </a:r>
            <a:r>
              <a:rPr lang="en-US" err="1"/>
              <a:t>amet</a:t>
            </a:r>
            <a:r>
              <a:rPr lang="en-US"/>
              <a:t>.</a:t>
            </a:r>
          </a:p>
        </p:txBody>
      </p:sp>
      <p:sp>
        <p:nvSpPr>
          <p:cNvPr id="8" name="Text Placeholder 11">
            <a:extLst>
              <a:ext uri="{FF2B5EF4-FFF2-40B4-BE49-F238E27FC236}">
                <a16:creationId xmlns:a16="http://schemas.microsoft.com/office/drawing/2014/main" id="{9125CEAE-46DF-4E6D-921A-AF933B23C1F7}"/>
              </a:ext>
            </a:extLst>
          </p:cNvPr>
          <p:cNvSpPr>
            <a:spLocks noGrp="1"/>
          </p:cNvSpPr>
          <p:nvPr>
            <p:ph type="body" sz="quarter" idx="17" hasCustomPrompt="1"/>
          </p:nvPr>
        </p:nvSpPr>
        <p:spPr>
          <a:xfrm>
            <a:off x="9094635" y="1780163"/>
            <a:ext cx="2297266" cy="731520"/>
          </a:xfrm>
          <a:prstGeom prst="rect">
            <a:avLst/>
          </a:prstGeom>
        </p:spPr>
        <p:txBody>
          <a:bodyPr lIns="0" r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9" name="Text Placeholder 11">
            <a:extLst>
              <a:ext uri="{FF2B5EF4-FFF2-40B4-BE49-F238E27FC236}">
                <a16:creationId xmlns:a16="http://schemas.microsoft.com/office/drawing/2014/main" id="{9C792F7B-CD10-4B0F-AAFB-1115CA012B04}"/>
              </a:ext>
            </a:extLst>
          </p:cNvPr>
          <p:cNvSpPr>
            <a:spLocks noGrp="1"/>
          </p:cNvSpPr>
          <p:nvPr>
            <p:ph type="body" sz="quarter" idx="18" hasCustomPrompt="1"/>
          </p:nvPr>
        </p:nvSpPr>
        <p:spPr>
          <a:xfrm>
            <a:off x="6172200" y="5245538"/>
            <a:ext cx="1714927" cy="762068"/>
          </a:xfrm>
          <a:prstGeom prst="rect">
            <a:avLst/>
          </a:prstGeom>
        </p:spPr>
        <p:txBody>
          <a:bodyPr lIns="0" rIns="0">
            <a:noAutofit/>
          </a:bodyPr>
          <a:lstStyle>
            <a:lvl1pPr marL="0" indent="0" algn="r">
              <a:lnSpc>
                <a:spcPct val="110000"/>
              </a:lnSpc>
              <a:buNone/>
              <a:defRPr sz="1800" b="0" i="0">
                <a:solidFill>
                  <a:schemeClr val="tx2"/>
                </a:solidFill>
                <a:latin typeface="Arial Regular" charset="0"/>
                <a:ea typeface="Arial Regular" charset="0"/>
                <a:cs typeface="Arial Regular" charset="0"/>
              </a:defRPr>
            </a:lvl1pPr>
            <a:lvl2pPr marL="9525" indent="0" algn="r">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cxnSp>
        <p:nvCxnSpPr>
          <p:cNvPr id="10" name="Straight Connector 9">
            <a:extLst>
              <a:ext uri="{FF2B5EF4-FFF2-40B4-BE49-F238E27FC236}">
                <a16:creationId xmlns:a16="http://schemas.microsoft.com/office/drawing/2014/main" id="{7597BBE6-4675-4CED-B181-DE46DD024617}"/>
              </a:ext>
            </a:extLst>
          </p:cNvPr>
          <p:cNvCxnSpPr/>
          <p:nvPr userDrawn="1"/>
        </p:nvCxnSpPr>
        <p:spPr>
          <a:xfrm flipH="1">
            <a:off x="8500772" y="1334807"/>
            <a:ext cx="15740" cy="4663440"/>
          </a:xfrm>
          <a:prstGeom prst="line">
            <a:avLst/>
          </a:prstGeom>
          <a:ln w="635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Content Placeholder 12">
            <a:extLst>
              <a:ext uri="{FF2B5EF4-FFF2-40B4-BE49-F238E27FC236}">
                <a16:creationId xmlns:a16="http://schemas.microsoft.com/office/drawing/2014/main" id="{B1B97166-3B69-4B9C-BBE0-EC0D291C6EF2}"/>
              </a:ext>
            </a:extLst>
          </p:cNvPr>
          <p:cNvSpPr>
            <a:spLocks noGrp="1"/>
          </p:cNvSpPr>
          <p:nvPr>
            <p:ph sz="quarter" idx="23"/>
          </p:nvPr>
        </p:nvSpPr>
        <p:spPr>
          <a:xfrm>
            <a:off x="8487858" y="1907761"/>
            <a:ext cx="500940" cy="9144"/>
          </a:xfrm>
          <a:prstGeom prst="rect">
            <a:avLst/>
          </a:prstGeom>
          <a:solidFill>
            <a:schemeClr val="tx2"/>
          </a:solidFill>
        </p:spPr>
        <p:txBody>
          <a:bodyPr>
            <a:normAutofit/>
          </a:bodyPr>
          <a:lstStyle>
            <a:lvl1pPr>
              <a:defRPr sz="1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3" name="Text Placeholder 11">
            <a:extLst>
              <a:ext uri="{FF2B5EF4-FFF2-40B4-BE49-F238E27FC236}">
                <a16:creationId xmlns:a16="http://schemas.microsoft.com/office/drawing/2014/main" id="{F3868382-2BF9-462A-97CE-C0EB3AC62906}"/>
              </a:ext>
            </a:extLst>
          </p:cNvPr>
          <p:cNvSpPr>
            <a:spLocks noGrp="1"/>
          </p:cNvSpPr>
          <p:nvPr>
            <p:ph type="body" sz="quarter" idx="30" hasCustomPrompt="1"/>
          </p:nvPr>
        </p:nvSpPr>
        <p:spPr>
          <a:xfrm>
            <a:off x="8738328" y="3257819"/>
            <a:ext cx="710472" cy="275858"/>
          </a:xfrm>
          <a:prstGeom prst="rect">
            <a:avLst/>
          </a:prstGeom>
        </p:spPr>
        <p:txBody>
          <a:bodyPr lIns="0" anchor="ctr">
            <a:noAutofit/>
          </a:bodyPr>
          <a:lstStyle>
            <a:lvl1pPr marL="0" indent="0">
              <a:buNone/>
              <a:defRPr sz="18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2017</a:t>
            </a:r>
          </a:p>
        </p:txBody>
      </p:sp>
      <p:sp>
        <p:nvSpPr>
          <p:cNvPr id="14" name="Text Placeholder 11">
            <a:extLst>
              <a:ext uri="{FF2B5EF4-FFF2-40B4-BE49-F238E27FC236}">
                <a16:creationId xmlns:a16="http://schemas.microsoft.com/office/drawing/2014/main" id="{709EEE19-1175-4F6A-A49F-5DA91CBB65B5}"/>
              </a:ext>
            </a:extLst>
          </p:cNvPr>
          <p:cNvSpPr>
            <a:spLocks noGrp="1"/>
          </p:cNvSpPr>
          <p:nvPr>
            <p:ph type="body" sz="quarter" idx="31" hasCustomPrompt="1"/>
          </p:nvPr>
        </p:nvSpPr>
        <p:spPr>
          <a:xfrm>
            <a:off x="7569200" y="1803748"/>
            <a:ext cx="723450" cy="229851"/>
          </a:xfrm>
          <a:prstGeom prst="rect">
            <a:avLst/>
          </a:prstGeom>
        </p:spPr>
        <p:txBody>
          <a:bodyPr lIns="0" rIns="0" anchor="ctr">
            <a:noAutofit/>
          </a:bodyPr>
          <a:lstStyle>
            <a:lvl1pPr marL="0" indent="0" algn="r">
              <a:buNone/>
              <a:defRPr sz="18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2016</a:t>
            </a:r>
          </a:p>
        </p:txBody>
      </p:sp>
      <p:sp>
        <p:nvSpPr>
          <p:cNvPr id="15" name="Text Placeholder 11">
            <a:extLst>
              <a:ext uri="{FF2B5EF4-FFF2-40B4-BE49-F238E27FC236}">
                <a16:creationId xmlns:a16="http://schemas.microsoft.com/office/drawing/2014/main" id="{79DBFC22-DC31-4660-8A9E-33B1668641AE}"/>
              </a:ext>
            </a:extLst>
          </p:cNvPr>
          <p:cNvSpPr>
            <a:spLocks noGrp="1"/>
          </p:cNvSpPr>
          <p:nvPr>
            <p:ph type="body" sz="quarter" idx="35" hasCustomPrompt="1"/>
          </p:nvPr>
        </p:nvSpPr>
        <p:spPr>
          <a:xfrm>
            <a:off x="6172200" y="3203490"/>
            <a:ext cx="1714927" cy="731520"/>
          </a:xfrm>
          <a:prstGeom prst="rect">
            <a:avLst/>
          </a:prstGeom>
        </p:spPr>
        <p:txBody>
          <a:bodyPr lIns="0" rIns="0">
            <a:noAutofit/>
          </a:bodyPr>
          <a:lstStyle>
            <a:lvl1pPr marL="0" indent="0" algn="r">
              <a:lnSpc>
                <a:spcPct val="110000"/>
              </a:lnSpc>
              <a:buNone/>
              <a:defRPr sz="1800" b="0" i="0">
                <a:solidFill>
                  <a:schemeClr val="tx2"/>
                </a:solidFill>
                <a:latin typeface="Arial Regular" charset="0"/>
                <a:ea typeface="Arial Regular" charset="0"/>
                <a:cs typeface="Arial Regular" charset="0"/>
              </a:defRPr>
            </a:lvl1pPr>
            <a:lvl2pPr marL="9525" indent="0" algn="r">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sp>
        <p:nvSpPr>
          <p:cNvPr id="16" name="Content Placeholder 12">
            <a:extLst>
              <a:ext uri="{FF2B5EF4-FFF2-40B4-BE49-F238E27FC236}">
                <a16:creationId xmlns:a16="http://schemas.microsoft.com/office/drawing/2014/main" id="{B5062996-2374-4AFB-BFB7-431B158156F0}"/>
              </a:ext>
            </a:extLst>
          </p:cNvPr>
          <p:cNvSpPr>
            <a:spLocks noGrp="1"/>
          </p:cNvSpPr>
          <p:nvPr>
            <p:ph sz="quarter" idx="36"/>
          </p:nvPr>
        </p:nvSpPr>
        <p:spPr>
          <a:xfrm>
            <a:off x="7986918" y="5402375"/>
            <a:ext cx="500940" cy="9144"/>
          </a:xfrm>
          <a:prstGeom prst="rect">
            <a:avLst/>
          </a:prstGeom>
          <a:solidFill>
            <a:schemeClr val="tx2"/>
          </a:solidFill>
        </p:spPr>
        <p:txBody>
          <a:bodyPr>
            <a:normAutofit/>
          </a:bodyPr>
          <a:lstStyle>
            <a:lvl1pPr>
              <a:defRPr sz="1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8" name="Content Placeholder 12">
            <a:extLst>
              <a:ext uri="{FF2B5EF4-FFF2-40B4-BE49-F238E27FC236}">
                <a16:creationId xmlns:a16="http://schemas.microsoft.com/office/drawing/2014/main" id="{3CCB33EF-AE81-491A-8EBF-9105D9AF1FD3}"/>
              </a:ext>
            </a:extLst>
          </p:cNvPr>
          <p:cNvSpPr>
            <a:spLocks noGrp="1"/>
          </p:cNvSpPr>
          <p:nvPr>
            <p:ph sz="quarter" idx="38"/>
          </p:nvPr>
        </p:nvSpPr>
        <p:spPr>
          <a:xfrm>
            <a:off x="7986918" y="3346405"/>
            <a:ext cx="500940" cy="9144"/>
          </a:xfrm>
          <a:prstGeom prst="rect">
            <a:avLst/>
          </a:prstGeom>
          <a:solidFill>
            <a:schemeClr val="tx2"/>
          </a:solidFill>
        </p:spPr>
        <p:txBody>
          <a:bodyPr>
            <a:normAutofit/>
          </a:bodyPr>
          <a:lstStyle>
            <a:lvl1pPr>
              <a:defRPr sz="1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0" name="Content Placeholder 12">
            <a:extLst>
              <a:ext uri="{FF2B5EF4-FFF2-40B4-BE49-F238E27FC236}">
                <a16:creationId xmlns:a16="http://schemas.microsoft.com/office/drawing/2014/main" id="{F89D204D-3489-41C0-A349-549408C3D1B8}"/>
              </a:ext>
            </a:extLst>
          </p:cNvPr>
          <p:cNvSpPr>
            <a:spLocks noGrp="1"/>
          </p:cNvSpPr>
          <p:nvPr>
            <p:ph sz="quarter" idx="40"/>
          </p:nvPr>
        </p:nvSpPr>
        <p:spPr>
          <a:xfrm>
            <a:off x="8487858" y="4545414"/>
            <a:ext cx="500940" cy="9144"/>
          </a:xfrm>
          <a:prstGeom prst="rect">
            <a:avLst/>
          </a:prstGeom>
          <a:solidFill>
            <a:schemeClr val="tx2"/>
          </a:solidFill>
        </p:spPr>
        <p:txBody>
          <a:bodyPr>
            <a:normAutofit/>
          </a:bodyPr>
          <a:lstStyle>
            <a:lvl1pPr>
              <a:defRPr sz="1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2" name="Text Placeholder 11">
            <a:extLst>
              <a:ext uri="{FF2B5EF4-FFF2-40B4-BE49-F238E27FC236}">
                <a16:creationId xmlns:a16="http://schemas.microsoft.com/office/drawing/2014/main" id="{A62CA2BF-FD0E-4550-91B8-7D30B9E90A92}"/>
              </a:ext>
            </a:extLst>
          </p:cNvPr>
          <p:cNvSpPr>
            <a:spLocks noGrp="1"/>
          </p:cNvSpPr>
          <p:nvPr>
            <p:ph type="body" sz="quarter" idx="43" hasCustomPrompt="1"/>
          </p:nvPr>
        </p:nvSpPr>
        <p:spPr>
          <a:xfrm>
            <a:off x="7569200" y="4428942"/>
            <a:ext cx="723450" cy="212222"/>
          </a:xfrm>
          <a:prstGeom prst="rect">
            <a:avLst/>
          </a:prstGeom>
        </p:spPr>
        <p:txBody>
          <a:bodyPr lIns="0" rIns="0" anchor="ctr">
            <a:noAutofit/>
          </a:bodyPr>
          <a:lstStyle>
            <a:lvl1pPr marL="0" indent="0" algn="r">
              <a:buNone/>
              <a:defRPr sz="18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2018</a:t>
            </a:r>
          </a:p>
        </p:txBody>
      </p:sp>
      <p:sp>
        <p:nvSpPr>
          <p:cNvPr id="23" name="Text Placeholder 11">
            <a:extLst>
              <a:ext uri="{FF2B5EF4-FFF2-40B4-BE49-F238E27FC236}">
                <a16:creationId xmlns:a16="http://schemas.microsoft.com/office/drawing/2014/main" id="{38B59141-268C-4718-940B-B4F6AFD5DB52}"/>
              </a:ext>
            </a:extLst>
          </p:cNvPr>
          <p:cNvSpPr>
            <a:spLocks noGrp="1"/>
          </p:cNvSpPr>
          <p:nvPr>
            <p:ph type="body" sz="quarter" idx="44" hasCustomPrompt="1"/>
          </p:nvPr>
        </p:nvSpPr>
        <p:spPr>
          <a:xfrm>
            <a:off x="9094634" y="4422905"/>
            <a:ext cx="2268913" cy="731520"/>
          </a:xfrm>
          <a:prstGeom prst="rect">
            <a:avLst/>
          </a:prstGeom>
        </p:spPr>
        <p:txBody>
          <a:bodyPr lIns="0" r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24" name="Text Placeholder 11">
            <a:extLst>
              <a:ext uri="{FF2B5EF4-FFF2-40B4-BE49-F238E27FC236}">
                <a16:creationId xmlns:a16="http://schemas.microsoft.com/office/drawing/2014/main" id="{8FA2A9F1-4EF0-4F4F-AB96-4AAB2CE0842C}"/>
              </a:ext>
            </a:extLst>
          </p:cNvPr>
          <p:cNvSpPr>
            <a:spLocks noGrp="1"/>
          </p:cNvSpPr>
          <p:nvPr>
            <p:ph type="body" sz="quarter" idx="45" hasCustomPrompt="1"/>
          </p:nvPr>
        </p:nvSpPr>
        <p:spPr>
          <a:xfrm>
            <a:off x="8738328" y="5291009"/>
            <a:ext cx="710472" cy="221230"/>
          </a:xfrm>
          <a:prstGeom prst="rect">
            <a:avLst/>
          </a:prstGeom>
        </p:spPr>
        <p:txBody>
          <a:bodyPr lIns="0" anchor="ctr">
            <a:noAutofit/>
          </a:bodyPr>
          <a:lstStyle>
            <a:lvl1pPr marL="0" indent="0">
              <a:buNone/>
              <a:defRPr sz="18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2019</a:t>
            </a:r>
          </a:p>
        </p:txBody>
      </p:sp>
      <p:pic>
        <p:nvPicPr>
          <p:cNvPr id="25" name="Graphic 24">
            <a:extLst>
              <a:ext uri="{FF2B5EF4-FFF2-40B4-BE49-F238E27FC236}">
                <a16:creationId xmlns:a16="http://schemas.microsoft.com/office/drawing/2014/main" id="{9FD560DA-09F7-425A-9E45-E32A96B4A09B}"/>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35530" y="6483429"/>
            <a:ext cx="621880" cy="238387"/>
          </a:xfrm>
          <a:prstGeom prst="rect">
            <a:avLst/>
          </a:prstGeom>
        </p:spPr>
      </p:pic>
      <p:sp>
        <p:nvSpPr>
          <p:cNvPr id="4" name="Oval 3">
            <a:extLst>
              <a:ext uri="{FF2B5EF4-FFF2-40B4-BE49-F238E27FC236}">
                <a16:creationId xmlns:a16="http://schemas.microsoft.com/office/drawing/2014/main" id="{43BE5C3A-9A6F-4147-AAE1-84281FF54864}"/>
              </a:ext>
            </a:extLst>
          </p:cNvPr>
          <p:cNvSpPr/>
          <p:nvPr userDrawn="1"/>
        </p:nvSpPr>
        <p:spPr>
          <a:xfrm>
            <a:off x="8403336" y="1828800"/>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89C52D37-EE13-4FF1-A5B4-72465CD3C6AA}"/>
              </a:ext>
            </a:extLst>
          </p:cNvPr>
          <p:cNvSpPr/>
          <p:nvPr userDrawn="1"/>
        </p:nvSpPr>
        <p:spPr>
          <a:xfrm>
            <a:off x="8403336" y="3239295"/>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6655E17-E930-4F78-A79F-3711B2A09F72}"/>
              </a:ext>
            </a:extLst>
          </p:cNvPr>
          <p:cNvSpPr/>
          <p:nvPr userDrawn="1"/>
        </p:nvSpPr>
        <p:spPr>
          <a:xfrm>
            <a:off x="8390658" y="4445184"/>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89FF8C6-7A3A-4FE7-89F4-BEDB6040B563}"/>
              </a:ext>
            </a:extLst>
          </p:cNvPr>
          <p:cNvSpPr/>
          <p:nvPr userDrawn="1"/>
        </p:nvSpPr>
        <p:spPr>
          <a:xfrm>
            <a:off x="8390636" y="5300914"/>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67076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meline Vertical_Extended 1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2155F-EC39-45B4-9B01-25059DC9B567}"/>
              </a:ext>
            </a:extLst>
          </p:cNvPr>
          <p:cNvSpPr>
            <a:spLocks noGrp="1"/>
          </p:cNvSpPr>
          <p:nvPr>
            <p:ph type="title" hasCustomPrompt="1"/>
          </p:nvPr>
        </p:nvSpPr>
        <p:spPr/>
        <p:txBody>
          <a:bodyPr/>
          <a:lstStyle>
            <a:lvl1pPr>
              <a:defRPr/>
            </a:lvl1pPr>
          </a:lstStyle>
          <a:p>
            <a:r>
              <a:rPr lang="en-US"/>
              <a:t>Slide Title, Arial 32 pt.</a:t>
            </a:r>
          </a:p>
        </p:txBody>
      </p:sp>
      <p:sp>
        <p:nvSpPr>
          <p:cNvPr id="3" name="Slide Number Placeholder 2">
            <a:extLst>
              <a:ext uri="{FF2B5EF4-FFF2-40B4-BE49-F238E27FC236}">
                <a16:creationId xmlns:a16="http://schemas.microsoft.com/office/drawing/2014/main" id="{D1DEE7A0-2C3D-48D5-B8E7-C1D4E235D63C}"/>
              </a:ext>
            </a:extLst>
          </p:cNvPr>
          <p:cNvSpPr>
            <a:spLocks noGrp="1"/>
          </p:cNvSpPr>
          <p:nvPr>
            <p:ph type="sldNum" sz="quarter" idx="10"/>
          </p:nvPr>
        </p:nvSpPr>
        <p:spPr/>
        <p:txBody>
          <a:bodyPr/>
          <a:lstStyle/>
          <a:p>
            <a:fld id="{2F2F552B-1952-B44E-8CAB-5705F0ACD2E2}" type="slidenum">
              <a:rPr lang="uk-UA" smtClean="0"/>
              <a:pPr/>
              <a:t>‹#›</a:t>
            </a:fld>
            <a:endParaRPr lang="uk-UA"/>
          </a:p>
        </p:txBody>
      </p:sp>
      <p:sp>
        <p:nvSpPr>
          <p:cNvPr id="5" name="Text Placeholder 4">
            <a:extLst>
              <a:ext uri="{FF2B5EF4-FFF2-40B4-BE49-F238E27FC236}">
                <a16:creationId xmlns:a16="http://schemas.microsoft.com/office/drawing/2014/main" id="{58036FF6-B351-4C44-BD3B-32D42E28644D}"/>
              </a:ext>
            </a:extLst>
          </p:cNvPr>
          <p:cNvSpPr>
            <a:spLocks noGrp="1"/>
          </p:cNvSpPr>
          <p:nvPr>
            <p:ph type="body" sz="quarter" idx="11" hasCustomPrompt="1"/>
          </p:nvPr>
        </p:nvSpPr>
        <p:spPr>
          <a:xfrm>
            <a:off x="457200" y="1243584"/>
            <a:ext cx="5193792" cy="584775"/>
          </a:xfrm>
        </p:spPr>
        <p:txBody>
          <a:bodyPr/>
          <a:lstStyle>
            <a:lvl1pPr>
              <a:defRPr/>
            </a:lvl1pPr>
          </a:lstStyle>
          <a:p>
            <a:pPr lvl="0"/>
            <a:r>
              <a:rPr lang="en-US"/>
              <a:t>Slide Subtitle, Arial 24 pt.</a:t>
            </a:r>
          </a:p>
        </p:txBody>
      </p:sp>
      <p:sp>
        <p:nvSpPr>
          <p:cNvPr id="7" name="Text Placeholder 6">
            <a:extLst>
              <a:ext uri="{FF2B5EF4-FFF2-40B4-BE49-F238E27FC236}">
                <a16:creationId xmlns:a16="http://schemas.microsoft.com/office/drawing/2014/main" id="{276AFFA0-EE74-48BE-9147-94B761E7722A}"/>
              </a:ext>
            </a:extLst>
          </p:cNvPr>
          <p:cNvSpPr>
            <a:spLocks noGrp="1"/>
          </p:cNvSpPr>
          <p:nvPr>
            <p:ph type="body" sz="quarter" idx="12" hasCustomPrompt="1"/>
          </p:nvPr>
        </p:nvSpPr>
        <p:spPr>
          <a:xfrm>
            <a:off x="457200" y="1947672"/>
            <a:ext cx="5193792" cy="4297680"/>
          </a:xfrm>
        </p:spPr>
        <p:txBody>
          <a:bodyPr/>
          <a:lstStyle>
            <a:lvl1pPr>
              <a:defRPr b="0">
                <a:solidFill>
                  <a:schemeClr val="tx1"/>
                </a:solidFill>
              </a:defRPr>
            </a:lvl1pPr>
          </a:lstStyle>
          <a:p>
            <a:pPr lvl="1"/>
            <a:r>
              <a:rPr lang="en-US"/>
              <a:t>Arial 24 pt. </a:t>
            </a:r>
            <a:r>
              <a:rPr lang="en-US" err="1"/>
              <a:t>turpis</a:t>
            </a:r>
            <a:r>
              <a:rPr lang="en-US"/>
              <a:t> cursus in </a:t>
            </a:r>
            <a:r>
              <a:rPr lang="en-US" err="1"/>
              <a:t>hac</a:t>
            </a:r>
            <a:r>
              <a:rPr lang="en-US"/>
              <a:t> </a:t>
            </a:r>
            <a:r>
              <a:rPr lang="en-US" err="1"/>
              <a:t>habitasse</a:t>
            </a:r>
            <a:r>
              <a:rPr lang="en-US"/>
              <a:t> </a:t>
            </a:r>
            <a:r>
              <a:rPr lang="en-US" err="1"/>
              <a:t>platea</a:t>
            </a:r>
            <a:r>
              <a:rPr lang="en-US"/>
              <a:t> </a:t>
            </a:r>
            <a:r>
              <a:rPr lang="en-US" err="1"/>
              <a:t>dictumst</a:t>
            </a:r>
            <a:r>
              <a:rPr lang="en-US"/>
              <a:t> </a:t>
            </a:r>
            <a:r>
              <a:rPr lang="en-US" err="1"/>
              <a:t>quisque</a:t>
            </a:r>
            <a:r>
              <a:rPr lang="en-US"/>
              <a:t>. Pretium </a:t>
            </a:r>
            <a:r>
              <a:rPr lang="en-US" err="1"/>
              <a:t>quam</a:t>
            </a:r>
            <a:r>
              <a:rPr lang="en-US"/>
              <a:t> </a:t>
            </a:r>
            <a:r>
              <a:rPr lang="en-US" err="1"/>
              <a:t>vulputate</a:t>
            </a:r>
            <a:r>
              <a:rPr lang="en-US"/>
              <a:t> </a:t>
            </a:r>
            <a:r>
              <a:rPr lang="en-US" err="1"/>
              <a:t>dignissim</a:t>
            </a:r>
            <a:r>
              <a:rPr lang="en-US"/>
              <a:t> </a:t>
            </a:r>
            <a:r>
              <a:rPr lang="en-US" err="1"/>
              <a:t>suspendisse</a:t>
            </a:r>
            <a:r>
              <a:rPr lang="en-US"/>
              <a:t> in </a:t>
            </a:r>
            <a:r>
              <a:rPr lang="en-US" err="1"/>
              <a:t>est</a:t>
            </a:r>
            <a:r>
              <a:rPr lang="en-US"/>
              <a:t> ante in </a:t>
            </a:r>
            <a:r>
              <a:rPr lang="en-US" err="1"/>
              <a:t>nibh</a:t>
            </a:r>
            <a:r>
              <a:rPr lang="en-US"/>
              <a:t>. </a:t>
            </a:r>
          </a:p>
          <a:p>
            <a:pPr lvl="2"/>
            <a:r>
              <a:rPr lang="en-US"/>
              <a:t>Ante </a:t>
            </a:r>
            <a:r>
              <a:rPr lang="en-US" err="1"/>
              <a:t>metus</a:t>
            </a:r>
            <a:r>
              <a:rPr lang="en-US"/>
              <a:t> dictum at </a:t>
            </a:r>
            <a:r>
              <a:rPr lang="en-US" err="1"/>
              <a:t>tempor</a:t>
            </a:r>
            <a:r>
              <a:rPr lang="en-US"/>
              <a:t> </a:t>
            </a:r>
            <a:r>
              <a:rPr lang="en-US" err="1"/>
              <a:t>commodo</a:t>
            </a:r>
            <a:r>
              <a:rPr lang="en-US"/>
              <a:t> </a:t>
            </a:r>
            <a:r>
              <a:rPr lang="en-US" err="1"/>
              <a:t>ullamcorper</a:t>
            </a:r>
            <a:r>
              <a:rPr lang="en-US"/>
              <a:t> a </a:t>
            </a:r>
            <a:r>
              <a:rPr lang="en-US" err="1"/>
              <a:t>lacus</a:t>
            </a:r>
            <a:r>
              <a:rPr lang="en-US"/>
              <a:t>.</a:t>
            </a:r>
          </a:p>
          <a:p>
            <a:pPr lvl="2"/>
            <a:r>
              <a:rPr lang="en-US"/>
              <a:t>Lorem ipsum dolor sit </a:t>
            </a:r>
            <a:r>
              <a:rPr lang="en-US" err="1"/>
              <a:t>amet</a:t>
            </a:r>
            <a:r>
              <a:rPr lang="en-US"/>
              <a:t>.</a:t>
            </a:r>
          </a:p>
        </p:txBody>
      </p:sp>
      <p:pic>
        <p:nvPicPr>
          <p:cNvPr id="25" name="Graphic 24">
            <a:extLst>
              <a:ext uri="{FF2B5EF4-FFF2-40B4-BE49-F238E27FC236}">
                <a16:creationId xmlns:a16="http://schemas.microsoft.com/office/drawing/2014/main" id="{9FD560DA-09F7-425A-9E45-E32A96B4A09B}"/>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35530" y="6483429"/>
            <a:ext cx="621880" cy="238387"/>
          </a:xfrm>
          <a:prstGeom prst="rect">
            <a:avLst/>
          </a:prstGeom>
        </p:spPr>
      </p:pic>
      <p:sp>
        <p:nvSpPr>
          <p:cNvPr id="28" name="Text Placeholder 11">
            <a:extLst>
              <a:ext uri="{FF2B5EF4-FFF2-40B4-BE49-F238E27FC236}">
                <a16:creationId xmlns:a16="http://schemas.microsoft.com/office/drawing/2014/main" id="{D1ED5810-B53D-4B76-A54E-FF598D0F4C2C}"/>
              </a:ext>
            </a:extLst>
          </p:cNvPr>
          <p:cNvSpPr>
            <a:spLocks noGrp="1"/>
          </p:cNvSpPr>
          <p:nvPr>
            <p:ph type="body" sz="quarter" idx="17" hasCustomPrompt="1"/>
          </p:nvPr>
        </p:nvSpPr>
        <p:spPr>
          <a:xfrm>
            <a:off x="9094635" y="1780163"/>
            <a:ext cx="2297266" cy="731520"/>
          </a:xfrm>
          <a:prstGeom prst="rect">
            <a:avLst/>
          </a:prstGeom>
        </p:spPr>
        <p:txBody>
          <a:bodyPr lIns="0" r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29" name="Text Placeholder 11">
            <a:extLst>
              <a:ext uri="{FF2B5EF4-FFF2-40B4-BE49-F238E27FC236}">
                <a16:creationId xmlns:a16="http://schemas.microsoft.com/office/drawing/2014/main" id="{DB9D93A8-0601-4EDC-9BD6-EEB89E382BFA}"/>
              </a:ext>
            </a:extLst>
          </p:cNvPr>
          <p:cNvSpPr>
            <a:spLocks noGrp="1"/>
          </p:cNvSpPr>
          <p:nvPr>
            <p:ph type="body" sz="quarter" idx="18" hasCustomPrompt="1"/>
          </p:nvPr>
        </p:nvSpPr>
        <p:spPr>
          <a:xfrm>
            <a:off x="6172200" y="5245538"/>
            <a:ext cx="1714927" cy="762068"/>
          </a:xfrm>
          <a:prstGeom prst="rect">
            <a:avLst/>
          </a:prstGeom>
        </p:spPr>
        <p:txBody>
          <a:bodyPr lIns="0" rIns="0">
            <a:noAutofit/>
          </a:bodyPr>
          <a:lstStyle>
            <a:lvl1pPr marL="0" indent="0" algn="r">
              <a:lnSpc>
                <a:spcPct val="110000"/>
              </a:lnSpc>
              <a:buNone/>
              <a:defRPr sz="1800" b="0" i="0">
                <a:solidFill>
                  <a:schemeClr val="tx2"/>
                </a:solidFill>
                <a:latin typeface="Arial Regular" charset="0"/>
                <a:ea typeface="Arial Regular" charset="0"/>
                <a:cs typeface="Arial Regular" charset="0"/>
              </a:defRPr>
            </a:lvl1pPr>
            <a:lvl2pPr marL="9525" indent="0" algn="r">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cxnSp>
        <p:nvCxnSpPr>
          <p:cNvPr id="30" name="Straight Connector 29">
            <a:extLst>
              <a:ext uri="{FF2B5EF4-FFF2-40B4-BE49-F238E27FC236}">
                <a16:creationId xmlns:a16="http://schemas.microsoft.com/office/drawing/2014/main" id="{0CE5BE3F-9991-42E7-8A40-5444958C211D}"/>
              </a:ext>
            </a:extLst>
          </p:cNvPr>
          <p:cNvCxnSpPr>
            <a:cxnSpLocks/>
          </p:cNvCxnSpPr>
          <p:nvPr userDrawn="1"/>
        </p:nvCxnSpPr>
        <p:spPr>
          <a:xfrm flipH="1">
            <a:off x="8497870" y="1334807"/>
            <a:ext cx="18642" cy="5523193"/>
          </a:xfrm>
          <a:prstGeom prst="line">
            <a:avLst/>
          </a:prstGeom>
          <a:ln w="635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1" name="Content Placeholder 12">
            <a:extLst>
              <a:ext uri="{FF2B5EF4-FFF2-40B4-BE49-F238E27FC236}">
                <a16:creationId xmlns:a16="http://schemas.microsoft.com/office/drawing/2014/main" id="{C3379F00-4788-4A47-B6B1-9582397F733E}"/>
              </a:ext>
            </a:extLst>
          </p:cNvPr>
          <p:cNvSpPr>
            <a:spLocks noGrp="1"/>
          </p:cNvSpPr>
          <p:nvPr>
            <p:ph sz="quarter" idx="23"/>
          </p:nvPr>
        </p:nvSpPr>
        <p:spPr>
          <a:xfrm>
            <a:off x="8487858" y="1907761"/>
            <a:ext cx="500940" cy="9144"/>
          </a:xfrm>
          <a:prstGeom prst="rect">
            <a:avLst/>
          </a:prstGeom>
          <a:solidFill>
            <a:schemeClr val="tx2"/>
          </a:solidFill>
        </p:spPr>
        <p:txBody>
          <a:bodyPr>
            <a:normAutofit/>
          </a:bodyPr>
          <a:lstStyle>
            <a:lvl1pPr>
              <a:defRPr sz="100">
                <a:solidFill>
                  <a:schemeClr val="tx2"/>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33" name="Text Placeholder 11">
            <a:extLst>
              <a:ext uri="{FF2B5EF4-FFF2-40B4-BE49-F238E27FC236}">
                <a16:creationId xmlns:a16="http://schemas.microsoft.com/office/drawing/2014/main" id="{CA8CD4D2-5630-47C7-BF64-BD20A372987B}"/>
              </a:ext>
            </a:extLst>
          </p:cNvPr>
          <p:cNvSpPr>
            <a:spLocks noGrp="1"/>
          </p:cNvSpPr>
          <p:nvPr>
            <p:ph type="body" sz="quarter" idx="30" hasCustomPrompt="1"/>
          </p:nvPr>
        </p:nvSpPr>
        <p:spPr>
          <a:xfrm>
            <a:off x="8738328" y="3257819"/>
            <a:ext cx="710472" cy="275858"/>
          </a:xfrm>
          <a:prstGeom prst="rect">
            <a:avLst/>
          </a:prstGeom>
        </p:spPr>
        <p:txBody>
          <a:bodyPr lIns="0" anchor="ctr">
            <a:noAutofit/>
          </a:bodyPr>
          <a:lstStyle>
            <a:lvl1pPr marL="0" indent="0">
              <a:buNone/>
              <a:defRPr sz="18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2011</a:t>
            </a:r>
          </a:p>
        </p:txBody>
      </p:sp>
      <p:sp>
        <p:nvSpPr>
          <p:cNvPr id="34" name="Text Placeholder 11">
            <a:extLst>
              <a:ext uri="{FF2B5EF4-FFF2-40B4-BE49-F238E27FC236}">
                <a16:creationId xmlns:a16="http://schemas.microsoft.com/office/drawing/2014/main" id="{36C8C497-949E-48E8-ADD1-7793C1FCEAB9}"/>
              </a:ext>
            </a:extLst>
          </p:cNvPr>
          <p:cNvSpPr>
            <a:spLocks noGrp="1"/>
          </p:cNvSpPr>
          <p:nvPr>
            <p:ph type="body" sz="quarter" idx="31" hasCustomPrompt="1"/>
          </p:nvPr>
        </p:nvSpPr>
        <p:spPr>
          <a:xfrm>
            <a:off x="7569200" y="1803748"/>
            <a:ext cx="723450" cy="229851"/>
          </a:xfrm>
          <a:prstGeom prst="rect">
            <a:avLst/>
          </a:prstGeom>
        </p:spPr>
        <p:txBody>
          <a:bodyPr lIns="0" rIns="0" anchor="ctr">
            <a:noAutofit/>
          </a:bodyPr>
          <a:lstStyle>
            <a:lvl1pPr marL="0" indent="0" algn="r">
              <a:buNone/>
              <a:defRPr sz="18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2010</a:t>
            </a:r>
          </a:p>
        </p:txBody>
      </p:sp>
      <p:sp>
        <p:nvSpPr>
          <p:cNvPr id="35" name="Text Placeholder 11">
            <a:extLst>
              <a:ext uri="{FF2B5EF4-FFF2-40B4-BE49-F238E27FC236}">
                <a16:creationId xmlns:a16="http://schemas.microsoft.com/office/drawing/2014/main" id="{3915FDD4-59ED-40B9-ACB4-DA28B69A45BD}"/>
              </a:ext>
            </a:extLst>
          </p:cNvPr>
          <p:cNvSpPr>
            <a:spLocks noGrp="1"/>
          </p:cNvSpPr>
          <p:nvPr>
            <p:ph type="body" sz="quarter" idx="35" hasCustomPrompt="1"/>
          </p:nvPr>
        </p:nvSpPr>
        <p:spPr>
          <a:xfrm>
            <a:off x="6172200" y="3203490"/>
            <a:ext cx="1714927" cy="731520"/>
          </a:xfrm>
          <a:prstGeom prst="rect">
            <a:avLst/>
          </a:prstGeom>
        </p:spPr>
        <p:txBody>
          <a:bodyPr lIns="0" rIns="0">
            <a:noAutofit/>
          </a:bodyPr>
          <a:lstStyle>
            <a:lvl1pPr marL="0" indent="0" algn="r">
              <a:lnSpc>
                <a:spcPct val="110000"/>
              </a:lnSpc>
              <a:buNone/>
              <a:defRPr sz="1800" b="0" i="0">
                <a:solidFill>
                  <a:schemeClr val="tx2"/>
                </a:solidFill>
                <a:latin typeface="Arial Regular" charset="0"/>
                <a:ea typeface="Arial Regular" charset="0"/>
                <a:cs typeface="Arial Regular" charset="0"/>
              </a:defRPr>
            </a:lvl1pPr>
            <a:lvl2pPr marL="9525" indent="0" algn="r">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sp>
        <p:nvSpPr>
          <p:cNvPr id="36" name="Content Placeholder 12">
            <a:extLst>
              <a:ext uri="{FF2B5EF4-FFF2-40B4-BE49-F238E27FC236}">
                <a16:creationId xmlns:a16="http://schemas.microsoft.com/office/drawing/2014/main" id="{94CDFF19-17D0-4466-9931-D85B3CE690CB}"/>
              </a:ext>
            </a:extLst>
          </p:cNvPr>
          <p:cNvSpPr>
            <a:spLocks noGrp="1"/>
          </p:cNvSpPr>
          <p:nvPr>
            <p:ph sz="quarter" idx="36"/>
          </p:nvPr>
        </p:nvSpPr>
        <p:spPr>
          <a:xfrm>
            <a:off x="7986918" y="5402375"/>
            <a:ext cx="500940" cy="9144"/>
          </a:xfrm>
          <a:prstGeom prst="rect">
            <a:avLst/>
          </a:prstGeom>
          <a:solidFill>
            <a:schemeClr val="tx2"/>
          </a:solidFill>
        </p:spPr>
        <p:txBody>
          <a:bodyPr>
            <a:normAutofit/>
          </a:bodyPr>
          <a:lstStyle>
            <a:lvl1pPr>
              <a:defRPr sz="100">
                <a:solidFill>
                  <a:schemeClr val="tx2"/>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38" name="Content Placeholder 12">
            <a:extLst>
              <a:ext uri="{FF2B5EF4-FFF2-40B4-BE49-F238E27FC236}">
                <a16:creationId xmlns:a16="http://schemas.microsoft.com/office/drawing/2014/main" id="{99D3FDAA-A0DD-4415-94FC-F76F726DFA15}"/>
              </a:ext>
            </a:extLst>
          </p:cNvPr>
          <p:cNvSpPr>
            <a:spLocks noGrp="1"/>
          </p:cNvSpPr>
          <p:nvPr>
            <p:ph sz="quarter" idx="38"/>
          </p:nvPr>
        </p:nvSpPr>
        <p:spPr>
          <a:xfrm>
            <a:off x="7986918" y="3346405"/>
            <a:ext cx="500940" cy="9144"/>
          </a:xfrm>
          <a:prstGeom prst="rect">
            <a:avLst/>
          </a:prstGeom>
          <a:solidFill>
            <a:schemeClr val="tx2"/>
          </a:solidFill>
        </p:spPr>
        <p:txBody>
          <a:bodyPr>
            <a:normAutofit/>
          </a:bodyPr>
          <a:lstStyle>
            <a:lvl1pPr>
              <a:defRPr sz="100">
                <a:solidFill>
                  <a:schemeClr val="tx2"/>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40" name="Content Placeholder 12">
            <a:extLst>
              <a:ext uri="{FF2B5EF4-FFF2-40B4-BE49-F238E27FC236}">
                <a16:creationId xmlns:a16="http://schemas.microsoft.com/office/drawing/2014/main" id="{9C0205DE-139C-494E-8F6D-7897D37D8D9E}"/>
              </a:ext>
            </a:extLst>
          </p:cNvPr>
          <p:cNvSpPr>
            <a:spLocks noGrp="1"/>
          </p:cNvSpPr>
          <p:nvPr>
            <p:ph sz="quarter" idx="40"/>
          </p:nvPr>
        </p:nvSpPr>
        <p:spPr>
          <a:xfrm>
            <a:off x="8487858" y="4545414"/>
            <a:ext cx="500940" cy="9144"/>
          </a:xfrm>
          <a:prstGeom prst="rect">
            <a:avLst/>
          </a:prstGeom>
          <a:solidFill>
            <a:schemeClr val="tx2"/>
          </a:solidFill>
        </p:spPr>
        <p:txBody>
          <a:bodyPr>
            <a:normAutofit/>
          </a:bodyPr>
          <a:lstStyle>
            <a:lvl1pPr>
              <a:defRPr sz="100">
                <a:solidFill>
                  <a:schemeClr val="tx2"/>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42" name="Text Placeholder 11">
            <a:extLst>
              <a:ext uri="{FF2B5EF4-FFF2-40B4-BE49-F238E27FC236}">
                <a16:creationId xmlns:a16="http://schemas.microsoft.com/office/drawing/2014/main" id="{2857A45E-D1CB-49FF-8509-C978BEA234AD}"/>
              </a:ext>
            </a:extLst>
          </p:cNvPr>
          <p:cNvSpPr>
            <a:spLocks noGrp="1"/>
          </p:cNvSpPr>
          <p:nvPr>
            <p:ph type="body" sz="quarter" idx="43" hasCustomPrompt="1"/>
          </p:nvPr>
        </p:nvSpPr>
        <p:spPr>
          <a:xfrm>
            <a:off x="7569200" y="4428942"/>
            <a:ext cx="723450" cy="212222"/>
          </a:xfrm>
          <a:prstGeom prst="rect">
            <a:avLst/>
          </a:prstGeom>
        </p:spPr>
        <p:txBody>
          <a:bodyPr lIns="0" rIns="0" anchor="ctr">
            <a:noAutofit/>
          </a:bodyPr>
          <a:lstStyle>
            <a:lvl1pPr marL="0" indent="0" algn="r">
              <a:buNone/>
              <a:defRPr sz="18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2014</a:t>
            </a:r>
          </a:p>
        </p:txBody>
      </p:sp>
      <p:sp>
        <p:nvSpPr>
          <p:cNvPr id="43" name="Text Placeholder 11">
            <a:extLst>
              <a:ext uri="{FF2B5EF4-FFF2-40B4-BE49-F238E27FC236}">
                <a16:creationId xmlns:a16="http://schemas.microsoft.com/office/drawing/2014/main" id="{41D44423-9D34-4F81-9E36-6FE6B5E7C572}"/>
              </a:ext>
            </a:extLst>
          </p:cNvPr>
          <p:cNvSpPr>
            <a:spLocks noGrp="1"/>
          </p:cNvSpPr>
          <p:nvPr>
            <p:ph type="body" sz="quarter" idx="44" hasCustomPrompt="1"/>
          </p:nvPr>
        </p:nvSpPr>
        <p:spPr>
          <a:xfrm>
            <a:off x="9094634" y="4422905"/>
            <a:ext cx="2268913" cy="731520"/>
          </a:xfrm>
          <a:prstGeom prst="rect">
            <a:avLst/>
          </a:prstGeom>
        </p:spPr>
        <p:txBody>
          <a:bodyPr lIns="0" r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44" name="Text Placeholder 11">
            <a:extLst>
              <a:ext uri="{FF2B5EF4-FFF2-40B4-BE49-F238E27FC236}">
                <a16:creationId xmlns:a16="http://schemas.microsoft.com/office/drawing/2014/main" id="{07FB6936-5BFD-4CB6-B589-2F5F89E4793B}"/>
              </a:ext>
            </a:extLst>
          </p:cNvPr>
          <p:cNvSpPr>
            <a:spLocks noGrp="1"/>
          </p:cNvSpPr>
          <p:nvPr>
            <p:ph type="body" sz="quarter" idx="45" hasCustomPrompt="1"/>
          </p:nvPr>
        </p:nvSpPr>
        <p:spPr>
          <a:xfrm>
            <a:off x="8738328" y="5291009"/>
            <a:ext cx="710472" cy="221230"/>
          </a:xfrm>
          <a:prstGeom prst="rect">
            <a:avLst/>
          </a:prstGeom>
        </p:spPr>
        <p:txBody>
          <a:bodyPr lIns="0" anchor="ctr">
            <a:noAutofit/>
          </a:bodyPr>
          <a:lstStyle>
            <a:lvl1pPr marL="0" indent="0">
              <a:buNone/>
              <a:defRPr sz="18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2015</a:t>
            </a:r>
          </a:p>
        </p:txBody>
      </p:sp>
      <p:sp>
        <p:nvSpPr>
          <p:cNvPr id="45" name="Text Placeholder 11">
            <a:extLst>
              <a:ext uri="{FF2B5EF4-FFF2-40B4-BE49-F238E27FC236}">
                <a16:creationId xmlns:a16="http://schemas.microsoft.com/office/drawing/2014/main" id="{A4190AD3-1A7A-4CAB-96BE-35BD56E7210F}"/>
              </a:ext>
            </a:extLst>
          </p:cNvPr>
          <p:cNvSpPr>
            <a:spLocks noGrp="1"/>
          </p:cNvSpPr>
          <p:nvPr>
            <p:ph type="body" sz="quarter" idx="47" hasCustomPrompt="1"/>
          </p:nvPr>
        </p:nvSpPr>
        <p:spPr>
          <a:xfrm>
            <a:off x="9108811" y="3782139"/>
            <a:ext cx="2268913" cy="542494"/>
          </a:xfrm>
          <a:prstGeom prst="rect">
            <a:avLst/>
          </a:prstGeom>
        </p:spPr>
        <p:txBody>
          <a:bodyPr lIns="0" r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Secondary timeline event.</a:t>
            </a:r>
          </a:p>
        </p:txBody>
      </p:sp>
      <p:sp>
        <p:nvSpPr>
          <p:cNvPr id="46" name="Content Placeholder 12">
            <a:extLst>
              <a:ext uri="{FF2B5EF4-FFF2-40B4-BE49-F238E27FC236}">
                <a16:creationId xmlns:a16="http://schemas.microsoft.com/office/drawing/2014/main" id="{E90960D4-5E85-451B-B59F-BEB8B519AE63}"/>
              </a:ext>
            </a:extLst>
          </p:cNvPr>
          <p:cNvSpPr>
            <a:spLocks noGrp="1"/>
          </p:cNvSpPr>
          <p:nvPr>
            <p:ph sz="quarter" idx="48"/>
          </p:nvPr>
        </p:nvSpPr>
        <p:spPr>
          <a:xfrm>
            <a:off x="8481942" y="3940632"/>
            <a:ext cx="500940" cy="9144"/>
          </a:xfrm>
          <a:prstGeom prst="rect">
            <a:avLst/>
          </a:prstGeom>
          <a:solidFill>
            <a:schemeClr val="tx2"/>
          </a:solidFill>
        </p:spPr>
        <p:txBody>
          <a:bodyPr>
            <a:normAutofit/>
          </a:bodyPr>
          <a:lstStyle>
            <a:lvl1pPr>
              <a:defRPr sz="100">
                <a:solidFill>
                  <a:schemeClr val="tx2"/>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49" name="Oval 48">
            <a:extLst>
              <a:ext uri="{FF2B5EF4-FFF2-40B4-BE49-F238E27FC236}">
                <a16:creationId xmlns:a16="http://schemas.microsoft.com/office/drawing/2014/main" id="{FE6DE10C-4148-4682-97BC-9448F8BB0736}"/>
              </a:ext>
            </a:extLst>
          </p:cNvPr>
          <p:cNvSpPr/>
          <p:nvPr userDrawn="1"/>
        </p:nvSpPr>
        <p:spPr>
          <a:xfrm>
            <a:off x="8403336" y="1828800"/>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2954D2E3-8263-4964-9152-5B183F28FEF8}"/>
              </a:ext>
            </a:extLst>
          </p:cNvPr>
          <p:cNvSpPr/>
          <p:nvPr userDrawn="1"/>
        </p:nvSpPr>
        <p:spPr>
          <a:xfrm>
            <a:off x="8403336" y="3239295"/>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F86E07E3-A76C-4909-A58C-3082E21E69FD}"/>
              </a:ext>
            </a:extLst>
          </p:cNvPr>
          <p:cNvSpPr/>
          <p:nvPr userDrawn="1"/>
        </p:nvSpPr>
        <p:spPr>
          <a:xfrm>
            <a:off x="8390658" y="4445184"/>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5DA184D0-637F-4464-8CAB-EDEA367FD0EF}"/>
              </a:ext>
            </a:extLst>
          </p:cNvPr>
          <p:cNvSpPr/>
          <p:nvPr userDrawn="1"/>
        </p:nvSpPr>
        <p:spPr>
          <a:xfrm>
            <a:off x="8390636" y="5300914"/>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4F826DB3-F5EE-43BF-A0C3-BAC203DDEAC2}"/>
              </a:ext>
            </a:extLst>
          </p:cNvPr>
          <p:cNvSpPr/>
          <p:nvPr userDrawn="1"/>
        </p:nvSpPr>
        <p:spPr>
          <a:xfrm>
            <a:off x="8429762" y="3887321"/>
            <a:ext cx="138989" cy="138989"/>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83613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meline Vertical_Extended 2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2155F-EC39-45B4-9B01-25059DC9B567}"/>
              </a:ext>
            </a:extLst>
          </p:cNvPr>
          <p:cNvSpPr>
            <a:spLocks noGrp="1"/>
          </p:cNvSpPr>
          <p:nvPr>
            <p:ph type="title" hasCustomPrompt="1"/>
          </p:nvPr>
        </p:nvSpPr>
        <p:spPr>
          <a:xfrm>
            <a:off x="457200" y="381000"/>
            <a:ext cx="7616952" cy="584775"/>
          </a:xfrm>
        </p:spPr>
        <p:txBody>
          <a:bodyPr/>
          <a:lstStyle>
            <a:lvl1pPr>
              <a:defRPr/>
            </a:lvl1pPr>
          </a:lstStyle>
          <a:p>
            <a:r>
              <a:rPr lang="en-US"/>
              <a:t>Slide Title, Arial 32 pt.</a:t>
            </a:r>
          </a:p>
        </p:txBody>
      </p:sp>
      <p:sp>
        <p:nvSpPr>
          <p:cNvPr id="5" name="Text Placeholder 4">
            <a:extLst>
              <a:ext uri="{FF2B5EF4-FFF2-40B4-BE49-F238E27FC236}">
                <a16:creationId xmlns:a16="http://schemas.microsoft.com/office/drawing/2014/main" id="{58036FF6-B351-4C44-BD3B-32D42E28644D}"/>
              </a:ext>
            </a:extLst>
          </p:cNvPr>
          <p:cNvSpPr>
            <a:spLocks noGrp="1"/>
          </p:cNvSpPr>
          <p:nvPr>
            <p:ph type="body" sz="quarter" idx="11" hasCustomPrompt="1"/>
          </p:nvPr>
        </p:nvSpPr>
        <p:spPr>
          <a:xfrm>
            <a:off x="457200" y="1243584"/>
            <a:ext cx="5193792" cy="584775"/>
          </a:xfrm>
        </p:spPr>
        <p:txBody>
          <a:bodyPr/>
          <a:lstStyle>
            <a:lvl1pPr>
              <a:defRPr/>
            </a:lvl1pPr>
          </a:lstStyle>
          <a:p>
            <a:pPr lvl="0"/>
            <a:r>
              <a:rPr lang="en-US"/>
              <a:t>Slide Subtitle, Arial 24 pt.</a:t>
            </a:r>
          </a:p>
        </p:txBody>
      </p:sp>
      <p:sp>
        <p:nvSpPr>
          <p:cNvPr id="7" name="Text Placeholder 6">
            <a:extLst>
              <a:ext uri="{FF2B5EF4-FFF2-40B4-BE49-F238E27FC236}">
                <a16:creationId xmlns:a16="http://schemas.microsoft.com/office/drawing/2014/main" id="{276AFFA0-EE74-48BE-9147-94B761E7722A}"/>
              </a:ext>
            </a:extLst>
          </p:cNvPr>
          <p:cNvSpPr>
            <a:spLocks noGrp="1"/>
          </p:cNvSpPr>
          <p:nvPr>
            <p:ph type="body" sz="quarter" idx="12" hasCustomPrompt="1"/>
          </p:nvPr>
        </p:nvSpPr>
        <p:spPr>
          <a:xfrm>
            <a:off x="457200" y="1947672"/>
            <a:ext cx="5193792" cy="4297680"/>
          </a:xfrm>
        </p:spPr>
        <p:txBody>
          <a:bodyPr/>
          <a:lstStyle>
            <a:lvl1pPr>
              <a:defRPr b="0">
                <a:solidFill>
                  <a:schemeClr val="tx1"/>
                </a:solidFill>
              </a:defRPr>
            </a:lvl1pPr>
          </a:lstStyle>
          <a:p>
            <a:pPr lvl="1"/>
            <a:r>
              <a:rPr lang="en-US"/>
              <a:t>Arial 24 pt. </a:t>
            </a:r>
            <a:r>
              <a:rPr lang="en-US" err="1"/>
              <a:t>turpis</a:t>
            </a:r>
            <a:r>
              <a:rPr lang="en-US"/>
              <a:t> cursus in </a:t>
            </a:r>
            <a:r>
              <a:rPr lang="en-US" err="1"/>
              <a:t>hac</a:t>
            </a:r>
            <a:r>
              <a:rPr lang="en-US"/>
              <a:t> </a:t>
            </a:r>
            <a:r>
              <a:rPr lang="en-US" err="1"/>
              <a:t>habitasse</a:t>
            </a:r>
            <a:r>
              <a:rPr lang="en-US"/>
              <a:t> </a:t>
            </a:r>
            <a:r>
              <a:rPr lang="en-US" err="1"/>
              <a:t>platea</a:t>
            </a:r>
            <a:r>
              <a:rPr lang="en-US"/>
              <a:t> </a:t>
            </a:r>
            <a:r>
              <a:rPr lang="en-US" err="1"/>
              <a:t>dictumst</a:t>
            </a:r>
            <a:r>
              <a:rPr lang="en-US"/>
              <a:t> </a:t>
            </a:r>
            <a:r>
              <a:rPr lang="en-US" err="1"/>
              <a:t>quisque</a:t>
            </a:r>
            <a:r>
              <a:rPr lang="en-US"/>
              <a:t>. Pretium </a:t>
            </a:r>
            <a:r>
              <a:rPr lang="en-US" err="1"/>
              <a:t>quam</a:t>
            </a:r>
            <a:r>
              <a:rPr lang="en-US"/>
              <a:t> </a:t>
            </a:r>
            <a:r>
              <a:rPr lang="en-US" err="1"/>
              <a:t>vulputate</a:t>
            </a:r>
            <a:r>
              <a:rPr lang="en-US"/>
              <a:t> </a:t>
            </a:r>
            <a:r>
              <a:rPr lang="en-US" err="1"/>
              <a:t>dignissim</a:t>
            </a:r>
            <a:r>
              <a:rPr lang="en-US"/>
              <a:t> </a:t>
            </a:r>
            <a:r>
              <a:rPr lang="en-US" err="1"/>
              <a:t>suspendisse</a:t>
            </a:r>
            <a:r>
              <a:rPr lang="en-US"/>
              <a:t> in </a:t>
            </a:r>
            <a:r>
              <a:rPr lang="en-US" err="1"/>
              <a:t>est</a:t>
            </a:r>
            <a:r>
              <a:rPr lang="en-US"/>
              <a:t> ante in </a:t>
            </a:r>
            <a:r>
              <a:rPr lang="en-US" err="1"/>
              <a:t>nibh</a:t>
            </a:r>
            <a:r>
              <a:rPr lang="en-US"/>
              <a:t>. </a:t>
            </a:r>
          </a:p>
          <a:p>
            <a:pPr lvl="2"/>
            <a:r>
              <a:rPr lang="en-US"/>
              <a:t>Ante </a:t>
            </a:r>
            <a:r>
              <a:rPr lang="en-US" err="1"/>
              <a:t>metus</a:t>
            </a:r>
            <a:r>
              <a:rPr lang="en-US"/>
              <a:t> dictum at </a:t>
            </a:r>
            <a:r>
              <a:rPr lang="en-US" err="1"/>
              <a:t>tempor</a:t>
            </a:r>
            <a:r>
              <a:rPr lang="en-US"/>
              <a:t> </a:t>
            </a:r>
            <a:r>
              <a:rPr lang="en-US" err="1"/>
              <a:t>commodo</a:t>
            </a:r>
            <a:r>
              <a:rPr lang="en-US"/>
              <a:t> </a:t>
            </a:r>
            <a:r>
              <a:rPr lang="en-US" err="1"/>
              <a:t>ullamcorper</a:t>
            </a:r>
            <a:r>
              <a:rPr lang="en-US"/>
              <a:t> a </a:t>
            </a:r>
            <a:r>
              <a:rPr lang="en-US" err="1"/>
              <a:t>lacus</a:t>
            </a:r>
            <a:r>
              <a:rPr lang="en-US"/>
              <a:t>.</a:t>
            </a:r>
          </a:p>
          <a:p>
            <a:pPr lvl="2"/>
            <a:r>
              <a:rPr lang="en-US"/>
              <a:t>Lorem ipsum dolor sit </a:t>
            </a:r>
            <a:r>
              <a:rPr lang="en-US" err="1"/>
              <a:t>amet</a:t>
            </a:r>
            <a:r>
              <a:rPr lang="en-US"/>
              <a:t>.</a:t>
            </a:r>
          </a:p>
        </p:txBody>
      </p:sp>
      <p:pic>
        <p:nvPicPr>
          <p:cNvPr id="25" name="Graphic 24">
            <a:extLst>
              <a:ext uri="{FF2B5EF4-FFF2-40B4-BE49-F238E27FC236}">
                <a16:creationId xmlns:a16="http://schemas.microsoft.com/office/drawing/2014/main" id="{9FD560DA-09F7-425A-9E45-E32A96B4A09B}"/>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35530" y="6483429"/>
            <a:ext cx="621880" cy="238387"/>
          </a:xfrm>
          <a:prstGeom prst="rect">
            <a:avLst/>
          </a:prstGeom>
        </p:spPr>
      </p:pic>
      <p:sp>
        <p:nvSpPr>
          <p:cNvPr id="48" name="Slide Number Placeholder 2">
            <a:extLst>
              <a:ext uri="{FF2B5EF4-FFF2-40B4-BE49-F238E27FC236}">
                <a16:creationId xmlns:a16="http://schemas.microsoft.com/office/drawing/2014/main" id="{CEB66E1D-9492-4766-A94E-DE4417ED310C}"/>
              </a:ext>
            </a:extLst>
          </p:cNvPr>
          <p:cNvSpPr>
            <a:spLocks noGrp="1"/>
          </p:cNvSpPr>
          <p:nvPr>
            <p:ph type="sldNum" sz="quarter" idx="10"/>
          </p:nvPr>
        </p:nvSpPr>
        <p:spPr>
          <a:xfrm>
            <a:off x="10934700" y="6487280"/>
            <a:ext cx="800100" cy="251853"/>
          </a:xfrm>
        </p:spPr>
        <p:txBody>
          <a:bodyPr/>
          <a:lstStyle/>
          <a:p>
            <a:fld id="{2F2F552B-1952-B44E-8CAB-5705F0ACD2E2}" type="slidenum">
              <a:rPr lang="uk-UA" smtClean="0"/>
              <a:pPr/>
              <a:t>‹#›</a:t>
            </a:fld>
            <a:endParaRPr lang="uk-UA"/>
          </a:p>
        </p:txBody>
      </p:sp>
      <p:sp>
        <p:nvSpPr>
          <p:cNvPr id="49" name="Text Placeholder 11">
            <a:extLst>
              <a:ext uri="{FF2B5EF4-FFF2-40B4-BE49-F238E27FC236}">
                <a16:creationId xmlns:a16="http://schemas.microsoft.com/office/drawing/2014/main" id="{7755757D-2AAB-413C-91B9-1CBFB2CC5FF1}"/>
              </a:ext>
            </a:extLst>
          </p:cNvPr>
          <p:cNvSpPr>
            <a:spLocks noGrp="1"/>
          </p:cNvSpPr>
          <p:nvPr>
            <p:ph type="body" sz="quarter" idx="17" hasCustomPrompt="1"/>
          </p:nvPr>
        </p:nvSpPr>
        <p:spPr>
          <a:xfrm>
            <a:off x="9094635" y="1780163"/>
            <a:ext cx="2297266" cy="731520"/>
          </a:xfrm>
          <a:prstGeom prst="rect">
            <a:avLst/>
          </a:prstGeom>
        </p:spPr>
        <p:txBody>
          <a:bodyPr lIns="0" r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50" name="Text Placeholder 11">
            <a:extLst>
              <a:ext uri="{FF2B5EF4-FFF2-40B4-BE49-F238E27FC236}">
                <a16:creationId xmlns:a16="http://schemas.microsoft.com/office/drawing/2014/main" id="{C332291F-7127-4E20-A7AB-54963E2B63AF}"/>
              </a:ext>
            </a:extLst>
          </p:cNvPr>
          <p:cNvSpPr>
            <a:spLocks noGrp="1"/>
          </p:cNvSpPr>
          <p:nvPr>
            <p:ph type="body" sz="quarter" idx="18" hasCustomPrompt="1"/>
          </p:nvPr>
        </p:nvSpPr>
        <p:spPr>
          <a:xfrm>
            <a:off x="6172200" y="5245538"/>
            <a:ext cx="1714927" cy="762068"/>
          </a:xfrm>
          <a:prstGeom prst="rect">
            <a:avLst/>
          </a:prstGeom>
        </p:spPr>
        <p:txBody>
          <a:bodyPr lIns="0" rIns="0">
            <a:noAutofit/>
          </a:bodyPr>
          <a:lstStyle>
            <a:lvl1pPr marL="0" indent="0" algn="r">
              <a:lnSpc>
                <a:spcPct val="110000"/>
              </a:lnSpc>
              <a:buNone/>
              <a:defRPr sz="1800" b="0" i="0">
                <a:solidFill>
                  <a:schemeClr val="tx2"/>
                </a:solidFill>
                <a:latin typeface="Arial Regular" charset="0"/>
                <a:ea typeface="Arial Regular" charset="0"/>
                <a:cs typeface="Arial Regular" charset="0"/>
              </a:defRPr>
            </a:lvl1pPr>
            <a:lvl2pPr marL="9525" indent="0" algn="r">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cxnSp>
        <p:nvCxnSpPr>
          <p:cNvPr id="51" name="Straight Connector 50">
            <a:extLst>
              <a:ext uri="{FF2B5EF4-FFF2-40B4-BE49-F238E27FC236}">
                <a16:creationId xmlns:a16="http://schemas.microsoft.com/office/drawing/2014/main" id="{3CF44D7C-970F-44A9-84EE-351FEF6882ED}"/>
              </a:ext>
            </a:extLst>
          </p:cNvPr>
          <p:cNvCxnSpPr>
            <a:cxnSpLocks/>
          </p:cNvCxnSpPr>
          <p:nvPr userDrawn="1"/>
        </p:nvCxnSpPr>
        <p:spPr>
          <a:xfrm flipH="1">
            <a:off x="8500772" y="0"/>
            <a:ext cx="18288" cy="5998247"/>
          </a:xfrm>
          <a:prstGeom prst="line">
            <a:avLst/>
          </a:prstGeom>
          <a:ln w="635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2" name="Content Placeholder 12">
            <a:extLst>
              <a:ext uri="{FF2B5EF4-FFF2-40B4-BE49-F238E27FC236}">
                <a16:creationId xmlns:a16="http://schemas.microsoft.com/office/drawing/2014/main" id="{B036908C-957F-4B1E-BDF8-4678A49E5FB3}"/>
              </a:ext>
            </a:extLst>
          </p:cNvPr>
          <p:cNvSpPr>
            <a:spLocks noGrp="1"/>
          </p:cNvSpPr>
          <p:nvPr>
            <p:ph sz="quarter" idx="23"/>
          </p:nvPr>
        </p:nvSpPr>
        <p:spPr>
          <a:xfrm>
            <a:off x="8487858" y="1907761"/>
            <a:ext cx="500940" cy="9144"/>
          </a:xfrm>
          <a:prstGeom prst="rect">
            <a:avLst/>
          </a:prstGeom>
          <a:solidFill>
            <a:schemeClr val="tx2"/>
          </a:solidFill>
        </p:spPr>
        <p:txBody>
          <a:bodyPr>
            <a:normAutofit/>
          </a:bodyPr>
          <a:lstStyle>
            <a:lvl1pPr>
              <a:defRPr sz="1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54" name="Text Placeholder 11">
            <a:extLst>
              <a:ext uri="{FF2B5EF4-FFF2-40B4-BE49-F238E27FC236}">
                <a16:creationId xmlns:a16="http://schemas.microsoft.com/office/drawing/2014/main" id="{99EA43A1-C6A4-44CB-B145-537ADC36B570}"/>
              </a:ext>
            </a:extLst>
          </p:cNvPr>
          <p:cNvSpPr>
            <a:spLocks noGrp="1"/>
          </p:cNvSpPr>
          <p:nvPr>
            <p:ph type="body" sz="quarter" idx="30" hasCustomPrompt="1"/>
          </p:nvPr>
        </p:nvSpPr>
        <p:spPr>
          <a:xfrm>
            <a:off x="8738328" y="3257819"/>
            <a:ext cx="710472" cy="275858"/>
          </a:xfrm>
          <a:prstGeom prst="rect">
            <a:avLst/>
          </a:prstGeom>
        </p:spPr>
        <p:txBody>
          <a:bodyPr lIns="0" anchor="ctr">
            <a:noAutofit/>
          </a:bodyPr>
          <a:lstStyle>
            <a:lvl1pPr marL="0" indent="0">
              <a:buNone/>
              <a:defRPr sz="18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2017</a:t>
            </a:r>
          </a:p>
        </p:txBody>
      </p:sp>
      <p:sp>
        <p:nvSpPr>
          <p:cNvPr id="55" name="Text Placeholder 11">
            <a:extLst>
              <a:ext uri="{FF2B5EF4-FFF2-40B4-BE49-F238E27FC236}">
                <a16:creationId xmlns:a16="http://schemas.microsoft.com/office/drawing/2014/main" id="{B1DCB8C2-E8BC-40DB-8F41-A5234846DB5A}"/>
              </a:ext>
            </a:extLst>
          </p:cNvPr>
          <p:cNvSpPr>
            <a:spLocks noGrp="1"/>
          </p:cNvSpPr>
          <p:nvPr>
            <p:ph type="body" sz="quarter" idx="31" hasCustomPrompt="1"/>
          </p:nvPr>
        </p:nvSpPr>
        <p:spPr>
          <a:xfrm>
            <a:off x="7569200" y="1803748"/>
            <a:ext cx="723450" cy="229851"/>
          </a:xfrm>
          <a:prstGeom prst="rect">
            <a:avLst/>
          </a:prstGeom>
        </p:spPr>
        <p:txBody>
          <a:bodyPr lIns="0" rIns="0" anchor="ctr">
            <a:noAutofit/>
          </a:bodyPr>
          <a:lstStyle>
            <a:lvl1pPr marL="0" indent="0" algn="r">
              <a:buNone/>
              <a:defRPr sz="18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2016</a:t>
            </a:r>
          </a:p>
        </p:txBody>
      </p:sp>
      <p:sp>
        <p:nvSpPr>
          <p:cNvPr id="56" name="Text Placeholder 11">
            <a:extLst>
              <a:ext uri="{FF2B5EF4-FFF2-40B4-BE49-F238E27FC236}">
                <a16:creationId xmlns:a16="http://schemas.microsoft.com/office/drawing/2014/main" id="{7759E05A-88A2-4059-8EB2-7F0FEDAC2ECF}"/>
              </a:ext>
            </a:extLst>
          </p:cNvPr>
          <p:cNvSpPr>
            <a:spLocks noGrp="1"/>
          </p:cNvSpPr>
          <p:nvPr>
            <p:ph type="body" sz="quarter" idx="35" hasCustomPrompt="1"/>
          </p:nvPr>
        </p:nvSpPr>
        <p:spPr>
          <a:xfrm>
            <a:off x="6172200" y="3203490"/>
            <a:ext cx="1714927" cy="731520"/>
          </a:xfrm>
          <a:prstGeom prst="rect">
            <a:avLst/>
          </a:prstGeom>
        </p:spPr>
        <p:txBody>
          <a:bodyPr lIns="0" rIns="0">
            <a:noAutofit/>
          </a:bodyPr>
          <a:lstStyle>
            <a:lvl1pPr marL="0" indent="0" algn="r">
              <a:lnSpc>
                <a:spcPct val="110000"/>
              </a:lnSpc>
              <a:buNone/>
              <a:defRPr sz="1800" b="0" i="0">
                <a:solidFill>
                  <a:schemeClr val="tx2"/>
                </a:solidFill>
                <a:latin typeface="Arial Regular" charset="0"/>
                <a:ea typeface="Arial Regular" charset="0"/>
                <a:cs typeface="Arial Regular" charset="0"/>
              </a:defRPr>
            </a:lvl1pPr>
            <a:lvl2pPr marL="9525" indent="0" algn="r">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sp>
        <p:nvSpPr>
          <p:cNvPr id="57" name="Content Placeholder 12">
            <a:extLst>
              <a:ext uri="{FF2B5EF4-FFF2-40B4-BE49-F238E27FC236}">
                <a16:creationId xmlns:a16="http://schemas.microsoft.com/office/drawing/2014/main" id="{D035F548-5A03-4E77-9383-0232F481FBF1}"/>
              </a:ext>
            </a:extLst>
          </p:cNvPr>
          <p:cNvSpPr>
            <a:spLocks noGrp="1"/>
          </p:cNvSpPr>
          <p:nvPr>
            <p:ph sz="quarter" idx="36"/>
          </p:nvPr>
        </p:nvSpPr>
        <p:spPr>
          <a:xfrm>
            <a:off x="7986918" y="5402443"/>
            <a:ext cx="500940" cy="9144"/>
          </a:xfrm>
          <a:prstGeom prst="rect">
            <a:avLst/>
          </a:prstGeom>
          <a:solidFill>
            <a:schemeClr val="tx2"/>
          </a:solidFill>
        </p:spPr>
        <p:txBody>
          <a:bodyPr>
            <a:normAutofit/>
          </a:bodyPr>
          <a:lstStyle>
            <a:lvl1pPr>
              <a:defRPr sz="1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59" name="Content Placeholder 12">
            <a:extLst>
              <a:ext uri="{FF2B5EF4-FFF2-40B4-BE49-F238E27FC236}">
                <a16:creationId xmlns:a16="http://schemas.microsoft.com/office/drawing/2014/main" id="{7D39FC59-2625-4BB0-AF8B-16732C541712}"/>
              </a:ext>
            </a:extLst>
          </p:cNvPr>
          <p:cNvSpPr>
            <a:spLocks noGrp="1"/>
          </p:cNvSpPr>
          <p:nvPr>
            <p:ph sz="quarter" idx="38"/>
          </p:nvPr>
        </p:nvSpPr>
        <p:spPr>
          <a:xfrm>
            <a:off x="7986918" y="3346405"/>
            <a:ext cx="500940" cy="9144"/>
          </a:xfrm>
          <a:prstGeom prst="rect">
            <a:avLst/>
          </a:prstGeom>
          <a:solidFill>
            <a:schemeClr val="tx2"/>
          </a:solidFill>
        </p:spPr>
        <p:txBody>
          <a:bodyPr>
            <a:normAutofit/>
          </a:bodyPr>
          <a:lstStyle>
            <a:lvl1pPr>
              <a:defRPr sz="1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61" name="Content Placeholder 12">
            <a:extLst>
              <a:ext uri="{FF2B5EF4-FFF2-40B4-BE49-F238E27FC236}">
                <a16:creationId xmlns:a16="http://schemas.microsoft.com/office/drawing/2014/main" id="{A81249E3-F557-4093-841D-8C43D5F96194}"/>
              </a:ext>
            </a:extLst>
          </p:cNvPr>
          <p:cNvSpPr>
            <a:spLocks noGrp="1"/>
          </p:cNvSpPr>
          <p:nvPr>
            <p:ph sz="quarter" idx="40"/>
          </p:nvPr>
        </p:nvSpPr>
        <p:spPr>
          <a:xfrm>
            <a:off x="8487858" y="4545414"/>
            <a:ext cx="500940" cy="9144"/>
          </a:xfrm>
          <a:prstGeom prst="rect">
            <a:avLst/>
          </a:prstGeom>
          <a:solidFill>
            <a:schemeClr val="tx2"/>
          </a:solidFill>
        </p:spPr>
        <p:txBody>
          <a:bodyPr>
            <a:normAutofit/>
          </a:bodyPr>
          <a:lstStyle>
            <a:lvl1pPr>
              <a:defRPr sz="1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63" name="Text Placeholder 11">
            <a:extLst>
              <a:ext uri="{FF2B5EF4-FFF2-40B4-BE49-F238E27FC236}">
                <a16:creationId xmlns:a16="http://schemas.microsoft.com/office/drawing/2014/main" id="{E3F0D593-C4A1-4D9B-8C0A-CFA7615B2DBA}"/>
              </a:ext>
            </a:extLst>
          </p:cNvPr>
          <p:cNvSpPr>
            <a:spLocks noGrp="1"/>
          </p:cNvSpPr>
          <p:nvPr>
            <p:ph type="body" sz="quarter" idx="43" hasCustomPrompt="1"/>
          </p:nvPr>
        </p:nvSpPr>
        <p:spPr>
          <a:xfrm>
            <a:off x="7569200" y="4428942"/>
            <a:ext cx="723450" cy="212222"/>
          </a:xfrm>
          <a:prstGeom prst="rect">
            <a:avLst/>
          </a:prstGeom>
        </p:spPr>
        <p:txBody>
          <a:bodyPr lIns="0" rIns="0" anchor="ctr">
            <a:noAutofit/>
          </a:bodyPr>
          <a:lstStyle>
            <a:lvl1pPr marL="0" indent="0" algn="r">
              <a:buNone/>
              <a:defRPr sz="18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2018</a:t>
            </a:r>
          </a:p>
        </p:txBody>
      </p:sp>
      <p:sp>
        <p:nvSpPr>
          <p:cNvPr id="64" name="Text Placeholder 11">
            <a:extLst>
              <a:ext uri="{FF2B5EF4-FFF2-40B4-BE49-F238E27FC236}">
                <a16:creationId xmlns:a16="http://schemas.microsoft.com/office/drawing/2014/main" id="{FEB557B5-A6BD-43B2-826D-924EC2786835}"/>
              </a:ext>
            </a:extLst>
          </p:cNvPr>
          <p:cNvSpPr>
            <a:spLocks noGrp="1"/>
          </p:cNvSpPr>
          <p:nvPr>
            <p:ph type="body" sz="quarter" idx="44" hasCustomPrompt="1"/>
          </p:nvPr>
        </p:nvSpPr>
        <p:spPr>
          <a:xfrm>
            <a:off x="9094634" y="4422905"/>
            <a:ext cx="2268913" cy="731520"/>
          </a:xfrm>
          <a:prstGeom prst="rect">
            <a:avLst/>
          </a:prstGeom>
        </p:spPr>
        <p:txBody>
          <a:bodyPr lIns="0" r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65" name="Text Placeholder 11">
            <a:extLst>
              <a:ext uri="{FF2B5EF4-FFF2-40B4-BE49-F238E27FC236}">
                <a16:creationId xmlns:a16="http://schemas.microsoft.com/office/drawing/2014/main" id="{0E777575-7113-4F86-B246-D89D6CEB2787}"/>
              </a:ext>
            </a:extLst>
          </p:cNvPr>
          <p:cNvSpPr>
            <a:spLocks noGrp="1"/>
          </p:cNvSpPr>
          <p:nvPr>
            <p:ph type="body" sz="quarter" idx="45" hasCustomPrompt="1"/>
          </p:nvPr>
        </p:nvSpPr>
        <p:spPr>
          <a:xfrm>
            <a:off x="8738328" y="5291009"/>
            <a:ext cx="710472" cy="221230"/>
          </a:xfrm>
          <a:prstGeom prst="rect">
            <a:avLst/>
          </a:prstGeom>
        </p:spPr>
        <p:txBody>
          <a:bodyPr lIns="0" anchor="ctr">
            <a:noAutofit/>
          </a:bodyPr>
          <a:lstStyle>
            <a:lvl1pPr marL="0" indent="0">
              <a:buNone/>
              <a:defRPr sz="18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2019</a:t>
            </a:r>
          </a:p>
        </p:txBody>
      </p:sp>
      <p:sp>
        <p:nvSpPr>
          <p:cNvPr id="66" name="Text Placeholder 11">
            <a:extLst>
              <a:ext uri="{FF2B5EF4-FFF2-40B4-BE49-F238E27FC236}">
                <a16:creationId xmlns:a16="http://schemas.microsoft.com/office/drawing/2014/main" id="{1C4186C0-1A2A-4860-8BA5-31320175DC91}"/>
              </a:ext>
            </a:extLst>
          </p:cNvPr>
          <p:cNvSpPr>
            <a:spLocks noGrp="1"/>
          </p:cNvSpPr>
          <p:nvPr>
            <p:ph type="body" sz="quarter" idx="47" hasCustomPrompt="1"/>
          </p:nvPr>
        </p:nvSpPr>
        <p:spPr>
          <a:xfrm>
            <a:off x="9108811" y="3782139"/>
            <a:ext cx="2268913" cy="542494"/>
          </a:xfrm>
          <a:prstGeom prst="rect">
            <a:avLst/>
          </a:prstGeom>
        </p:spPr>
        <p:txBody>
          <a:bodyPr lIns="0" r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Secondary timeline event.</a:t>
            </a:r>
          </a:p>
        </p:txBody>
      </p:sp>
      <p:sp>
        <p:nvSpPr>
          <p:cNvPr id="67" name="Content Placeholder 12">
            <a:extLst>
              <a:ext uri="{FF2B5EF4-FFF2-40B4-BE49-F238E27FC236}">
                <a16:creationId xmlns:a16="http://schemas.microsoft.com/office/drawing/2014/main" id="{AC1AF940-3439-4F70-8888-AB71075F5771}"/>
              </a:ext>
            </a:extLst>
          </p:cNvPr>
          <p:cNvSpPr>
            <a:spLocks noGrp="1"/>
          </p:cNvSpPr>
          <p:nvPr>
            <p:ph sz="quarter" idx="48"/>
          </p:nvPr>
        </p:nvSpPr>
        <p:spPr>
          <a:xfrm>
            <a:off x="8481942" y="3940632"/>
            <a:ext cx="500940" cy="9144"/>
          </a:xfrm>
          <a:prstGeom prst="rect">
            <a:avLst/>
          </a:prstGeom>
          <a:solidFill>
            <a:schemeClr val="tx2"/>
          </a:solidFill>
        </p:spPr>
        <p:txBody>
          <a:bodyPr>
            <a:normAutofit/>
          </a:bodyPr>
          <a:lstStyle>
            <a:lvl1pPr>
              <a:defRPr sz="100">
                <a:solidFill>
                  <a:schemeClr val="tx2"/>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8" name="Oval 27">
            <a:extLst>
              <a:ext uri="{FF2B5EF4-FFF2-40B4-BE49-F238E27FC236}">
                <a16:creationId xmlns:a16="http://schemas.microsoft.com/office/drawing/2014/main" id="{B600A13B-C93E-4034-9158-E6B5614DE465}"/>
              </a:ext>
            </a:extLst>
          </p:cNvPr>
          <p:cNvSpPr/>
          <p:nvPr userDrawn="1"/>
        </p:nvSpPr>
        <p:spPr>
          <a:xfrm>
            <a:off x="8403336" y="1828800"/>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1158C50-1D84-46CE-A3F5-869F123A4211}"/>
              </a:ext>
            </a:extLst>
          </p:cNvPr>
          <p:cNvSpPr/>
          <p:nvPr userDrawn="1"/>
        </p:nvSpPr>
        <p:spPr>
          <a:xfrm>
            <a:off x="8403336" y="3239295"/>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78CB6A5-CDE3-456D-9B8F-43B93AB2F791}"/>
              </a:ext>
            </a:extLst>
          </p:cNvPr>
          <p:cNvSpPr/>
          <p:nvPr userDrawn="1"/>
        </p:nvSpPr>
        <p:spPr>
          <a:xfrm>
            <a:off x="8390658" y="4445184"/>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AFD4490-1ABA-4DAC-9FD4-6277A1B1A03E}"/>
              </a:ext>
            </a:extLst>
          </p:cNvPr>
          <p:cNvSpPr/>
          <p:nvPr userDrawn="1"/>
        </p:nvSpPr>
        <p:spPr>
          <a:xfrm>
            <a:off x="8390636" y="5300914"/>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892243AF-85A9-40B0-9615-9C2DB2721A37}"/>
              </a:ext>
            </a:extLst>
          </p:cNvPr>
          <p:cNvSpPr/>
          <p:nvPr userDrawn="1"/>
        </p:nvSpPr>
        <p:spPr>
          <a:xfrm>
            <a:off x="8429762" y="3887321"/>
            <a:ext cx="138989" cy="138989"/>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62683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meline Horizontal_White">
    <p:bg>
      <p:bgRef idx="1001">
        <a:schemeClr val="bg2"/>
      </p:bgRef>
    </p:bg>
    <p:spTree>
      <p:nvGrpSpPr>
        <p:cNvPr id="1" name=""/>
        <p:cNvGrpSpPr/>
        <p:nvPr/>
      </p:nvGrpSpPr>
      <p:grpSpPr>
        <a:xfrm>
          <a:off x="0" y="0"/>
          <a:ext cx="0" cy="0"/>
          <a:chOff x="0" y="0"/>
          <a:chExt cx="0" cy="0"/>
        </a:xfrm>
      </p:grpSpPr>
      <p:cxnSp>
        <p:nvCxnSpPr>
          <p:cNvPr id="24" name="Straight Connector 23"/>
          <p:cNvCxnSpPr/>
          <p:nvPr userDrawn="1"/>
        </p:nvCxnSpPr>
        <p:spPr>
          <a:xfrm>
            <a:off x="-51955" y="3319397"/>
            <a:ext cx="12297875" cy="0"/>
          </a:xfrm>
          <a:prstGeom prst="line">
            <a:avLst/>
          </a:prstGeom>
          <a:ln w="635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2F2F552B-1952-B44E-8CAB-5705F0ACD2E2}" type="slidenum">
              <a:rPr lang="uk-UA" smtClean="0"/>
              <a:pPr/>
              <a:t>‹#›</a:t>
            </a:fld>
            <a:endParaRPr lang="uk-UA"/>
          </a:p>
        </p:txBody>
      </p:sp>
      <p:sp>
        <p:nvSpPr>
          <p:cNvPr id="6" name="Text Placeholder 11"/>
          <p:cNvSpPr>
            <a:spLocks noGrp="1"/>
          </p:cNvSpPr>
          <p:nvPr>
            <p:ph type="body" sz="quarter" idx="16" hasCustomPrompt="1"/>
          </p:nvPr>
        </p:nvSpPr>
        <p:spPr>
          <a:xfrm>
            <a:off x="4924539" y="1079567"/>
            <a:ext cx="3502393" cy="832731"/>
          </a:xfrm>
          <a:prstGeom prst="rect">
            <a:avLst/>
          </a:prstGeom>
        </p:spPr>
        <p:txBody>
          <a:bodyPr l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Arial 18 pt. </a:t>
            </a:r>
            <a:r>
              <a:rPr lang="en-US" err="1"/>
              <a:t>maecenas</a:t>
            </a:r>
            <a:r>
              <a:rPr lang="en-US"/>
              <a:t>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a:t>
            </a:r>
            <a:r>
              <a:rPr lang="en-US" err="1"/>
              <a:t>Duis</a:t>
            </a:r>
            <a:r>
              <a:rPr lang="en-US"/>
              <a:t> </a:t>
            </a:r>
            <a:r>
              <a:rPr lang="en-US" err="1"/>
              <a:t>mollis</a:t>
            </a:r>
            <a:r>
              <a:rPr lang="en-US"/>
              <a:t>, </a:t>
            </a:r>
            <a:r>
              <a:rPr lang="en-US" err="1"/>
              <a:t>est</a:t>
            </a:r>
            <a:r>
              <a:rPr lang="en-US"/>
              <a:t> non.</a:t>
            </a:r>
          </a:p>
        </p:txBody>
      </p:sp>
      <p:sp>
        <p:nvSpPr>
          <p:cNvPr id="7" name="Text Placeholder 11"/>
          <p:cNvSpPr>
            <a:spLocks noGrp="1"/>
          </p:cNvSpPr>
          <p:nvPr>
            <p:ph type="body" sz="quarter" idx="17" hasCustomPrompt="1"/>
          </p:nvPr>
        </p:nvSpPr>
        <p:spPr>
          <a:xfrm>
            <a:off x="8207135" y="2052951"/>
            <a:ext cx="3169526" cy="785783"/>
          </a:xfrm>
          <a:prstGeom prst="rect">
            <a:avLst/>
          </a:prstGeom>
        </p:spPr>
        <p:txBody>
          <a:bodyPr lIns="0">
            <a:noAutofit/>
          </a:bodyPr>
          <a:lstStyle>
            <a:lvl1pPr marL="0" indent="0">
              <a:lnSpc>
                <a:spcPct val="110000"/>
              </a:lnSpc>
              <a:buNone/>
              <a:defRPr sz="1800" b="0" i="0" baseline="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Arial 18 pt. </a:t>
            </a:r>
            <a:r>
              <a:rPr lang="en-US" err="1"/>
              <a:t>maecenas</a:t>
            </a:r>
            <a:r>
              <a:rPr lang="en-US"/>
              <a:t>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non. </a:t>
            </a:r>
          </a:p>
        </p:txBody>
      </p:sp>
      <p:sp>
        <p:nvSpPr>
          <p:cNvPr id="8" name="Text Placeholder 11"/>
          <p:cNvSpPr>
            <a:spLocks noGrp="1"/>
          </p:cNvSpPr>
          <p:nvPr>
            <p:ph type="body" sz="quarter" idx="18" hasCustomPrompt="1"/>
          </p:nvPr>
        </p:nvSpPr>
        <p:spPr>
          <a:xfrm>
            <a:off x="2883148" y="4869873"/>
            <a:ext cx="3502393" cy="1008767"/>
          </a:xfrm>
          <a:prstGeom prst="rect">
            <a:avLst/>
          </a:prstGeom>
        </p:spPr>
        <p:txBody>
          <a:bodyPr l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Arial 18 pt. </a:t>
            </a:r>
            <a:r>
              <a:rPr lang="en-US" err="1"/>
              <a:t>maecenas</a:t>
            </a:r>
            <a:r>
              <a:rPr lang="en-US"/>
              <a:t>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a:t>
            </a:r>
            <a:r>
              <a:rPr lang="en-US" err="1"/>
              <a:t>Duis</a:t>
            </a:r>
            <a:r>
              <a:rPr lang="en-US"/>
              <a:t> </a:t>
            </a:r>
            <a:r>
              <a:rPr lang="en-US" err="1"/>
              <a:t>mollis</a:t>
            </a:r>
            <a:r>
              <a:rPr lang="en-US"/>
              <a:t>, </a:t>
            </a:r>
            <a:r>
              <a:rPr lang="en-US" err="1"/>
              <a:t>est</a:t>
            </a:r>
            <a:r>
              <a:rPr lang="en-US"/>
              <a:t> non </a:t>
            </a:r>
            <a:r>
              <a:rPr lang="en-US" err="1"/>
              <a:t>commodo</a:t>
            </a:r>
            <a:r>
              <a:rPr lang="en-US"/>
              <a:t> </a:t>
            </a:r>
            <a:r>
              <a:rPr lang="en-US" err="1"/>
              <a:t>luctus</a:t>
            </a:r>
            <a:r>
              <a:rPr lang="en-US"/>
              <a:t>, nisi </a:t>
            </a:r>
            <a:r>
              <a:rPr lang="en-US" err="1"/>
              <a:t>erat</a:t>
            </a:r>
            <a:r>
              <a:rPr lang="en-US"/>
              <a:t>.</a:t>
            </a:r>
          </a:p>
        </p:txBody>
      </p:sp>
      <p:sp>
        <p:nvSpPr>
          <p:cNvPr id="14" name="Text Placeholder 20"/>
          <p:cNvSpPr>
            <a:spLocks noGrp="1"/>
          </p:cNvSpPr>
          <p:nvPr>
            <p:ph type="body" sz="quarter" idx="24"/>
          </p:nvPr>
        </p:nvSpPr>
        <p:spPr>
          <a:xfrm>
            <a:off x="4735687" y="3202946"/>
            <a:ext cx="225425" cy="228600"/>
          </a:xfrm>
          <a:prstGeom prst="ellipse">
            <a:avLst/>
          </a:prstGeom>
          <a:solidFill>
            <a:schemeClr val="tx2"/>
          </a:solidFill>
        </p:spPr>
        <p:txBody>
          <a:bodyPr>
            <a:normAutofit/>
          </a:bodyPr>
          <a:lstStyle>
            <a:lvl1pPr>
              <a:defRPr sz="100" b="0" i="0">
                <a:solidFill>
                  <a:schemeClr val="tx2"/>
                </a:solidFill>
                <a:latin typeface="Arial Regular" charset="0"/>
                <a:ea typeface="Arial Regular" charset="0"/>
                <a:cs typeface="Arial Regular"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9" name="Text Placeholder 11"/>
          <p:cNvSpPr>
            <a:spLocks noGrp="1"/>
          </p:cNvSpPr>
          <p:nvPr>
            <p:ph type="body" sz="quarter" idx="29" hasCustomPrompt="1"/>
          </p:nvPr>
        </p:nvSpPr>
        <p:spPr>
          <a:xfrm>
            <a:off x="932867" y="3445093"/>
            <a:ext cx="787056" cy="239981"/>
          </a:xfrm>
          <a:prstGeom prst="rect">
            <a:avLst/>
          </a:prstGeom>
        </p:spPr>
        <p:txBody>
          <a:bodyPr lIns="0" anchor="ctr">
            <a:noAutofit/>
          </a:bodyPr>
          <a:lstStyle>
            <a:lvl1pPr marL="0" indent="0">
              <a:buNone/>
              <a:defRPr sz="20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2018</a:t>
            </a:r>
          </a:p>
        </p:txBody>
      </p:sp>
      <p:sp>
        <p:nvSpPr>
          <p:cNvPr id="20" name="Text Placeholder 11"/>
          <p:cNvSpPr>
            <a:spLocks noGrp="1"/>
          </p:cNvSpPr>
          <p:nvPr>
            <p:ph type="body" sz="quarter" idx="30" hasCustomPrompt="1"/>
          </p:nvPr>
        </p:nvSpPr>
        <p:spPr>
          <a:xfrm>
            <a:off x="6985343" y="3460258"/>
            <a:ext cx="787056" cy="239981"/>
          </a:xfrm>
          <a:prstGeom prst="rect">
            <a:avLst/>
          </a:prstGeom>
        </p:spPr>
        <p:txBody>
          <a:bodyPr lIns="0" anchor="ctr">
            <a:noAutofit/>
          </a:bodyPr>
          <a:lstStyle>
            <a:lvl1pPr marL="0" indent="0">
              <a:buNone/>
              <a:defRPr sz="20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2019</a:t>
            </a:r>
          </a:p>
        </p:txBody>
      </p:sp>
      <p:sp>
        <p:nvSpPr>
          <p:cNvPr id="21" name="Picture Placeholder 8"/>
          <p:cNvSpPr>
            <a:spLocks noGrp="1"/>
          </p:cNvSpPr>
          <p:nvPr>
            <p:ph type="pic" sz="quarter" idx="13" hasCustomPrompt="1"/>
          </p:nvPr>
        </p:nvSpPr>
        <p:spPr>
          <a:xfrm>
            <a:off x="473157" y="1065919"/>
            <a:ext cx="3672840" cy="1919124"/>
          </a:xfrm>
          <a:prstGeom prst="rect">
            <a:avLst/>
          </a:prstGeom>
          <a:solidFill>
            <a:schemeClr val="bg2">
              <a:lumMod val="95000"/>
            </a:schemeClr>
          </a:solidFill>
        </p:spPr>
        <p:txBody>
          <a:bodyPr tIns="91440" anchor="t">
            <a:normAutofit/>
          </a:bodyPr>
          <a:lstStyle>
            <a:lvl1pPr marL="0" indent="0" algn="ctr">
              <a:buNone/>
              <a:defRPr sz="1400" b="0" i="0" cap="none">
                <a:solidFill>
                  <a:schemeClr val="tx2"/>
                </a:solidFill>
                <a:latin typeface="Arial Regular" charset="0"/>
                <a:ea typeface="Arial Regular" charset="0"/>
                <a:cs typeface="Arial Regular" charset="0"/>
              </a:defRPr>
            </a:lvl1pPr>
          </a:lstStyle>
          <a:p>
            <a:r>
              <a:rPr lang="en-US"/>
              <a:t>Drag photo to placeholder or click on icon to place photo from file.</a:t>
            </a:r>
          </a:p>
        </p:txBody>
      </p:sp>
      <p:sp>
        <p:nvSpPr>
          <p:cNvPr id="22" name="Picture Placeholder 8"/>
          <p:cNvSpPr>
            <a:spLocks noGrp="1"/>
          </p:cNvSpPr>
          <p:nvPr>
            <p:ph type="pic" sz="quarter" idx="31" hasCustomPrompt="1"/>
          </p:nvPr>
        </p:nvSpPr>
        <p:spPr>
          <a:xfrm>
            <a:off x="7772399" y="3972048"/>
            <a:ext cx="3624019" cy="1920240"/>
          </a:xfrm>
          <a:prstGeom prst="rect">
            <a:avLst/>
          </a:prstGeom>
          <a:solidFill>
            <a:schemeClr val="bg2">
              <a:lumMod val="95000"/>
            </a:schemeClr>
          </a:solidFill>
        </p:spPr>
        <p:txBody>
          <a:bodyPr tIns="91440" anchor="t">
            <a:normAutofit/>
          </a:bodyPr>
          <a:lstStyle>
            <a:lvl1pPr marL="0" indent="0" algn="ctr">
              <a:buNone/>
              <a:defRPr sz="1400" b="0" i="0" cap="none">
                <a:solidFill>
                  <a:schemeClr val="tx2"/>
                </a:solidFill>
                <a:latin typeface="Arial Regular" charset="0"/>
                <a:ea typeface="Arial Regular" charset="0"/>
                <a:cs typeface="Arial Regular" charset="0"/>
              </a:defRPr>
            </a:lvl1pPr>
          </a:lstStyle>
          <a:p>
            <a:r>
              <a:rPr lang="en-US"/>
              <a:t>Drag photo to placeholder or click on icon to place photo from file.</a:t>
            </a:r>
          </a:p>
        </p:txBody>
      </p:sp>
      <p:sp>
        <p:nvSpPr>
          <p:cNvPr id="23" name="Picture Placeholder 8"/>
          <p:cNvSpPr>
            <a:spLocks noGrp="1"/>
          </p:cNvSpPr>
          <p:nvPr>
            <p:ph type="pic" sz="quarter" idx="32" hasCustomPrompt="1"/>
          </p:nvPr>
        </p:nvSpPr>
        <p:spPr>
          <a:xfrm>
            <a:off x="6849773" y="2056237"/>
            <a:ext cx="1189328" cy="991352"/>
          </a:xfrm>
          <a:prstGeom prst="rect">
            <a:avLst/>
          </a:prstGeom>
          <a:solidFill>
            <a:schemeClr val="bg2">
              <a:lumMod val="95000"/>
            </a:schemeClr>
          </a:solidFill>
        </p:spPr>
        <p:txBody>
          <a:bodyPr tIns="91440" anchor="t">
            <a:normAutofit/>
          </a:bodyPr>
          <a:lstStyle>
            <a:lvl1pPr marL="0" indent="0" algn="ctr">
              <a:buFont typeface="Arial" charset="0"/>
              <a:buNone/>
              <a:defRPr sz="1000" b="0" i="0" cap="none">
                <a:solidFill>
                  <a:schemeClr val="tx2"/>
                </a:solidFill>
                <a:latin typeface="Arial Regular" charset="0"/>
                <a:ea typeface="Arial Regular" charset="0"/>
                <a:cs typeface="Arial Regular" charset="0"/>
              </a:defRPr>
            </a:lvl1pPr>
          </a:lstStyle>
          <a:p>
            <a:r>
              <a:rPr lang="en-US"/>
              <a:t>Drag photo to placeholder or click on icon to place file from file.</a:t>
            </a:r>
          </a:p>
        </p:txBody>
      </p:sp>
      <p:sp>
        <p:nvSpPr>
          <p:cNvPr id="25" name="Text Placeholder 11">
            <a:extLst>
              <a:ext uri="{FF2B5EF4-FFF2-40B4-BE49-F238E27FC236}">
                <a16:creationId xmlns:a16="http://schemas.microsoft.com/office/drawing/2014/main" id="{9AB02D0F-3CC6-6245-8DB2-80D316CCD2D2}"/>
              </a:ext>
            </a:extLst>
          </p:cNvPr>
          <p:cNvSpPr>
            <a:spLocks noGrp="1"/>
          </p:cNvSpPr>
          <p:nvPr>
            <p:ph type="body" sz="quarter" idx="47" hasCustomPrompt="1"/>
          </p:nvPr>
        </p:nvSpPr>
        <p:spPr>
          <a:xfrm>
            <a:off x="5371994" y="3879379"/>
            <a:ext cx="2063127" cy="542494"/>
          </a:xfrm>
          <a:prstGeom prst="rect">
            <a:avLst/>
          </a:prstGeom>
        </p:spPr>
        <p:txBody>
          <a:bodyPr lIns="0" r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Secondary timeline event.</a:t>
            </a:r>
          </a:p>
        </p:txBody>
      </p:sp>
      <p:pic>
        <p:nvPicPr>
          <p:cNvPr id="26" name="Graphic 25">
            <a:extLst>
              <a:ext uri="{FF2B5EF4-FFF2-40B4-BE49-F238E27FC236}">
                <a16:creationId xmlns:a16="http://schemas.microsoft.com/office/drawing/2014/main" id="{A64B785A-06D1-468D-AAFF-F218E0EC3BD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35530" y="6483429"/>
            <a:ext cx="621880" cy="238387"/>
          </a:xfrm>
          <a:prstGeom prst="rect">
            <a:avLst/>
          </a:prstGeom>
        </p:spPr>
      </p:pic>
      <p:sp>
        <p:nvSpPr>
          <p:cNvPr id="30" name="Oval 29">
            <a:extLst>
              <a:ext uri="{FF2B5EF4-FFF2-40B4-BE49-F238E27FC236}">
                <a16:creationId xmlns:a16="http://schemas.microsoft.com/office/drawing/2014/main" id="{7D0649C9-140F-49D9-BC31-008653A550E2}"/>
              </a:ext>
            </a:extLst>
          </p:cNvPr>
          <p:cNvSpPr/>
          <p:nvPr userDrawn="1"/>
        </p:nvSpPr>
        <p:spPr>
          <a:xfrm>
            <a:off x="696997" y="3200856"/>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AE1B03F-6E91-4024-9C16-6C59944FAF8C}"/>
              </a:ext>
            </a:extLst>
          </p:cNvPr>
          <p:cNvSpPr/>
          <p:nvPr userDrawn="1"/>
        </p:nvSpPr>
        <p:spPr>
          <a:xfrm>
            <a:off x="2647040" y="3205097"/>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B626899-A3E4-4227-9BB6-24F721E50625}"/>
              </a:ext>
            </a:extLst>
          </p:cNvPr>
          <p:cNvSpPr/>
          <p:nvPr userDrawn="1"/>
        </p:nvSpPr>
        <p:spPr>
          <a:xfrm>
            <a:off x="2747520" y="3323495"/>
            <a:ext cx="9144" cy="2800857"/>
          </a:xfrm>
          <a:prstGeom prst="rect">
            <a:avLst/>
          </a:prstGeom>
          <a:solidFill>
            <a:srgbClr val="0B2338"/>
          </a:solidFill>
          <a:ln>
            <a:solidFill>
              <a:srgbClr val="0B2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38107AA-EA87-46E8-BEA2-A49BBFCB214B}"/>
              </a:ext>
            </a:extLst>
          </p:cNvPr>
          <p:cNvSpPr/>
          <p:nvPr userDrawn="1"/>
        </p:nvSpPr>
        <p:spPr>
          <a:xfrm>
            <a:off x="805702" y="2985860"/>
            <a:ext cx="9144" cy="274320"/>
          </a:xfrm>
          <a:prstGeom prst="rect">
            <a:avLst/>
          </a:prstGeom>
          <a:solidFill>
            <a:srgbClr val="0B2338"/>
          </a:solidFill>
          <a:ln>
            <a:solidFill>
              <a:srgbClr val="0B2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F4848A7-0933-4630-A368-9D7981AFEFEE}"/>
              </a:ext>
            </a:extLst>
          </p:cNvPr>
          <p:cNvSpPr/>
          <p:nvPr userDrawn="1"/>
        </p:nvSpPr>
        <p:spPr>
          <a:xfrm>
            <a:off x="8771202" y="3295436"/>
            <a:ext cx="9144" cy="640080"/>
          </a:xfrm>
          <a:prstGeom prst="rect">
            <a:avLst/>
          </a:prstGeom>
          <a:solidFill>
            <a:srgbClr val="0B2338"/>
          </a:solidFill>
          <a:ln>
            <a:solidFill>
              <a:srgbClr val="0B2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0">
            <a:extLst>
              <a:ext uri="{FF2B5EF4-FFF2-40B4-BE49-F238E27FC236}">
                <a16:creationId xmlns:a16="http://schemas.microsoft.com/office/drawing/2014/main" id="{A06826A4-FCE5-D342-BF71-55E16F28FD00}"/>
              </a:ext>
            </a:extLst>
          </p:cNvPr>
          <p:cNvSpPr>
            <a:spLocks noGrp="1"/>
          </p:cNvSpPr>
          <p:nvPr>
            <p:ph type="body" sz="quarter" idx="46" hasCustomPrompt="1"/>
          </p:nvPr>
        </p:nvSpPr>
        <p:spPr>
          <a:xfrm>
            <a:off x="5242318" y="3233347"/>
            <a:ext cx="148090" cy="150176"/>
          </a:xfrm>
          <a:prstGeom prst="ellipse">
            <a:avLst/>
          </a:prstGeom>
          <a:solidFill>
            <a:schemeClr val="accent4"/>
          </a:solidFill>
        </p:spPr>
        <p:txBody>
          <a:bodyPr>
            <a:normAutofit/>
          </a:bodyPr>
          <a:lstStyle>
            <a:lvl1pPr>
              <a:defRPr sz="100" b="0" i="0">
                <a:solidFill>
                  <a:schemeClr val="accent4"/>
                </a:solidFill>
                <a:latin typeface="Arial Regular" charset="0"/>
                <a:ea typeface="Arial Regular" charset="0"/>
                <a:cs typeface="Arial Regular"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es</a:t>
            </a:r>
          </a:p>
        </p:txBody>
      </p:sp>
      <p:sp>
        <p:nvSpPr>
          <p:cNvPr id="36" name="Text Placeholder 20">
            <a:extLst>
              <a:ext uri="{FF2B5EF4-FFF2-40B4-BE49-F238E27FC236}">
                <a16:creationId xmlns:a16="http://schemas.microsoft.com/office/drawing/2014/main" id="{07BBB128-6E21-401A-B542-61069EE04D0D}"/>
              </a:ext>
            </a:extLst>
          </p:cNvPr>
          <p:cNvSpPr>
            <a:spLocks noGrp="1"/>
          </p:cNvSpPr>
          <p:nvPr>
            <p:ph type="body" sz="quarter" idx="49"/>
          </p:nvPr>
        </p:nvSpPr>
        <p:spPr>
          <a:xfrm>
            <a:off x="6749141" y="3214007"/>
            <a:ext cx="225425" cy="228600"/>
          </a:xfrm>
          <a:prstGeom prst="ellipse">
            <a:avLst/>
          </a:prstGeom>
          <a:solidFill>
            <a:schemeClr val="tx2"/>
          </a:solidFill>
        </p:spPr>
        <p:txBody>
          <a:bodyPr>
            <a:normAutofit/>
          </a:bodyPr>
          <a:lstStyle>
            <a:lvl1pPr>
              <a:defRPr sz="100" b="0" i="0">
                <a:solidFill>
                  <a:schemeClr val="tx2"/>
                </a:solidFill>
                <a:latin typeface="Arial Regular" charset="0"/>
                <a:ea typeface="Arial Regular" charset="0"/>
                <a:cs typeface="Arial Regular"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37" name="Rectangle 36">
            <a:extLst>
              <a:ext uri="{FF2B5EF4-FFF2-40B4-BE49-F238E27FC236}">
                <a16:creationId xmlns:a16="http://schemas.microsoft.com/office/drawing/2014/main" id="{FAE4C3CD-D529-4E7E-A132-D83EEDC9D86F}"/>
              </a:ext>
            </a:extLst>
          </p:cNvPr>
          <p:cNvSpPr/>
          <p:nvPr userDrawn="1"/>
        </p:nvSpPr>
        <p:spPr>
          <a:xfrm>
            <a:off x="6865399" y="3058930"/>
            <a:ext cx="9144" cy="274320"/>
          </a:xfrm>
          <a:prstGeom prst="rect">
            <a:avLst/>
          </a:prstGeom>
          <a:solidFill>
            <a:srgbClr val="0B2338"/>
          </a:solidFill>
          <a:ln>
            <a:solidFill>
              <a:srgbClr val="0B2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4D8EC52-DA72-4494-8104-1A6D504C7F1D}"/>
              </a:ext>
            </a:extLst>
          </p:cNvPr>
          <p:cNvSpPr/>
          <p:nvPr userDrawn="1"/>
        </p:nvSpPr>
        <p:spPr>
          <a:xfrm>
            <a:off x="4846984" y="1045413"/>
            <a:ext cx="9144" cy="2194560"/>
          </a:xfrm>
          <a:prstGeom prst="rect">
            <a:avLst/>
          </a:prstGeom>
          <a:solidFill>
            <a:srgbClr val="0B2338"/>
          </a:solidFill>
          <a:ln>
            <a:solidFill>
              <a:srgbClr val="0B2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20">
            <a:extLst>
              <a:ext uri="{FF2B5EF4-FFF2-40B4-BE49-F238E27FC236}">
                <a16:creationId xmlns:a16="http://schemas.microsoft.com/office/drawing/2014/main" id="{6E8BE2DB-5206-49D2-99FD-DF3C9E642CA0}"/>
              </a:ext>
            </a:extLst>
          </p:cNvPr>
          <p:cNvSpPr>
            <a:spLocks noGrp="1"/>
          </p:cNvSpPr>
          <p:nvPr>
            <p:ph type="body" sz="quarter" idx="50"/>
          </p:nvPr>
        </p:nvSpPr>
        <p:spPr>
          <a:xfrm>
            <a:off x="8666117" y="3205097"/>
            <a:ext cx="225425" cy="228600"/>
          </a:xfrm>
          <a:prstGeom prst="ellipse">
            <a:avLst/>
          </a:prstGeom>
          <a:solidFill>
            <a:schemeClr val="tx2"/>
          </a:solidFill>
        </p:spPr>
        <p:txBody>
          <a:bodyPr>
            <a:normAutofit/>
          </a:bodyPr>
          <a:lstStyle>
            <a:lvl1pPr>
              <a:defRPr sz="100" b="0" i="0">
                <a:solidFill>
                  <a:schemeClr val="tx2"/>
                </a:solidFill>
                <a:latin typeface="Arial Regular" charset="0"/>
                <a:ea typeface="Arial Regular" charset="0"/>
                <a:cs typeface="Arial Regular"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40" name="Rectangle 39">
            <a:extLst>
              <a:ext uri="{FF2B5EF4-FFF2-40B4-BE49-F238E27FC236}">
                <a16:creationId xmlns:a16="http://schemas.microsoft.com/office/drawing/2014/main" id="{4B6FD562-849E-4BFD-BE2D-12225ECD6951}"/>
              </a:ext>
            </a:extLst>
          </p:cNvPr>
          <p:cNvSpPr/>
          <p:nvPr userDrawn="1"/>
        </p:nvSpPr>
        <p:spPr>
          <a:xfrm>
            <a:off x="5309023" y="3369415"/>
            <a:ext cx="9144" cy="1097280"/>
          </a:xfrm>
          <a:prstGeom prst="rect">
            <a:avLst/>
          </a:prstGeom>
          <a:solidFill>
            <a:srgbClr val="0B2338"/>
          </a:solidFill>
          <a:ln>
            <a:solidFill>
              <a:srgbClr val="0B2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4788745"/>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Slide Defaul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7601812-11D5-4A22-93A3-1774DD72F2E1}"/>
              </a:ext>
            </a:extLst>
          </p:cNvPr>
          <p:cNvSpPr>
            <a:spLocks noGrp="1"/>
          </p:cNvSpPr>
          <p:nvPr>
            <p:ph type="body" sz="quarter" idx="11" hasCustomPrompt="1"/>
          </p:nvPr>
        </p:nvSpPr>
        <p:spPr>
          <a:xfrm>
            <a:off x="457200" y="3502152"/>
            <a:ext cx="5524500" cy="2352272"/>
          </a:xfrm>
          <a:prstGeom prst="rect">
            <a:avLst/>
          </a:prstGeom>
        </p:spPr>
        <p:txBody>
          <a:bodyPr lIns="0">
            <a:noAutofit/>
          </a:bodyPr>
          <a:lstStyle>
            <a:lvl2pPr>
              <a:defRPr sz="2200">
                <a:solidFill>
                  <a:schemeClr val="tx2"/>
                </a:solidFill>
              </a:defRPr>
            </a:lvl2pPr>
          </a:lstStyle>
          <a:p>
            <a:pPr lvl="1"/>
            <a:r>
              <a:rPr lang="en-US"/>
              <a:t>Name</a:t>
            </a:r>
          </a:p>
          <a:p>
            <a:pPr lvl="1"/>
            <a:r>
              <a:rPr lang="en-US" u="sng">
                <a:hlinkClick r:id="rId2" tooltip="mailto:email@mitre.org">
                  <a:extLst>
                    <a:ext uri="{A12FA001-AC4F-418D-AE19-62706E023703}">
                      <ahyp:hlinkClr xmlns:ahyp="http://schemas.microsoft.com/office/drawing/2018/hyperlinkcolor" xmlns="" val="tx"/>
                    </a:ext>
                  </a:extLst>
                </a:hlinkClick>
              </a:rPr>
              <a:t>email@mitre.org</a:t>
            </a:r>
            <a:r>
              <a:rPr lang="en-US"/>
              <a:t>  </a:t>
            </a:r>
          </a:p>
          <a:p>
            <a:pPr lvl="1"/>
            <a:r>
              <a:rPr lang="en-US"/>
              <a:t>     @</a:t>
            </a:r>
            <a:r>
              <a:rPr lang="en-US" err="1"/>
              <a:t>TwitterHandle</a:t>
            </a:r>
            <a:endParaRPr lang="en-US"/>
          </a:p>
          <a:p>
            <a:pPr lvl="1"/>
            <a:r>
              <a:rPr lang="en-US"/>
              <a:t>      linkedin.com/in/</a:t>
            </a:r>
            <a:r>
              <a:rPr lang="en-US" err="1"/>
              <a:t>firstnamelastname</a:t>
            </a:r>
            <a:endParaRPr lang="en-US"/>
          </a:p>
        </p:txBody>
      </p:sp>
      <p:pic>
        <p:nvPicPr>
          <p:cNvPr id="5" name="Picture 4">
            <a:extLst>
              <a:ext uri="{FF2B5EF4-FFF2-40B4-BE49-F238E27FC236}">
                <a16:creationId xmlns:a16="http://schemas.microsoft.com/office/drawing/2014/main" id="{F3B15F32-C794-49E1-92DF-9748163743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29700" y="5298578"/>
            <a:ext cx="2394658" cy="674224"/>
          </a:xfrm>
          <a:prstGeom prst="rect">
            <a:avLst/>
          </a:prstGeom>
        </p:spPr>
      </p:pic>
      <p:pic>
        <p:nvPicPr>
          <p:cNvPr id="6" name="Picture 5">
            <a:extLst>
              <a:ext uri="{FF2B5EF4-FFF2-40B4-BE49-F238E27FC236}">
                <a16:creationId xmlns:a16="http://schemas.microsoft.com/office/drawing/2014/main" id="{0D965BE6-4234-46BD-AB02-06DBE0C90B3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57200" y="4622604"/>
            <a:ext cx="360355" cy="292608"/>
          </a:xfrm>
          <a:prstGeom prst="rect">
            <a:avLst/>
          </a:prstGeom>
        </p:spPr>
      </p:pic>
      <p:pic>
        <p:nvPicPr>
          <p:cNvPr id="9" name="Picture 8">
            <a:extLst>
              <a:ext uri="{FF2B5EF4-FFF2-40B4-BE49-F238E27FC236}">
                <a16:creationId xmlns:a16="http://schemas.microsoft.com/office/drawing/2014/main" id="{B17DBF53-7C27-4C12-BF57-80487556EBC8}"/>
              </a:ext>
            </a:extLst>
          </p:cNvPr>
          <p:cNvPicPr>
            <a:picLocks noChangeAspect="1"/>
          </p:cNvPicPr>
          <p:nvPr userDrawn="1"/>
        </p:nvPicPr>
        <p:blipFill>
          <a:blip r:embed="rId5"/>
          <a:stretch>
            <a:fillRect/>
          </a:stretch>
        </p:blipFill>
        <p:spPr>
          <a:xfrm>
            <a:off x="435025" y="4979054"/>
            <a:ext cx="390214" cy="382233"/>
          </a:xfrm>
          <a:prstGeom prst="rect">
            <a:avLst/>
          </a:prstGeom>
        </p:spPr>
      </p:pic>
      <p:pic>
        <p:nvPicPr>
          <p:cNvPr id="11" name="Graphic 10">
            <a:extLst>
              <a:ext uri="{FF2B5EF4-FFF2-40B4-BE49-F238E27FC236}">
                <a16:creationId xmlns:a16="http://schemas.microsoft.com/office/drawing/2014/main" id="{09C97F15-9845-4BA4-BA6B-A7BBED48E254}"/>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7376139" y="5709359"/>
            <a:ext cx="3898649" cy="463623"/>
          </a:xfrm>
          <a:prstGeom prst="rect">
            <a:avLst/>
          </a:prstGeom>
        </p:spPr>
      </p:pic>
    </p:spTree>
    <p:extLst>
      <p:ext uri="{BB962C8B-B14F-4D97-AF65-F5344CB8AC3E}">
        <p14:creationId xmlns:p14="http://schemas.microsoft.com/office/powerpoint/2010/main" val="39804601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Project_disclaimer_Defaul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B15F32-C794-49E1-92DF-974816374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29700" y="5298578"/>
            <a:ext cx="2394658" cy="674224"/>
          </a:xfrm>
          <a:prstGeom prst="rect">
            <a:avLst/>
          </a:prstGeom>
        </p:spPr>
      </p:pic>
      <p:sp>
        <p:nvSpPr>
          <p:cNvPr id="11" name="Text Placeholder 6">
            <a:extLst>
              <a:ext uri="{FF2B5EF4-FFF2-40B4-BE49-F238E27FC236}">
                <a16:creationId xmlns:a16="http://schemas.microsoft.com/office/drawing/2014/main" id="{EB8D5D26-1732-4CF1-B511-F154C9E4B86B}"/>
              </a:ext>
            </a:extLst>
          </p:cNvPr>
          <p:cNvSpPr>
            <a:spLocks noGrp="1"/>
          </p:cNvSpPr>
          <p:nvPr>
            <p:ph type="body" sz="quarter" idx="13" hasCustomPrompt="1"/>
          </p:nvPr>
        </p:nvSpPr>
        <p:spPr>
          <a:xfrm>
            <a:off x="0" y="0"/>
            <a:ext cx="10874829" cy="1408113"/>
          </a:xfrm>
        </p:spPr>
        <p:txBody>
          <a:bodyPr/>
          <a:lstStyle>
            <a:lvl1pPr marL="0" marR="0" indent="0" algn="l" defTabSz="914400" rtl="0" eaLnBrk="1" fontAlgn="auto" latinLnBrk="0" hangingPunct="1">
              <a:lnSpc>
                <a:spcPct val="100000"/>
              </a:lnSpc>
              <a:spcBef>
                <a:spcPts val="600"/>
              </a:spcBef>
              <a:spcAft>
                <a:spcPts val="600"/>
              </a:spcAft>
              <a:buClrTx/>
              <a:buSzTx/>
              <a:buFont typeface="Arial"/>
              <a:buNone/>
              <a:tabLst/>
              <a:defRPr>
                <a:solidFill>
                  <a:srgbClr val="FF0000"/>
                </a:solidFill>
              </a:defRPr>
            </a:lvl1pPr>
          </a:lstStyle>
          <a:p>
            <a:pPr marL="0" marR="0" lvl="0" indent="0" algn="l" defTabSz="914400" rtl="0" eaLnBrk="1" fontAlgn="auto" latinLnBrk="0" hangingPunct="1">
              <a:lnSpc>
                <a:spcPct val="100000"/>
              </a:lnSpc>
              <a:spcBef>
                <a:spcPts val="600"/>
              </a:spcBef>
              <a:spcAft>
                <a:spcPts val="600"/>
              </a:spcAft>
              <a:buClrTx/>
              <a:buSzTx/>
              <a:buFont typeface="Arial"/>
              <a:buNone/>
              <a:tabLst/>
              <a:defRPr/>
            </a:pPr>
            <a:r>
              <a:rPr lang="en-US"/>
              <a:t>If needed, use this slide to add required contract or project information specific to your sponsor.</a:t>
            </a:r>
            <a:endParaRPr kumimoji="0" lang="en-US" altLang="en-US" sz="2400" b="1" i="0" u="none" strike="noStrike" cap="none" normalizeH="0" baseline="0">
              <a:ln>
                <a:noFill/>
              </a:ln>
              <a:solidFill>
                <a:schemeClr val="accent2"/>
              </a:solidFill>
              <a:effectLst/>
              <a:latin typeface="Arial" panose="020B0604020202020204" pitchFamily="34" charset="0"/>
            </a:endParaRPr>
          </a:p>
        </p:txBody>
      </p:sp>
      <p:sp>
        <p:nvSpPr>
          <p:cNvPr id="7" name="Text Placeholder 6">
            <a:extLst>
              <a:ext uri="{FF2B5EF4-FFF2-40B4-BE49-F238E27FC236}">
                <a16:creationId xmlns:a16="http://schemas.microsoft.com/office/drawing/2014/main" id="{508ED9CF-6079-499C-A3FD-64271072DA70}"/>
              </a:ext>
            </a:extLst>
          </p:cNvPr>
          <p:cNvSpPr>
            <a:spLocks noGrp="1"/>
          </p:cNvSpPr>
          <p:nvPr>
            <p:ph type="body" sz="quarter" idx="14" hasCustomPrompt="1"/>
          </p:nvPr>
        </p:nvSpPr>
        <p:spPr>
          <a:xfrm>
            <a:off x="457200" y="3502152"/>
            <a:ext cx="5251450" cy="2459038"/>
          </a:xfrm>
        </p:spPr>
        <p:txBody>
          <a:bodyPr/>
          <a:lstStyle>
            <a:lvl1pPr>
              <a:defRPr/>
            </a:lvl1pPr>
            <a:lvl2pPr>
              <a:defRPr/>
            </a:lvl2pPr>
          </a:lstStyle>
          <a:p>
            <a:pPr lvl="0"/>
            <a:r>
              <a:rPr lang="en-US"/>
              <a:t>Project Name</a:t>
            </a:r>
          </a:p>
          <a:p>
            <a:pPr lvl="0"/>
            <a:r>
              <a:rPr lang="en-US"/>
              <a:t>Project Number</a:t>
            </a:r>
          </a:p>
          <a:p>
            <a:pPr lvl="0"/>
            <a:r>
              <a:rPr lang="en-US"/>
              <a:t>Disclaimer text</a:t>
            </a:r>
          </a:p>
          <a:p>
            <a:pPr lvl="1"/>
            <a:r>
              <a:rPr lang="en-US"/>
              <a:t>Additional text</a:t>
            </a:r>
          </a:p>
        </p:txBody>
      </p:sp>
      <p:pic>
        <p:nvPicPr>
          <p:cNvPr id="12" name="Graphic 11">
            <a:extLst>
              <a:ext uri="{FF2B5EF4-FFF2-40B4-BE49-F238E27FC236}">
                <a16:creationId xmlns:a16="http://schemas.microsoft.com/office/drawing/2014/main" id="{294C3B8C-1677-4BC6-BCFC-9D70AC2BCE30}"/>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7376139" y="5709359"/>
            <a:ext cx="3898649" cy="463623"/>
          </a:xfrm>
          <a:prstGeom prst="rect">
            <a:avLst/>
          </a:prstGeom>
        </p:spPr>
      </p:pic>
    </p:spTree>
    <p:extLst>
      <p:ext uri="{BB962C8B-B14F-4D97-AF65-F5344CB8AC3E}">
        <p14:creationId xmlns:p14="http://schemas.microsoft.com/office/powerpoint/2010/main" val="23273090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005558E-411F-4B90-98E0-D822EA35EFF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35530" y="6483429"/>
            <a:ext cx="621880" cy="238387"/>
          </a:xfrm>
          <a:prstGeom prst="rect">
            <a:avLst/>
          </a:prstGeom>
        </p:spPr>
      </p:pic>
      <p:sp>
        <p:nvSpPr>
          <p:cNvPr id="5" name="Slide Number Placeholder 1">
            <a:extLst>
              <a:ext uri="{FF2B5EF4-FFF2-40B4-BE49-F238E27FC236}">
                <a16:creationId xmlns:a16="http://schemas.microsoft.com/office/drawing/2014/main" id="{601DC3AC-AEAA-455D-A17F-84A9E463E644}"/>
              </a:ext>
            </a:extLst>
          </p:cNvPr>
          <p:cNvSpPr txBox="1">
            <a:spLocks/>
          </p:cNvSpPr>
          <p:nvPr userDrawn="1"/>
        </p:nvSpPr>
        <p:spPr>
          <a:xfrm>
            <a:off x="10934700" y="6487280"/>
            <a:ext cx="800100" cy="251853"/>
          </a:xfrm>
          <a:prstGeom prst="rect">
            <a:avLst/>
          </a:prstGeom>
        </p:spPr>
        <p:txBody>
          <a:bodyPr vert="horz" lIns="0" tIns="45720" rIns="0" bIns="45720" rtlCol="0" anchor="ctr"/>
          <a:lstStyle>
            <a:defPPr>
              <a:defRPr lang="en-US"/>
            </a:defPPr>
            <a:lvl1pPr marL="0" algn="r" defTabSz="914400" rtl="0" eaLnBrk="1" latinLnBrk="0" hangingPunct="1">
              <a:defRPr lang="en-US" sz="800"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2F552B-1952-B44E-8CAB-5705F0ACD2E2}" type="slidenum">
              <a:rPr lang="uk-UA" smtClean="0"/>
              <a:pPr/>
              <a:t>‹#›</a:t>
            </a:fld>
            <a:endParaRPr lang="uk-UA"/>
          </a:p>
        </p:txBody>
      </p:sp>
    </p:spTree>
    <p:extLst>
      <p:ext uri="{BB962C8B-B14F-4D97-AF65-F5344CB8AC3E}">
        <p14:creationId xmlns:p14="http://schemas.microsoft.com/office/powerpoint/2010/main" val="24168215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15413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4" name="Slide Number Placeholder 31"/>
          <p:cNvSpPr txBox="1">
            <a:spLocks/>
          </p:cNvSpPr>
          <p:nvPr userDrawn="1"/>
        </p:nvSpPr>
        <p:spPr>
          <a:xfrm>
            <a:off x="9400308" y="6356354"/>
            <a:ext cx="2743200" cy="365126"/>
          </a:xfrm>
          <a:prstGeom prst="rect">
            <a:avLst/>
          </a:prstGeom>
        </p:spPr>
        <p:txBody>
          <a:bodyPr vert="horz" lIns="74587" tIns="37293" rIns="74587" bIns="37293"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815" dirty="0">
              <a:latin typeface="Calibri" charset="0"/>
              <a:ea typeface="Calibri" charset="0"/>
              <a:cs typeface="Calibri" charset="0"/>
            </a:endParaRPr>
          </a:p>
        </p:txBody>
      </p: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t="31331" b="54432"/>
          <a:stretch/>
        </p:blipFill>
        <p:spPr>
          <a:xfrm>
            <a:off x="0" y="1"/>
            <a:ext cx="12188954" cy="976395"/>
          </a:xfrm>
          <a:prstGeom prst="rect">
            <a:avLst/>
          </a:prstGeom>
        </p:spPr>
      </p:pic>
      <p:sp>
        <p:nvSpPr>
          <p:cNvPr id="14" name="Title 1"/>
          <p:cNvSpPr>
            <a:spLocks noGrp="1"/>
          </p:cNvSpPr>
          <p:nvPr>
            <p:ph type="title"/>
          </p:nvPr>
        </p:nvSpPr>
        <p:spPr>
          <a:xfrm>
            <a:off x="558801" y="319801"/>
            <a:ext cx="8293798" cy="361741"/>
          </a:xfrm>
          <a:prstGeom prst="rect">
            <a:avLst/>
          </a:prstGeom>
        </p:spPr>
        <p:txBody>
          <a:bodyPr anchor="ctr"/>
          <a:lstStyle>
            <a:lvl1pPr>
              <a:defRPr sz="1631" b="0" i="0">
                <a:solidFill>
                  <a:schemeClr val="bg1"/>
                </a:solidFill>
                <a:latin typeface="Calibri" charset="0"/>
                <a:ea typeface="Calibri" charset="0"/>
                <a:cs typeface="Calibri" charset="0"/>
              </a:defRPr>
            </a:lvl1pPr>
          </a:lstStyle>
          <a:p>
            <a:r>
              <a:rPr lang="en-US"/>
              <a:t>Click to edit Master title style</a:t>
            </a:r>
            <a:endParaRPr lang="en-US" dirty="0"/>
          </a:p>
        </p:txBody>
      </p:sp>
      <p:sp>
        <p:nvSpPr>
          <p:cNvPr id="15" name="Content Placeholder 2"/>
          <p:cNvSpPr>
            <a:spLocks noGrp="1"/>
          </p:cNvSpPr>
          <p:nvPr>
            <p:ph idx="1"/>
          </p:nvPr>
        </p:nvSpPr>
        <p:spPr>
          <a:xfrm>
            <a:off x="558800" y="1504951"/>
            <a:ext cx="10007700" cy="4520077"/>
          </a:xfrm>
          <a:prstGeom prst="rect">
            <a:avLst/>
          </a:prstGeom>
        </p:spPr>
        <p:txBody>
          <a:bodyPr/>
          <a:lstStyle>
            <a:lvl1pPr>
              <a:defRPr sz="1631"/>
            </a:lvl1pPr>
            <a:lvl2pPr>
              <a:defRPr sz="1631"/>
            </a:lvl2pPr>
            <a:lvl3pPr>
              <a:defRPr sz="1631"/>
            </a:lvl3pPr>
            <a:lvl4pPr>
              <a:defRPr sz="1631"/>
            </a:lvl4pPr>
            <a:lvl5pPr>
              <a:defRPr sz="163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af-logo-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60100" y="162517"/>
            <a:ext cx="759447" cy="679121"/>
          </a:xfrm>
          <a:prstGeom prst="rect">
            <a:avLst/>
          </a:prstGeom>
        </p:spPr>
      </p:pic>
      <p:sp>
        <p:nvSpPr>
          <p:cNvPr id="8" name="Slide Number Placeholder 7"/>
          <p:cNvSpPr>
            <a:spLocks noGrp="1" noChangeArrowheads="1"/>
          </p:cNvSpPr>
          <p:nvPr>
            <p:ph type="sldNum" sz="quarter" idx="11"/>
          </p:nvPr>
        </p:nvSpPr>
        <p:spPr>
          <a:xfrm>
            <a:off x="0" y="5797"/>
            <a:ext cx="1354667" cy="241323"/>
          </a:xfrm>
          <a:prstGeom prst="rect">
            <a:avLst/>
          </a:prstGeom>
        </p:spPr>
        <p:txBody>
          <a:bodyPr anchor="ctr"/>
          <a:lstStyle>
            <a:lvl1pPr>
              <a:defRPr sz="768" b="0">
                <a:solidFill>
                  <a:schemeClr val="bg1"/>
                </a:solidFill>
              </a:defRPr>
            </a:lvl1pPr>
          </a:lstStyle>
          <a:p>
            <a:pPr>
              <a:defRPr/>
            </a:pPr>
            <a:fld id="{78854975-2A30-4D61-8C05-48CFAB5152D0}" type="slidenum">
              <a:rPr lang="en-US" smtClean="0"/>
              <a:pPr>
                <a:defRPr/>
              </a:pPr>
              <a:t>‹#›</a:t>
            </a:fld>
            <a:endParaRPr lang="en-US" dirty="0"/>
          </a:p>
        </p:txBody>
      </p:sp>
      <p:sp>
        <p:nvSpPr>
          <p:cNvPr id="11" name="Slide Number Placeholder 7"/>
          <p:cNvSpPr txBox="1">
            <a:spLocks noChangeArrowheads="1"/>
          </p:cNvSpPr>
          <p:nvPr userDrawn="1"/>
        </p:nvSpPr>
        <p:spPr>
          <a:xfrm>
            <a:off x="11045259" y="731882"/>
            <a:ext cx="1146741" cy="241323"/>
          </a:xfrm>
          <a:prstGeom prst="rect">
            <a:avLst/>
          </a:prstGeom>
        </p:spPr>
        <p:txBody>
          <a:bodyPr anchor="ctr"/>
          <a:lstStyle>
            <a:defPPr>
              <a:defRPr lang="en-US"/>
            </a:defPPr>
            <a:lvl1pPr marL="0" algn="l" defTabSz="1228954" rtl="0" eaLnBrk="1" latinLnBrk="0" hangingPunct="1">
              <a:defRPr sz="1200" b="0" kern="1200">
                <a:solidFill>
                  <a:schemeClr val="bg1"/>
                </a:solidFill>
                <a:latin typeface="+mn-lt"/>
                <a:ea typeface="+mn-ea"/>
                <a:cs typeface="+mn-cs"/>
              </a:defRPr>
            </a:lvl1pPr>
            <a:lvl2pPr marL="614477" algn="l" defTabSz="1228954" rtl="0" eaLnBrk="1" latinLnBrk="0" hangingPunct="1">
              <a:defRPr sz="2419" kern="1200">
                <a:solidFill>
                  <a:schemeClr val="tx1"/>
                </a:solidFill>
                <a:latin typeface="+mn-lt"/>
                <a:ea typeface="+mn-ea"/>
                <a:cs typeface="+mn-cs"/>
              </a:defRPr>
            </a:lvl2pPr>
            <a:lvl3pPr marL="1228954" algn="l" defTabSz="1228954" rtl="0" eaLnBrk="1" latinLnBrk="0" hangingPunct="1">
              <a:defRPr sz="2419" kern="1200">
                <a:solidFill>
                  <a:schemeClr val="tx1"/>
                </a:solidFill>
                <a:latin typeface="+mn-lt"/>
                <a:ea typeface="+mn-ea"/>
                <a:cs typeface="+mn-cs"/>
              </a:defRPr>
            </a:lvl3pPr>
            <a:lvl4pPr marL="1843430" algn="l" defTabSz="1228954" rtl="0" eaLnBrk="1" latinLnBrk="0" hangingPunct="1">
              <a:defRPr sz="2419" kern="1200">
                <a:solidFill>
                  <a:schemeClr val="tx1"/>
                </a:solidFill>
                <a:latin typeface="+mn-lt"/>
                <a:ea typeface="+mn-ea"/>
                <a:cs typeface="+mn-cs"/>
              </a:defRPr>
            </a:lvl4pPr>
            <a:lvl5pPr marL="2457907" algn="l" defTabSz="1228954" rtl="0" eaLnBrk="1" latinLnBrk="0" hangingPunct="1">
              <a:defRPr sz="2419" kern="1200">
                <a:solidFill>
                  <a:schemeClr val="tx1"/>
                </a:solidFill>
                <a:latin typeface="+mn-lt"/>
                <a:ea typeface="+mn-ea"/>
                <a:cs typeface="+mn-cs"/>
              </a:defRPr>
            </a:lvl5pPr>
            <a:lvl6pPr marL="3072384" algn="l" defTabSz="1228954" rtl="0" eaLnBrk="1" latinLnBrk="0" hangingPunct="1">
              <a:defRPr sz="2419" kern="1200">
                <a:solidFill>
                  <a:schemeClr val="tx1"/>
                </a:solidFill>
                <a:latin typeface="+mn-lt"/>
                <a:ea typeface="+mn-ea"/>
                <a:cs typeface="+mn-cs"/>
              </a:defRPr>
            </a:lvl6pPr>
            <a:lvl7pPr marL="3686861" algn="l" defTabSz="1228954" rtl="0" eaLnBrk="1" latinLnBrk="0" hangingPunct="1">
              <a:defRPr sz="2419" kern="1200">
                <a:solidFill>
                  <a:schemeClr val="tx1"/>
                </a:solidFill>
                <a:latin typeface="+mn-lt"/>
                <a:ea typeface="+mn-ea"/>
                <a:cs typeface="+mn-cs"/>
              </a:defRPr>
            </a:lvl7pPr>
            <a:lvl8pPr marL="4301338" algn="l" defTabSz="1228954" rtl="0" eaLnBrk="1" latinLnBrk="0" hangingPunct="1">
              <a:defRPr sz="2419" kern="1200">
                <a:solidFill>
                  <a:schemeClr val="tx1"/>
                </a:solidFill>
                <a:latin typeface="+mn-lt"/>
                <a:ea typeface="+mn-ea"/>
                <a:cs typeface="+mn-cs"/>
              </a:defRPr>
            </a:lvl8pPr>
            <a:lvl9pPr marL="4915814" algn="l" defTabSz="1228954" rtl="0" eaLnBrk="1" latinLnBrk="0" hangingPunct="1">
              <a:defRPr sz="2419" kern="1200">
                <a:solidFill>
                  <a:schemeClr val="tx1"/>
                </a:solidFill>
                <a:latin typeface="+mn-lt"/>
                <a:ea typeface="+mn-ea"/>
                <a:cs typeface="+mn-cs"/>
              </a:defRPr>
            </a:lvl9pPr>
          </a:lstStyle>
          <a:p>
            <a:pPr algn="r">
              <a:defRPr/>
            </a:pPr>
            <a:r>
              <a:rPr lang="en-US" sz="768" dirty="0"/>
              <a:t>Version 3.2</a:t>
            </a:r>
          </a:p>
        </p:txBody>
      </p:sp>
      <p:pic>
        <p:nvPicPr>
          <p:cNvPr id="10" name="Picture 9"/>
          <p:cNvPicPr>
            <a:picLocks noChangeAspect="1"/>
          </p:cNvPicPr>
          <p:nvPr userDrawn="1"/>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t="1548" r="3556" b="1666"/>
          <a:stretch/>
        </p:blipFill>
        <p:spPr>
          <a:xfrm>
            <a:off x="0" y="1001344"/>
            <a:ext cx="12143510" cy="5856657"/>
          </a:xfrm>
          <a:prstGeom prst="rect">
            <a:avLst/>
          </a:prstGeom>
        </p:spPr>
      </p:pic>
    </p:spTree>
    <p:extLst>
      <p:ext uri="{BB962C8B-B14F-4D97-AF65-F5344CB8AC3E}">
        <p14:creationId xmlns:p14="http://schemas.microsoft.com/office/powerpoint/2010/main" val="976263615"/>
      </p:ext>
    </p:extLst>
  </p:cSld>
  <p:clrMapOvr>
    <a:masterClrMapping/>
  </p:clrMapOvr>
  <p:extLst>
    <p:ext uri="{DCECCB84-F9BA-43D5-87BE-67443E8EF086}">
      <p15:sldGuideLst xmlns:p15="http://schemas.microsoft.com/office/powerpoint/2012/main">
        <p15:guide id="1" orient="horz" pos="1795">
          <p15:clr>
            <a:srgbClr val="FBAE40"/>
          </p15:clr>
        </p15:guide>
        <p15:guide id="2" pos="449">
          <p15:clr>
            <a:srgbClr val="FBAE40"/>
          </p15:clr>
        </p15:guide>
        <p15:guide id="3" pos="5222">
          <p15:clr>
            <a:srgbClr val="FBAE40"/>
          </p15:clr>
        </p15:guide>
        <p15:guide id="4" pos="9343">
          <p15:clr>
            <a:srgbClr val="FBAE40"/>
          </p15:clr>
        </p15:guide>
        <p15:guide id="5" pos="4570">
          <p15:clr>
            <a:srgbClr val="FBAE40"/>
          </p15:clr>
        </p15:guide>
        <p15:guide id="6">
          <p15:clr>
            <a:srgbClr val="FBAE40"/>
          </p15:clr>
        </p15:guide>
        <p15:guide id="7" pos="979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Divider Slide 3">
    <p:spTree>
      <p:nvGrpSpPr>
        <p:cNvPr id="1" name=""/>
        <p:cNvGrpSpPr/>
        <p:nvPr/>
      </p:nvGrpSpPr>
      <p:grpSpPr>
        <a:xfrm>
          <a:off x="0" y="0"/>
          <a:ext cx="0" cy="0"/>
          <a:chOff x="0" y="0"/>
          <a:chExt cx="0" cy="0"/>
        </a:xfrm>
      </p:grpSpPr>
      <p:sp>
        <p:nvSpPr>
          <p:cNvPr id="7" name="Title 8"/>
          <p:cNvSpPr>
            <a:spLocks noGrp="1"/>
          </p:cNvSpPr>
          <p:nvPr>
            <p:ph type="title" hasCustomPrompt="1"/>
          </p:nvPr>
        </p:nvSpPr>
        <p:spPr>
          <a:xfrm>
            <a:off x="457200" y="2046425"/>
            <a:ext cx="9334500" cy="1382576"/>
          </a:xfrm>
        </p:spPr>
        <p:txBody>
          <a:bodyPr/>
          <a:lstStyle>
            <a:lvl1pPr algn="l">
              <a:lnSpc>
                <a:spcPct val="100000"/>
              </a:lnSpc>
              <a:defRPr sz="5400" cap="none" baseline="0">
                <a:solidFill>
                  <a:schemeClr val="tx1"/>
                </a:solidFill>
              </a:defRPr>
            </a:lvl1pPr>
          </a:lstStyle>
          <a:p>
            <a:r>
              <a:rPr lang="en-US"/>
              <a:t>Section Title</a:t>
            </a:r>
          </a:p>
        </p:txBody>
      </p:sp>
      <p:sp>
        <p:nvSpPr>
          <p:cNvPr id="2" name="Slide Number Placeholder 1"/>
          <p:cNvSpPr>
            <a:spLocks noGrp="1"/>
          </p:cNvSpPr>
          <p:nvPr>
            <p:ph type="sldNum" sz="quarter" idx="11"/>
          </p:nvPr>
        </p:nvSpPr>
        <p:spPr/>
        <p:txBody>
          <a:bodyPr/>
          <a:lstStyle>
            <a:lvl1pPr>
              <a:defRPr>
                <a:solidFill>
                  <a:schemeClr val="tx1"/>
                </a:solidFill>
              </a:defRPr>
            </a:lvl1pPr>
          </a:lstStyle>
          <a:p>
            <a:fld id="{2F2F552B-1952-B44E-8CAB-5705F0ACD2E2}" type="slidenum">
              <a:rPr lang="uk-UA" smtClean="0"/>
              <a:pPr/>
              <a:t>‹#›</a:t>
            </a:fld>
            <a:endParaRPr lang="uk-UA"/>
          </a:p>
        </p:txBody>
      </p:sp>
      <p:pic>
        <p:nvPicPr>
          <p:cNvPr id="8" name="Picture 7">
            <a:extLst>
              <a:ext uri="{FF2B5EF4-FFF2-40B4-BE49-F238E27FC236}">
                <a16:creationId xmlns:a16="http://schemas.microsoft.com/office/drawing/2014/main" id="{1EC0BB03-948C-4A12-8DBC-361F0C66729D}"/>
              </a:ext>
            </a:extLst>
          </p:cNvPr>
          <p:cNvPicPr>
            <a:picLocks/>
          </p:cNvPicPr>
          <p:nvPr userDrawn="1"/>
        </p:nvPicPr>
        <p:blipFill>
          <a:blip r:embed="rId2"/>
          <a:stretch>
            <a:fillRect/>
          </a:stretch>
        </p:blipFill>
        <p:spPr>
          <a:xfrm>
            <a:off x="460374" y="6515630"/>
            <a:ext cx="557700" cy="154923"/>
          </a:xfrm>
          <a:prstGeom prst="rect">
            <a:avLst/>
          </a:prstGeom>
        </p:spPr>
      </p:pic>
    </p:spTree>
    <p:extLst>
      <p:ext uri="{BB962C8B-B14F-4D97-AF65-F5344CB8AC3E}">
        <p14:creationId xmlns:p14="http://schemas.microsoft.com/office/powerpoint/2010/main" val="28559847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90FF7-64D3-4D24-BC20-3BAB918453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794189-5B21-474B-A912-37D6EF8857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6B1D78-3079-47AA-B2D6-9E546975E5A5}"/>
              </a:ext>
            </a:extLst>
          </p:cNvPr>
          <p:cNvSpPr>
            <a:spLocks noGrp="1"/>
          </p:cNvSpPr>
          <p:nvPr>
            <p:ph type="dt" sz="half" idx="10"/>
          </p:nvPr>
        </p:nvSpPr>
        <p:spPr/>
        <p:txBody>
          <a:bodyPr/>
          <a:lstStyle/>
          <a:p>
            <a:fld id="{9E4F29DA-B9B2-4870-9DC4-28D0C01932BB}" type="datetimeFigureOut">
              <a:rPr lang="en-US" smtClean="0"/>
              <a:t>3/9/2021</a:t>
            </a:fld>
            <a:endParaRPr lang="en-US"/>
          </a:p>
        </p:txBody>
      </p:sp>
      <p:sp>
        <p:nvSpPr>
          <p:cNvPr id="5" name="Footer Placeholder 4">
            <a:extLst>
              <a:ext uri="{FF2B5EF4-FFF2-40B4-BE49-F238E27FC236}">
                <a16:creationId xmlns:a16="http://schemas.microsoft.com/office/drawing/2014/main" id="{5F5C28BF-99D7-4325-B6E5-99E5805E01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AD51F-DAE8-46E7-922F-DCA1444309A7}"/>
              </a:ext>
            </a:extLst>
          </p:cNvPr>
          <p:cNvSpPr>
            <a:spLocks noGrp="1"/>
          </p:cNvSpPr>
          <p:nvPr>
            <p:ph type="sldNum" sz="quarter" idx="12"/>
          </p:nvPr>
        </p:nvSpPr>
        <p:spPr/>
        <p:txBody>
          <a:bodyPr/>
          <a:lstStyle/>
          <a:p>
            <a:fld id="{3D4D2275-0247-43E0-B636-182FCC16674D}" type="slidenum">
              <a:rPr lang="en-US" smtClean="0"/>
              <a:t>‹#›</a:t>
            </a:fld>
            <a:endParaRPr lang="en-US"/>
          </a:p>
        </p:txBody>
      </p:sp>
    </p:spTree>
    <p:extLst>
      <p:ext uri="{BB962C8B-B14F-4D97-AF65-F5344CB8AC3E}">
        <p14:creationId xmlns:p14="http://schemas.microsoft.com/office/powerpoint/2010/main" val="34515801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41575-1130-4790-BFF9-0275030454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C89BC-B15D-401D-9543-FC37FFAD37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2F8904-083B-42BD-8340-A225F146A2C5}"/>
              </a:ext>
            </a:extLst>
          </p:cNvPr>
          <p:cNvSpPr>
            <a:spLocks noGrp="1"/>
          </p:cNvSpPr>
          <p:nvPr>
            <p:ph type="dt" sz="half" idx="10"/>
          </p:nvPr>
        </p:nvSpPr>
        <p:spPr/>
        <p:txBody>
          <a:bodyPr/>
          <a:lstStyle/>
          <a:p>
            <a:fld id="{9E4F29DA-B9B2-4870-9DC4-28D0C01932BB}" type="datetimeFigureOut">
              <a:rPr lang="en-US" smtClean="0"/>
              <a:t>3/9/2021</a:t>
            </a:fld>
            <a:endParaRPr lang="en-US"/>
          </a:p>
        </p:txBody>
      </p:sp>
      <p:sp>
        <p:nvSpPr>
          <p:cNvPr id="5" name="Footer Placeholder 4">
            <a:extLst>
              <a:ext uri="{FF2B5EF4-FFF2-40B4-BE49-F238E27FC236}">
                <a16:creationId xmlns:a16="http://schemas.microsoft.com/office/drawing/2014/main" id="{A0822461-4AB0-4515-AF13-1428911045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DFA322-17E2-4DFB-9824-B3FB373350AD}"/>
              </a:ext>
            </a:extLst>
          </p:cNvPr>
          <p:cNvSpPr>
            <a:spLocks noGrp="1"/>
          </p:cNvSpPr>
          <p:nvPr>
            <p:ph type="sldNum" sz="quarter" idx="12"/>
          </p:nvPr>
        </p:nvSpPr>
        <p:spPr/>
        <p:txBody>
          <a:bodyPr/>
          <a:lstStyle/>
          <a:p>
            <a:fld id="{3D4D2275-0247-43E0-B636-182FCC16674D}" type="slidenum">
              <a:rPr lang="en-US" smtClean="0"/>
              <a:t>‹#›</a:t>
            </a:fld>
            <a:endParaRPr lang="en-US"/>
          </a:p>
        </p:txBody>
      </p:sp>
    </p:spTree>
    <p:extLst>
      <p:ext uri="{BB962C8B-B14F-4D97-AF65-F5344CB8AC3E}">
        <p14:creationId xmlns:p14="http://schemas.microsoft.com/office/powerpoint/2010/main" val="25724813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F53B3-81DE-4D62-9585-B149AF953D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3D1A59-7332-4A8C-8E84-4734FC8942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09C646-9BFD-47DC-BBD7-D4972F3C6A4A}"/>
              </a:ext>
            </a:extLst>
          </p:cNvPr>
          <p:cNvSpPr>
            <a:spLocks noGrp="1"/>
          </p:cNvSpPr>
          <p:nvPr>
            <p:ph type="dt" sz="half" idx="10"/>
          </p:nvPr>
        </p:nvSpPr>
        <p:spPr/>
        <p:txBody>
          <a:bodyPr/>
          <a:lstStyle/>
          <a:p>
            <a:fld id="{9E4F29DA-B9B2-4870-9DC4-28D0C01932BB}" type="datetimeFigureOut">
              <a:rPr lang="en-US" smtClean="0"/>
              <a:t>3/9/2021</a:t>
            </a:fld>
            <a:endParaRPr lang="en-US"/>
          </a:p>
        </p:txBody>
      </p:sp>
      <p:sp>
        <p:nvSpPr>
          <p:cNvPr id="5" name="Footer Placeholder 4">
            <a:extLst>
              <a:ext uri="{FF2B5EF4-FFF2-40B4-BE49-F238E27FC236}">
                <a16:creationId xmlns:a16="http://schemas.microsoft.com/office/drawing/2014/main" id="{8B289BC8-F5A3-44B2-BC10-B18D037DF0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FA86D9-E59A-40F0-ADB6-8A513E2C5F05}"/>
              </a:ext>
            </a:extLst>
          </p:cNvPr>
          <p:cNvSpPr>
            <a:spLocks noGrp="1"/>
          </p:cNvSpPr>
          <p:nvPr>
            <p:ph type="sldNum" sz="quarter" idx="12"/>
          </p:nvPr>
        </p:nvSpPr>
        <p:spPr/>
        <p:txBody>
          <a:bodyPr/>
          <a:lstStyle/>
          <a:p>
            <a:fld id="{3D4D2275-0247-43E0-B636-182FCC16674D}" type="slidenum">
              <a:rPr lang="en-US" smtClean="0"/>
              <a:t>‹#›</a:t>
            </a:fld>
            <a:endParaRPr lang="en-US"/>
          </a:p>
        </p:txBody>
      </p:sp>
    </p:spTree>
    <p:extLst>
      <p:ext uri="{BB962C8B-B14F-4D97-AF65-F5344CB8AC3E}">
        <p14:creationId xmlns:p14="http://schemas.microsoft.com/office/powerpoint/2010/main" val="14787896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CEA5E-1AD8-4306-A03C-744FBBCCCD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F17BEC-A971-4F00-B532-88EAFD75EC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D2A7BE-9C4B-4F1C-8393-28F9BC5905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B56E11-09BC-43BC-BF15-9389A7CAD4B6}"/>
              </a:ext>
            </a:extLst>
          </p:cNvPr>
          <p:cNvSpPr>
            <a:spLocks noGrp="1"/>
          </p:cNvSpPr>
          <p:nvPr>
            <p:ph type="dt" sz="half" idx="10"/>
          </p:nvPr>
        </p:nvSpPr>
        <p:spPr/>
        <p:txBody>
          <a:bodyPr/>
          <a:lstStyle/>
          <a:p>
            <a:fld id="{9E4F29DA-B9B2-4870-9DC4-28D0C01932BB}" type="datetimeFigureOut">
              <a:rPr lang="en-US" smtClean="0"/>
              <a:t>3/9/2021</a:t>
            </a:fld>
            <a:endParaRPr lang="en-US"/>
          </a:p>
        </p:txBody>
      </p:sp>
      <p:sp>
        <p:nvSpPr>
          <p:cNvPr id="6" name="Footer Placeholder 5">
            <a:extLst>
              <a:ext uri="{FF2B5EF4-FFF2-40B4-BE49-F238E27FC236}">
                <a16:creationId xmlns:a16="http://schemas.microsoft.com/office/drawing/2014/main" id="{E1F3EA2F-37ED-49C7-8A63-67DB617938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2C6958-5657-41C4-8846-8E93C8AD6D37}"/>
              </a:ext>
            </a:extLst>
          </p:cNvPr>
          <p:cNvSpPr>
            <a:spLocks noGrp="1"/>
          </p:cNvSpPr>
          <p:nvPr>
            <p:ph type="sldNum" sz="quarter" idx="12"/>
          </p:nvPr>
        </p:nvSpPr>
        <p:spPr/>
        <p:txBody>
          <a:bodyPr/>
          <a:lstStyle/>
          <a:p>
            <a:fld id="{3D4D2275-0247-43E0-B636-182FCC16674D}" type="slidenum">
              <a:rPr lang="en-US" smtClean="0"/>
              <a:t>‹#›</a:t>
            </a:fld>
            <a:endParaRPr lang="en-US"/>
          </a:p>
        </p:txBody>
      </p:sp>
    </p:spTree>
    <p:extLst>
      <p:ext uri="{BB962C8B-B14F-4D97-AF65-F5344CB8AC3E}">
        <p14:creationId xmlns:p14="http://schemas.microsoft.com/office/powerpoint/2010/main" val="5349548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8D59B-7832-4A66-9575-91F8D8577B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939DCD-172A-483B-B582-1C71109E57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698587-EC0A-4A68-8304-8E5C4D96C0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859E77-F216-4C2A-A44B-5115C0F5BC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C6085E-CA32-4EFA-9931-816BE9F1B2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50B6C3-719E-4499-96EC-ABAAE60A02F2}"/>
              </a:ext>
            </a:extLst>
          </p:cNvPr>
          <p:cNvSpPr>
            <a:spLocks noGrp="1"/>
          </p:cNvSpPr>
          <p:nvPr>
            <p:ph type="dt" sz="half" idx="10"/>
          </p:nvPr>
        </p:nvSpPr>
        <p:spPr/>
        <p:txBody>
          <a:bodyPr/>
          <a:lstStyle/>
          <a:p>
            <a:fld id="{9E4F29DA-B9B2-4870-9DC4-28D0C01932BB}" type="datetimeFigureOut">
              <a:rPr lang="en-US" smtClean="0"/>
              <a:t>3/9/2021</a:t>
            </a:fld>
            <a:endParaRPr lang="en-US"/>
          </a:p>
        </p:txBody>
      </p:sp>
      <p:sp>
        <p:nvSpPr>
          <p:cNvPr id="8" name="Footer Placeholder 7">
            <a:extLst>
              <a:ext uri="{FF2B5EF4-FFF2-40B4-BE49-F238E27FC236}">
                <a16:creationId xmlns:a16="http://schemas.microsoft.com/office/drawing/2014/main" id="{B04DBE1B-280D-4269-BED7-1AF97814F9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859145-A26F-41DC-ADF8-803AF39B7D41}"/>
              </a:ext>
            </a:extLst>
          </p:cNvPr>
          <p:cNvSpPr>
            <a:spLocks noGrp="1"/>
          </p:cNvSpPr>
          <p:nvPr>
            <p:ph type="sldNum" sz="quarter" idx="12"/>
          </p:nvPr>
        </p:nvSpPr>
        <p:spPr/>
        <p:txBody>
          <a:bodyPr/>
          <a:lstStyle/>
          <a:p>
            <a:fld id="{3D4D2275-0247-43E0-B636-182FCC16674D}" type="slidenum">
              <a:rPr lang="en-US" smtClean="0"/>
              <a:t>‹#›</a:t>
            </a:fld>
            <a:endParaRPr lang="en-US"/>
          </a:p>
        </p:txBody>
      </p:sp>
    </p:spTree>
    <p:extLst>
      <p:ext uri="{BB962C8B-B14F-4D97-AF65-F5344CB8AC3E}">
        <p14:creationId xmlns:p14="http://schemas.microsoft.com/office/powerpoint/2010/main" val="30752475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5D3DC-2206-4847-AB67-ED2A8648E5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120884-EF09-4FE3-B5E2-5647CC400901}"/>
              </a:ext>
            </a:extLst>
          </p:cNvPr>
          <p:cNvSpPr>
            <a:spLocks noGrp="1"/>
          </p:cNvSpPr>
          <p:nvPr>
            <p:ph type="dt" sz="half" idx="10"/>
          </p:nvPr>
        </p:nvSpPr>
        <p:spPr/>
        <p:txBody>
          <a:bodyPr/>
          <a:lstStyle/>
          <a:p>
            <a:fld id="{9E4F29DA-B9B2-4870-9DC4-28D0C01932BB}" type="datetimeFigureOut">
              <a:rPr lang="en-US" smtClean="0"/>
              <a:t>3/9/2021</a:t>
            </a:fld>
            <a:endParaRPr lang="en-US"/>
          </a:p>
        </p:txBody>
      </p:sp>
      <p:sp>
        <p:nvSpPr>
          <p:cNvPr id="4" name="Footer Placeholder 3">
            <a:extLst>
              <a:ext uri="{FF2B5EF4-FFF2-40B4-BE49-F238E27FC236}">
                <a16:creationId xmlns:a16="http://schemas.microsoft.com/office/drawing/2014/main" id="{EDECD6B3-6805-438A-B590-0E3CE8F7E1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8D2176-0F89-45E0-94B3-ED3DF3B96BE6}"/>
              </a:ext>
            </a:extLst>
          </p:cNvPr>
          <p:cNvSpPr>
            <a:spLocks noGrp="1"/>
          </p:cNvSpPr>
          <p:nvPr>
            <p:ph type="sldNum" sz="quarter" idx="12"/>
          </p:nvPr>
        </p:nvSpPr>
        <p:spPr/>
        <p:txBody>
          <a:bodyPr/>
          <a:lstStyle/>
          <a:p>
            <a:fld id="{3D4D2275-0247-43E0-B636-182FCC16674D}" type="slidenum">
              <a:rPr lang="en-US" smtClean="0"/>
              <a:t>‹#›</a:t>
            </a:fld>
            <a:endParaRPr lang="en-US"/>
          </a:p>
        </p:txBody>
      </p:sp>
    </p:spTree>
    <p:extLst>
      <p:ext uri="{BB962C8B-B14F-4D97-AF65-F5344CB8AC3E}">
        <p14:creationId xmlns:p14="http://schemas.microsoft.com/office/powerpoint/2010/main" val="83286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C06DE2-10DB-4BB6-9F64-B1657B6E96FD}"/>
              </a:ext>
            </a:extLst>
          </p:cNvPr>
          <p:cNvSpPr>
            <a:spLocks noGrp="1"/>
          </p:cNvSpPr>
          <p:nvPr>
            <p:ph type="dt" sz="half" idx="10"/>
          </p:nvPr>
        </p:nvSpPr>
        <p:spPr/>
        <p:txBody>
          <a:bodyPr/>
          <a:lstStyle/>
          <a:p>
            <a:fld id="{9E4F29DA-B9B2-4870-9DC4-28D0C01932BB}" type="datetimeFigureOut">
              <a:rPr lang="en-US" smtClean="0"/>
              <a:t>3/9/2021</a:t>
            </a:fld>
            <a:endParaRPr lang="en-US"/>
          </a:p>
        </p:txBody>
      </p:sp>
      <p:sp>
        <p:nvSpPr>
          <p:cNvPr id="3" name="Footer Placeholder 2">
            <a:extLst>
              <a:ext uri="{FF2B5EF4-FFF2-40B4-BE49-F238E27FC236}">
                <a16:creationId xmlns:a16="http://schemas.microsoft.com/office/drawing/2014/main" id="{40192CFA-0730-4AEE-A713-B2BB390E47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E8D6DF-266C-4371-8731-01D6D24AAD11}"/>
              </a:ext>
            </a:extLst>
          </p:cNvPr>
          <p:cNvSpPr>
            <a:spLocks noGrp="1"/>
          </p:cNvSpPr>
          <p:nvPr>
            <p:ph type="sldNum" sz="quarter" idx="12"/>
          </p:nvPr>
        </p:nvSpPr>
        <p:spPr/>
        <p:txBody>
          <a:bodyPr/>
          <a:lstStyle/>
          <a:p>
            <a:fld id="{3D4D2275-0247-43E0-B636-182FCC16674D}" type="slidenum">
              <a:rPr lang="en-US" smtClean="0"/>
              <a:t>‹#›</a:t>
            </a:fld>
            <a:endParaRPr lang="en-US"/>
          </a:p>
        </p:txBody>
      </p:sp>
    </p:spTree>
    <p:extLst>
      <p:ext uri="{BB962C8B-B14F-4D97-AF65-F5344CB8AC3E}">
        <p14:creationId xmlns:p14="http://schemas.microsoft.com/office/powerpoint/2010/main" val="26864774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96C37-5774-4EEF-918F-5273DD6723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BCC12B-7CCE-4DC1-8BBD-50B6963418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CF27AB-F1B9-4814-A9BD-34CB4E02D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C1A62F-F1AB-44F2-B296-29A83857FE4D}"/>
              </a:ext>
            </a:extLst>
          </p:cNvPr>
          <p:cNvSpPr>
            <a:spLocks noGrp="1"/>
          </p:cNvSpPr>
          <p:nvPr>
            <p:ph type="dt" sz="half" idx="10"/>
          </p:nvPr>
        </p:nvSpPr>
        <p:spPr/>
        <p:txBody>
          <a:bodyPr/>
          <a:lstStyle/>
          <a:p>
            <a:fld id="{9E4F29DA-B9B2-4870-9DC4-28D0C01932BB}" type="datetimeFigureOut">
              <a:rPr lang="en-US" smtClean="0"/>
              <a:t>3/9/2021</a:t>
            </a:fld>
            <a:endParaRPr lang="en-US"/>
          </a:p>
        </p:txBody>
      </p:sp>
      <p:sp>
        <p:nvSpPr>
          <p:cNvPr id="6" name="Footer Placeholder 5">
            <a:extLst>
              <a:ext uri="{FF2B5EF4-FFF2-40B4-BE49-F238E27FC236}">
                <a16:creationId xmlns:a16="http://schemas.microsoft.com/office/drawing/2014/main" id="{C639336E-BBC7-4718-997D-025074059B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836383-37CD-42D8-BEF7-06971D4E2ADE}"/>
              </a:ext>
            </a:extLst>
          </p:cNvPr>
          <p:cNvSpPr>
            <a:spLocks noGrp="1"/>
          </p:cNvSpPr>
          <p:nvPr>
            <p:ph type="sldNum" sz="quarter" idx="12"/>
          </p:nvPr>
        </p:nvSpPr>
        <p:spPr/>
        <p:txBody>
          <a:bodyPr/>
          <a:lstStyle/>
          <a:p>
            <a:fld id="{3D4D2275-0247-43E0-B636-182FCC16674D}" type="slidenum">
              <a:rPr lang="en-US" smtClean="0"/>
              <a:t>‹#›</a:t>
            </a:fld>
            <a:endParaRPr lang="en-US"/>
          </a:p>
        </p:txBody>
      </p:sp>
    </p:spTree>
    <p:extLst>
      <p:ext uri="{BB962C8B-B14F-4D97-AF65-F5344CB8AC3E}">
        <p14:creationId xmlns:p14="http://schemas.microsoft.com/office/powerpoint/2010/main" val="37845673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AE48-0133-4BC9-ABA5-058E6B548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761465-B9FB-4EB6-8CEE-03DAD65C60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F5812F-F64B-4B17-B269-A330A048A7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C4A301-8406-4E1E-84B1-096831A7B1AE}"/>
              </a:ext>
            </a:extLst>
          </p:cNvPr>
          <p:cNvSpPr>
            <a:spLocks noGrp="1"/>
          </p:cNvSpPr>
          <p:nvPr>
            <p:ph type="dt" sz="half" idx="10"/>
          </p:nvPr>
        </p:nvSpPr>
        <p:spPr/>
        <p:txBody>
          <a:bodyPr/>
          <a:lstStyle/>
          <a:p>
            <a:fld id="{9E4F29DA-B9B2-4870-9DC4-28D0C01932BB}" type="datetimeFigureOut">
              <a:rPr lang="en-US" smtClean="0"/>
              <a:t>3/9/2021</a:t>
            </a:fld>
            <a:endParaRPr lang="en-US"/>
          </a:p>
        </p:txBody>
      </p:sp>
      <p:sp>
        <p:nvSpPr>
          <p:cNvPr id="6" name="Footer Placeholder 5">
            <a:extLst>
              <a:ext uri="{FF2B5EF4-FFF2-40B4-BE49-F238E27FC236}">
                <a16:creationId xmlns:a16="http://schemas.microsoft.com/office/drawing/2014/main" id="{91BE126E-AE10-4659-A9A8-9324522DAD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6A6B0-2BDA-4976-B116-D0BA7C00374C}"/>
              </a:ext>
            </a:extLst>
          </p:cNvPr>
          <p:cNvSpPr>
            <a:spLocks noGrp="1"/>
          </p:cNvSpPr>
          <p:nvPr>
            <p:ph type="sldNum" sz="quarter" idx="12"/>
          </p:nvPr>
        </p:nvSpPr>
        <p:spPr/>
        <p:txBody>
          <a:bodyPr/>
          <a:lstStyle/>
          <a:p>
            <a:fld id="{3D4D2275-0247-43E0-B636-182FCC16674D}" type="slidenum">
              <a:rPr lang="en-US" smtClean="0"/>
              <a:t>‹#›</a:t>
            </a:fld>
            <a:endParaRPr lang="en-US"/>
          </a:p>
        </p:txBody>
      </p:sp>
    </p:spTree>
    <p:extLst>
      <p:ext uri="{BB962C8B-B14F-4D97-AF65-F5344CB8AC3E}">
        <p14:creationId xmlns:p14="http://schemas.microsoft.com/office/powerpoint/2010/main" val="738297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15"/>
          <p:cNvSpPr>
            <a:spLocks noGrp="1"/>
          </p:cNvSpPr>
          <p:nvPr>
            <p:ph type="body" sz="quarter" idx="13" hasCustomPrompt="1"/>
          </p:nvPr>
        </p:nvSpPr>
        <p:spPr>
          <a:xfrm>
            <a:off x="1507253" y="3448375"/>
            <a:ext cx="9144000" cy="1524454"/>
          </a:xfrm>
          <a:prstGeom prst="rect">
            <a:avLst/>
          </a:prstGeom>
        </p:spPr>
        <p:txBody>
          <a:bodyPr/>
          <a:lstStyle>
            <a:lvl1pPr marL="0" indent="0" algn="ctr">
              <a:buNone/>
              <a:defRPr sz="4504" b="1" baseline="0">
                <a:solidFill>
                  <a:schemeClr val="bg1"/>
                </a:solidFill>
                <a:latin typeface="Calibri" charset="0"/>
                <a:ea typeface="Calibri" charset="0"/>
                <a:cs typeface="Calibri" charset="0"/>
              </a:defRPr>
            </a:lvl1pPr>
            <a:lvl2pPr marL="428964" indent="0">
              <a:buNone/>
              <a:defRPr/>
            </a:lvl2pPr>
            <a:lvl3pPr marL="857929" indent="0">
              <a:buNone/>
              <a:defRPr/>
            </a:lvl3pPr>
            <a:lvl4pPr marL="1286894" indent="0">
              <a:buNone/>
              <a:defRPr/>
            </a:lvl4pPr>
            <a:lvl5pPr marL="1715859" indent="0">
              <a:buNone/>
              <a:defRPr/>
            </a:lvl5pPr>
          </a:lstStyle>
          <a:p>
            <a:pPr lvl="0"/>
            <a:r>
              <a:rPr lang="en-US" dirty="0"/>
              <a:t>Click to Edit Thank You End Text</a:t>
            </a:r>
          </a:p>
        </p:txBody>
      </p:sp>
      <p:pic>
        <p:nvPicPr>
          <p:cNvPr id="7" name="Picture 6" descr="af-logo-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10836" y="1607459"/>
            <a:ext cx="1358950" cy="1215214"/>
          </a:xfrm>
          <a:prstGeom prst="rect">
            <a:avLst/>
          </a:prstGeom>
        </p:spPr>
      </p:pic>
      <p:pic>
        <p:nvPicPr>
          <p:cNvPr id="4" name="Picture 3" descr="Space Force Symbol"/>
          <p:cNvPicPr/>
          <p:nvPr userDrawn="1"/>
        </p:nvPicPr>
        <p:blipFill rotWithShape="1">
          <a:blip r:embed="rId4">
            <a:extLst>
              <a:ext uri="{28A0092B-C50C-407E-A947-70E740481C1C}">
                <a14:useLocalDpi xmlns:a14="http://schemas.microsoft.com/office/drawing/2010/main" val="0"/>
              </a:ext>
            </a:extLst>
          </a:blip>
          <a:srcRect b="21689"/>
          <a:stretch/>
        </p:blipFill>
        <p:spPr bwMode="auto">
          <a:xfrm>
            <a:off x="6401469" y="1614260"/>
            <a:ext cx="1235953" cy="1208418"/>
          </a:xfrm>
          <a:prstGeom prst="rect">
            <a:avLst/>
          </a:prstGeom>
          <a:noFill/>
          <a:ln>
            <a:noFill/>
          </a:ln>
        </p:spPr>
      </p:pic>
    </p:spTree>
    <p:extLst>
      <p:ext uri="{BB962C8B-B14F-4D97-AF65-F5344CB8AC3E}">
        <p14:creationId xmlns:p14="http://schemas.microsoft.com/office/powerpoint/2010/main" val="1936121688"/>
      </p:ext>
    </p:extLst>
  </p:cSld>
  <p:clrMapOvr>
    <a:masterClrMapping/>
  </p:clrMapOvr>
  <p:extLst>
    <p:ext uri="{DCECCB84-F9BA-43D5-87BE-67443E8EF086}">
      <p15:sldGuideLst xmlns:p15="http://schemas.microsoft.com/office/powerpoint/2012/main">
        <p15:guide id="1" orient="horz" pos="2077">
          <p15:clr>
            <a:srgbClr val="FBAE40"/>
          </p15:clr>
        </p15:guide>
        <p15:guide id="2" pos="652">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F0F0C-089B-404E-AB1C-9B14D86807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B40C91-7DE4-48F1-9F83-C6F1B24483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1DE9C-B436-4CC5-B1F0-DF0DF1A8FDAD}"/>
              </a:ext>
            </a:extLst>
          </p:cNvPr>
          <p:cNvSpPr>
            <a:spLocks noGrp="1"/>
          </p:cNvSpPr>
          <p:nvPr>
            <p:ph type="dt" sz="half" idx="10"/>
          </p:nvPr>
        </p:nvSpPr>
        <p:spPr/>
        <p:txBody>
          <a:bodyPr/>
          <a:lstStyle/>
          <a:p>
            <a:fld id="{9E4F29DA-B9B2-4870-9DC4-28D0C01932BB}" type="datetimeFigureOut">
              <a:rPr lang="en-US" smtClean="0"/>
              <a:t>3/9/2021</a:t>
            </a:fld>
            <a:endParaRPr lang="en-US"/>
          </a:p>
        </p:txBody>
      </p:sp>
      <p:sp>
        <p:nvSpPr>
          <p:cNvPr id="5" name="Footer Placeholder 4">
            <a:extLst>
              <a:ext uri="{FF2B5EF4-FFF2-40B4-BE49-F238E27FC236}">
                <a16:creationId xmlns:a16="http://schemas.microsoft.com/office/drawing/2014/main" id="{F929841A-05A1-458E-BC01-78565A96B7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2BD9DE-39FD-464B-90F8-638A015E02A1}"/>
              </a:ext>
            </a:extLst>
          </p:cNvPr>
          <p:cNvSpPr>
            <a:spLocks noGrp="1"/>
          </p:cNvSpPr>
          <p:nvPr>
            <p:ph type="sldNum" sz="quarter" idx="12"/>
          </p:nvPr>
        </p:nvSpPr>
        <p:spPr/>
        <p:txBody>
          <a:bodyPr/>
          <a:lstStyle/>
          <a:p>
            <a:fld id="{3D4D2275-0247-43E0-B636-182FCC16674D}" type="slidenum">
              <a:rPr lang="en-US" smtClean="0"/>
              <a:t>‹#›</a:t>
            </a:fld>
            <a:endParaRPr lang="en-US"/>
          </a:p>
        </p:txBody>
      </p:sp>
    </p:spTree>
    <p:extLst>
      <p:ext uri="{BB962C8B-B14F-4D97-AF65-F5344CB8AC3E}">
        <p14:creationId xmlns:p14="http://schemas.microsoft.com/office/powerpoint/2010/main" val="22721960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97D4B0-7A36-4EA3-A6C5-90F756B111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1F8A96-4B82-4107-A197-38C8A9CD81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59E4F6-19D5-4A4A-9852-8E5DFEE6EFAA}"/>
              </a:ext>
            </a:extLst>
          </p:cNvPr>
          <p:cNvSpPr>
            <a:spLocks noGrp="1"/>
          </p:cNvSpPr>
          <p:nvPr>
            <p:ph type="dt" sz="half" idx="10"/>
          </p:nvPr>
        </p:nvSpPr>
        <p:spPr/>
        <p:txBody>
          <a:bodyPr/>
          <a:lstStyle/>
          <a:p>
            <a:fld id="{9E4F29DA-B9B2-4870-9DC4-28D0C01932BB}" type="datetimeFigureOut">
              <a:rPr lang="en-US" smtClean="0"/>
              <a:t>3/9/2021</a:t>
            </a:fld>
            <a:endParaRPr lang="en-US"/>
          </a:p>
        </p:txBody>
      </p:sp>
      <p:sp>
        <p:nvSpPr>
          <p:cNvPr id="5" name="Footer Placeholder 4">
            <a:extLst>
              <a:ext uri="{FF2B5EF4-FFF2-40B4-BE49-F238E27FC236}">
                <a16:creationId xmlns:a16="http://schemas.microsoft.com/office/drawing/2014/main" id="{70262AB4-489B-4927-A1E9-F19773EC44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671D64-829B-46D5-9C2F-A11E40E3ACD2}"/>
              </a:ext>
            </a:extLst>
          </p:cNvPr>
          <p:cNvSpPr>
            <a:spLocks noGrp="1"/>
          </p:cNvSpPr>
          <p:nvPr>
            <p:ph type="sldNum" sz="quarter" idx="12"/>
          </p:nvPr>
        </p:nvSpPr>
        <p:spPr/>
        <p:txBody>
          <a:bodyPr/>
          <a:lstStyle/>
          <a:p>
            <a:fld id="{3D4D2275-0247-43E0-B636-182FCC16674D}" type="slidenum">
              <a:rPr lang="en-US" smtClean="0"/>
              <a:t>‹#›</a:t>
            </a:fld>
            <a:endParaRPr lang="en-US"/>
          </a:p>
        </p:txBody>
      </p:sp>
    </p:spTree>
    <p:extLst>
      <p:ext uri="{BB962C8B-B14F-4D97-AF65-F5344CB8AC3E}">
        <p14:creationId xmlns:p14="http://schemas.microsoft.com/office/powerpoint/2010/main" val="2928351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2" name="Picture 1" descr="A picture containing plant&#10;&#10;Description automatically generated">
            <a:extLst>
              <a:ext uri="{FF2B5EF4-FFF2-40B4-BE49-F238E27FC236}">
                <a16:creationId xmlns:a16="http://schemas.microsoft.com/office/drawing/2014/main" id="{3CCA5F82-2CEF-431B-8F25-5A7F60E6098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28588"/>
            <a:ext cx="12192000" cy="698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1">
            <a:extLst>
              <a:ext uri="{FF2B5EF4-FFF2-40B4-BE49-F238E27FC236}">
                <a16:creationId xmlns:a16="http://schemas.microsoft.com/office/drawing/2014/main" id="{4774CEAB-D094-44DB-AED7-D15601F77CA6}"/>
              </a:ext>
            </a:extLst>
          </p:cNvPr>
          <p:cNvSpPr txBox="1">
            <a:spLocks/>
          </p:cNvSpPr>
          <p:nvPr userDrawn="1"/>
        </p:nvSpPr>
        <p:spPr>
          <a:xfrm>
            <a:off x="11491913" y="6364288"/>
            <a:ext cx="436562"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22B07763-7F64-4C0D-B647-02431B9FE7E5}" type="slidenum">
              <a:rPr lang="en-US" sz="1000" smtClean="0">
                <a:solidFill>
                  <a:schemeClr val="bg1"/>
                </a:solidFill>
                <a:ea typeface="Calibri" charset="0"/>
                <a:cs typeface="Calibri" charset="0"/>
              </a:rPr>
              <a:pPr fontAlgn="auto">
                <a:spcBef>
                  <a:spcPts val="0"/>
                </a:spcBef>
                <a:spcAft>
                  <a:spcPts val="0"/>
                </a:spcAft>
                <a:defRPr/>
              </a:pPr>
              <a:t>‹#›</a:t>
            </a:fld>
            <a:endParaRPr lang="en-US" sz="1000" dirty="0">
              <a:solidFill>
                <a:schemeClr val="bg1"/>
              </a:solidFill>
              <a:ea typeface="Calibri" charset="0"/>
              <a:cs typeface="Calibri" charset="0"/>
            </a:endParaRPr>
          </a:p>
        </p:txBody>
      </p:sp>
      <p:pic>
        <p:nvPicPr>
          <p:cNvPr id="4" name="Picture 3" descr="A picture containing object, indoor, clock&#10;&#10;Description automatically generated">
            <a:extLst>
              <a:ext uri="{FF2B5EF4-FFF2-40B4-BE49-F238E27FC236}">
                <a16:creationId xmlns:a16="http://schemas.microsoft.com/office/drawing/2014/main" id="{A3147F2C-4655-4950-AD6C-05C80572D4F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96575" y="182562"/>
            <a:ext cx="577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pace Force Symbol"/>
          <p:cNvPicPr/>
          <p:nvPr userDrawn="1"/>
        </p:nvPicPr>
        <p:blipFill rotWithShape="1">
          <a:blip r:embed="rId4">
            <a:extLst>
              <a:ext uri="{28A0092B-C50C-407E-A947-70E740481C1C}">
                <a14:useLocalDpi xmlns:a14="http://schemas.microsoft.com/office/drawing/2010/main" val="0"/>
              </a:ext>
            </a:extLst>
          </a:blip>
          <a:srcRect b="21689"/>
          <a:stretch/>
        </p:blipFill>
        <p:spPr bwMode="auto">
          <a:xfrm>
            <a:off x="11236325" y="125095"/>
            <a:ext cx="654050" cy="600392"/>
          </a:xfrm>
          <a:prstGeom prst="rect">
            <a:avLst/>
          </a:prstGeom>
          <a:noFill/>
          <a:ln>
            <a:noFill/>
          </a:ln>
        </p:spPr>
      </p:pic>
    </p:spTree>
    <p:extLst>
      <p:ext uri="{BB962C8B-B14F-4D97-AF65-F5344CB8AC3E}">
        <p14:creationId xmlns:p14="http://schemas.microsoft.com/office/powerpoint/2010/main" val="94001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2" name="Picture 1" descr="A picture containing plant&#10;&#10;Description automatically generated">
            <a:extLst>
              <a:ext uri="{FF2B5EF4-FFF2-40B4-BE49-F238E27FC236}">
                <a16:creationId xmlns:a16="http://schemas.microsoft.com/office/drawing/2014/main" id="{3CCA5F82-2CEF-431B-8F25-5A7F60E6098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28588"/>
            <a:ext cx="12192000" cy="698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object, indoor, clock&#10;&#10;Description automatically generated">
            <a:extLst>
              <a:ext uri="{FF2B5EF4-FFF2-40B4-BE49-F238E27FC236}">
                <a16:creationId xmlns:a16="http://schemas.microsoft.com/office/drawing/2014/main" id="{A3147F2C-4655-4950-AD6C-05C80572D4F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96575" y="182562"/>
            <a:ext cx="577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pace Force Symbol"/>
          <p:cNvPicPr/>
          <p:nvPr userDrawn="1"/>
        </p:nvPicPr>
        <p:blipFill rotWithShape="1">
          <a:blip r:embed="rId4">
            <a:extLst>
              <a:ext uri="{28A0092B-C50C-407E-A947-70E740481C1C}">
                <a14:useLocalDpi xmlns:a14="http://schemas.microsoft.com/office/drawing/2010/main" val="0"/>
              </a:ext>
            </a:extLst>
          </a:blip>
          <a:srcRect b="21689"/>
          <a:stretch/>
        </p:blipFill>
        <p:spPr bwMode="auto">
          <a:xfrm>
            <a:off x="11236325" y="125095"/>
            <a:ext cx="654050" cy="600392"/>
          </a:xfrm>
          <a:prstGeom prst="rect">
            <a:avLst/>
          </a:prstGeom>
          <a:noFill/>
          <a:ln>
            <a:noFill/>
          </a:ln>
        </p:spPr>
      </p:pic>
      <p:pic>
        <p:nvPicPr>
          <p:cNvPr id="8" name="Picture 7"/>
          <p:cNvPicPr>
            <a:picLocks noChangeAspect="1"/>
          </p:cNvPicPr>
          <p:nvPr userDrawn="1"/>
        </p:nvPicPr>
        <p:blipFill>
          <a:blip r:embed="rId5"/>
          <a:stretch>
            <a:fillRect/>
          </a:stretch>
        </p:blipFill>
        <p:spPr>
          <a:xfrm>
            <a:off x="72378" y="-38459"/>
            <a:ext cx="924685" cy="925390"/>
          </a:xfrm>
          <a:prstGeom prst="rect">
            <a:avLst/>
          </a:prstGeom>
        </p:spPr>
      </p:pic>
      <p:sp>
        <p:nvSpPr>
          <p:cNvPr id="9" name="Title 1"/>
          <p:cNvSpPr txBox="1">
            <a:spLocks/>
          </p:cNvSpPr>
          <p:nvPr userDrawn="1"/>
        </p:nvSpPr>
        <p:spPr>
          <a:xfrm>
            <a:off x="1069441" y="125095"/>
            <a:ext cx="9554038" cy="63785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Calibri"/>
              <a:ea typeface="+mj-ea"/>
              <a:cs typeface="+mj-cs"/>
            </a:endParaRPr>
          </a:p>
        </p:txBody>
      </p:sp>
      <p:sp>
        <p:nvSpPr>
          <p:cNvPr id="11" name="Text Placeholder 10"/>
          <p:cNvSpPr>
            <a:spLocks noGrp="1"/>
          </p:cNvSpPr>
          <p:nvPr>
            <p:ph type="body" sz="quarter" idx="10" hasCustomPrompt="1"/>
          </p:nvPr>
        </p:nvSpPr>
        <p:spPr>
          <a:xfrm>
            <a:off x="1069441" y="92131"/>
            <a:ext cx="9325509" cy="687387"/>
          </a:xfrm>
          <a:prstGeom prst="rect">
            <a:avLst/>
          </a:prstGeom>
        </p:spPr>
        <p:txBody>
          <a:bodyPr anchor="ctr"/>
          <a:lstStyle>
            <a:lvl1pPr marL="0" indent="0">
              <a:buNone/>
              <a:defRPr b="1"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 here</a:t>
            </a:r>
          </a:p>
        </p:txBody>
      </p:sp>
    </p:spTree>
    <p:extLst>
      <p:ext uri="{BB962C8B-B14F-4D97-AF65-F5344CB8AC3E}">
        <p14:creationId xmlns:p14="http://schemas.microsoft.com/office/powerpoint/2010/main" val="1584057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1" descr="A picture containing plant&#10;&#10;Description automatically generated">
            <a:extLst>
              <a:ext uri="{FF2B5EF4-FFF2-40B4-BE49-F238E27FC236}">
                <a16:creationId xmlns:a16="http://schemas.microsoft.com/office/drawing/2014/main" id="{EE96E399-CA15-41E2-907B-203F87BAC3C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77878189-692A-4A52-929F-446AC42B052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2263" y="6443663"/>
            <a:ext cx="915987"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31">
            <a:extLst>
              <a:ext uri="{FF2B5EF4-FFF2-40B4-BE49-F238E27FC236}">
                <a16:creationId xmlns:a16="http://schemas.microsoft.com/office/drawing/2014/main" id="{1BD75714-BBB6-4070-871D-0876F0733581}"/>
              </a:ext>
            </a:extLst>
          </p:cNvPr>
          <p:cNvSpPr txBox="1">
            <a:spLocks/>
          </p:cNvSpPr>
          <p:nvPr userDrawn="1"/>
        </p:nvSpPr>
        <p:spPr>
          <a:xfrm>
            <a:off x="11491913" y="6364288"/>
            <a:ext cx="436562"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7BFCE236-4B18-448B-A1C8-E3EDC823B275}" type="slidenum">
              <a:rPr lang="en-US" sz="1000" smtClean="0">
                <a:solidFill>
                  <a:schemeClr val="bg1"/>
                </a:solidFill>
                <a:ea typeface="Calibri" charset="0"/>
                <a:cs typeface="Calibri" charset="0"/>
              </a:rPr>
              <a:pPr fontAlgn="auto">
                <a:spcBef>
                  <a:spcPts val="0"/>
                </a:spcBef>
                <a:spcAft>
                  <a:spcPts val="0"/>
                </a:spcAft>
                <a:defRPr/>
              </a:pPr>
              <a:t>‹#›</a:t>
            </a:fld>
            <a:endParaRPr lang="en-US" sz="1000" dirty="0">
              <a:solidFill>
                <a:schemeClr val="bg1"/>
              </a:solidFill>
              <a:ea typeface="Calibri" charset="0"/>
              <a:cs typeface="Calibri" charset="0"/>
            </a:endParaRPr>
          </a:p>
        </p:txBody>
      </p:sp>
      <p:sp>
        <p:nvSpPr>
          <p:cNvPr id="17" name="Title 1"/>
          <p:cNvSpPr>
            <a:spLocks noGrp="1"/>
          </p:cNvSpPr>
          <p:nvPr>
            <p:ph type="title"/>
          </p:nvPr>
        </p:nvSpPr>
        <p:spPr>
          <a:xfrm>
            <a:off x="762000" y="2695860"/>
            <a:ext cx="5521842" cy="2177591"/>
          </a:xfrm>
          <a:prstGeom prst="rect">
            <a:avLst/>
          </a:prstGeom>
        </p:spPr>
        <p:txBody>
          <a:bodyPr anchor="t"/>
          <a:lstStyle>
            <a:lvl1pPr algn="l">
              <a:defRPr sz="4800" b="1" cap="none">
                <a:solidFill>
                  <a:srgbClr val="03AAEE"/>
                </a:solidFill>
              </a:defRPr>
            </a:lvl1pPr>
          </a:lstStyle>
          <a:p>
            <a:r>
              <a:rPr lang="en-US"/>
              <a:t>Click to edit Master title style</a:t>
            </a:r>
            <a:endParaRPr lang="en-US" dirty="0"/>
          </a:p>
        </p:txBody>
      </p:sp>
      <p:sp>
        <p:nvSpPr>
          <p:cNvPr id="16" name="Text Placeholder 2"/>
          <p:cNvSpPr>
            <a:spLocks noGrp="1"/>
          </p:cNvSpPr>
          <p:nvPr>
            <p:ph type="body" idx="10"/>
          </p:nvPr>
        </p:nvSpPr>
        <p:spPr>
          <a:xfrm>
            <a:off x="762000" y="1037756"/>
            <a:ext cx="5521842" cy="1500187"/>
          </a:xfrm>
          <a:prstGeom prst="rect">
            <a:avLst/>
          </a:prstGeom>
        </p:spPr>
        <p:txBody>
          <a:bodyPr anchor="b"/>
          <a:lstStyle>
            <a:lvl1pPr marL="0" indent="0">
              <a:buNone/>
              <a:defRPr sz="18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18044746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theme" Target="../theme/theme4.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9155" name="Rectangle 1027">
            <a:extLst>
              <a:ext uri="{FF2B5EF4-FFF2-40B4-BE49-F238E27FC236}">
                <a16:creationId xmlns:a16="http://schemas.microsoft.com/office/drawing/2014/main" id="{A74DAD01-0544-4B79-8C19-0AE4DFB6466B}"/>
              </a:ext>
            </a:extLst>
          </p:cNvPr>
          <p:cNvSpPr>
            <a:spLocks noGrp="1" noChangeArrowheads="1"/>
          </p:cNvSpPr>
          <p:nvPr>
            <p:ph type="dt" sz="half" idx="2"/>
          </p:nvPr>
        </p:nvSpPr>
        <p:spPr bwMode="auto">
          <a:xfrm>
            <a:off x="0" y="6524625"/>
            <a:ext cx="162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ts val="0"/>
              </a:spcBef>
              <a:spcAft>
                <a:spcPts val="0"/>
              </a:spcAft>
              <a:defRPr sz="1000">
                <a:solidFill>
                  <a:srgbClr val="969696"/>
                </a:solidFill>
                <a:latin typeface="Arial" charset="0"/>
              </a:defRPr>
            </a:lvl1pPr>
          </a:lstStyle>
          <a:p>
            <a:pPr>
              <a:defRPr/>
            </a:pPr>
            <a:r>
              <a:rPr lang="en-US" dirty="0"/>
              <a:t>As of: </a:t>
            </a:r>
          </a:p>
        </p:txBody>
      </p:sp>
      <p:sp>
        <p:nvSpPr>
          <p:cNvPr id="49156" name="Rectangle 1028">
            <a:extLst>
              <a:ext uri="{FF2B5EF4-FFF2-40B4-BE49-F238E27FC236}">
                <a16:creationId xmlns:a16="http://schemas.microsoft.com/office/drawing/2014/main" id="{9FEE8E42-A053-4CEE-9C65-DFCB16E691B2}"/>
              </a:ext>
            </a:extLst>
          </p:cNvPr>
          <p:cNvSpPr>
            <a:spLocks noGrp="1" noChangeArrowheads="1"/>
          </p:cNvSpPr>
          <p:nvPr>
            <p:ph type="sldNum" sz="quarter" idx="4"/>
          </p:nvPr>
        </p:nvSpPr>
        <p:spPr bwMode="auto">
          <a:xfrm>
            <a:off x="10650538" y="6524625"/>
            <a:ext cx="1524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000">
                <a:solidFill>
                  <a:srgbClr val="7F7F7F"/>
                </a:solidFill>
                <a:latin typeface="+mn-lt"/>
              </a:defRPr>
            </a:lvl1pPr>
          </a:lstStyle>
          <a:p>
            <a:pPr>
              <a:defRPr/>
            </a:pPr>
            <a:fld id="{AD3F77C4-CB82-4F76-9302-37CA2E51E420}" type="slidenum">
              <a:rPr lang="en-US" altLang="en-US"/>
              <a:pPr>
                <a:defRPr/>
              </a:pPr>
              <a:t>‹#›</a:t>
            </a:fld>
            <a:endParaRPr lang="en-US" altLang="en-US" dirty="0"/>
          </a:p>
        </p:txBody>
      </p:sp>
      <p:sp>
        <p:nvSpPr>
          <p:cNvPr id="1028" name="Text Box 1029">
            <a:extLst>
              <a:ext uri="{FF2B5EF4-FFF2-40B4-BE49-F238E27FC236}">
                <a16:creationId xmlns:a16="http://schemas.microsoft.com/office/drawing/2014/main" id="{6A1A01AE-DFA2-451A-AD70-7CB60A5991E4}"/>
              </a:ext>
            </a:extLst>
          </p:cNvPr>
          <p:cNvSpPr txBox="1">
            <a:spLocks noChangeArrowheads="1"/>
          </p:cNvSpPr>
          <p:nvPr/>
        </p:nvSpPr>
        <p:spPr bwMode="auto">
          <a:xfrm>
            <a:off x="1727200" y="6491288"/>
            <a:ext cx="8737600" cy="336550"/>
          </a:xfrm>
          <a:prstGeom prst="rect">
            <a:avLst/>
          </a:prstGeom>
          <a:noFill/>
          <a:ln>
            <a:noFill/>
          </a:ln>
        </p:spPr>
        <p:txBody>
          <a:bodyPr>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eaLnBrk="1" fontAlgn="auto" hangingPunct="1">
              <a:spcBef>
                <a:spcPct val="50000"/>
              </a:spcBef>
              <a:spcAft>
                <a:spcPts val="0"/>
              </a:spcAft>
              <a:defRPr/>
            </a:pPr>
            <a:r>
              <a:rPr lang="en-US" altLang="en-US" sz="1600" b="1" i="1" dirty="0">
                <a:latin typeface="Century Schoolbook" panose="02040604050505020304" pitchFamily="18" charset="0"/>
              </a:rPr>
              <a:t>I n t e g r i t y  -  S e r v i c e  -  E x c e l l e n c e</a:t>
            </a:r>
          </a:p>
        </p:txBody>
      </p:sp>
      <p:sp>
        <p:nvSpPr>
          <p:cNvPr id="2053" name="Rectangle 1030">
            <a:extLst>
              <a:ext uri="{FF2B5EF4-FFF2-40B4-BE49-F238E27FC236}">
                <a16:creationId xmlns:a16="http://schemas.microsoft.com/office/drawing/2014/main" id="{0717A00C-BF99-4C9D-BA64-17CB2E1D406E}"/>
              </a:ext>
            </a:extLst>
          </p:cNvPr>
          <p:cNvSpPr>
            <a:spLocks noGrp="1" noChangeArrowheads="1"/>
          </p:cNvSpPr>
          <p:nvPr>
            <p:ph type="title"/>
          </p:nvPr>
        </p:nvSpPr>
        <p:spPr bwMode="auto">
          <a:xfrm>
            <a:off x="2217738" y="76200"/>
            <a:ext cx="81105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4" name="Line 1035">
            <a:extLst>
              <a:ext uri="{FF2B5EF4-FFF2-40B4-BE49-F238E27FC236}">
                <a16:creationId xmlns:a16="http://schemas.microsoft.com/office/drawing/2014/main" id="{BDDEB522-1B0A-42E0-B78E-A6D793B8AF93}"/>
              </a:ext>
            </a:extLst>
          </p:cNvPr>
          <p:cNvSpPr>
            <a:spLocks noChangeShapeType="1"/>
          </p:cNvSpPr>
          <p:nvPr/>
        </p:nvSpPr>
        <p:spPr bwMode="auto">
          <a:xfrm>
            <a:off x="508000" y="6451600"/>
            <a:ext cx="11176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055" name="Line 1036">
            <a:extLst>
              <a:ext uri="{FF2B5EF4-FFF2-40B4-BE49-F238E27FC236}">
                <a16:creationId xmlns:a16="http://schemas.microsoft.com/office/drawing/2014/main" id="{CBC5C31B-4E80-4242-A321-30B77F5140C3}"/>
              </a:ext>
            </a:extLst>
          </p:cNvPr>
          <p:cNvSpPr>
            <a:spLocks noChangeShapeType="1"/>
          </p:cNvSpPr>
          <p:nvPr/>
        </p:nvSpPr>
        <p:spPr bwMode="auto">
          <a:xfrm>
            <a:off x="508000" y="1231900"/>
            <a:ext cx="11176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pic>
        <p:nvPicPr>
          <p:cNvPr id="2056" name="Picture 1037" descr="afsymbol">
            <a:extLst>
              <a:ext uri="{FF2B5EF4-FFF2-40B4-BE49-F238E27FC236}">
                <a16:creationId xmlns:a16="http://schemas.microsoft.com/office/drawing/2014/main" id="{762B3803-1F35-4438-9454-6BACE65C16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88" y="90488"/>
            <a:ext cx="1795462"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Rectangle 1040">
            <a:extLst>
              <a:ext uri="{FF2B5EF4-FFF2-40B4-BE49-F238E27FC236}">
                <a16:creationId xmlns:a16="http://schemas.microsoft.com/office/drawing/2014/main" id="{1B00E61A-A5D4-4D3B-A3B0-1D9EB5D7228D}"/>
              </a:ext>
            </a:extLst>
          </p:cNvPr>
          <p:cNvSpPr>
            <a:spLocks noGrp="1" noChangeArrowheads="1"/>
          </p:cNvSpPr>
          <p:nvPr>
            <p:ph type="body" idx="1"/>
          </p:nvPr>
        </p:nvSpPr>
        <p:spPr bwMode="auto">
          <a:xfrm>
            <a:off x="368300" y="1504950"/>
            <a:ext cx="11196638"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0"/>
            <a:r>
              <a:rPr lang="en-US" altLang="en-US"/>
              <a:t>2nd Bullet</a:t>
            </a:r>
          </a:p>
        </p:txBody>
      </p:sp>
      <p:pic>
        <p:nvPicPr>
          <p:cNvPr id="2058" name="Picture 10">
            <a:extLst>
              <a:ext uri="{FF2B5EF4-FFF2-40B4-BE49-F238E27FC236}">
                <a16:creationId xmlns:a16="http://schemas.microsoft.com/office/drawing/2014/main" id="{8DCA76E1-3FA0-4D98-9686-A1996515362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58450" y="14288"/>
            <a:ext cx="1169988"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0" r:id="rId1"/>
  </p:sldLayoutIdLst>
  <p:hf hdr="0" ftr="0" dt="0"/>
  <p:txStyles>
    <p:titleStyle>
      <a:lvl1pPr algn="r" rtl="0" eaLnBrk="0" fontAlgn="base" hangingPunct="0">
        <a:spcBef>
          <a:spcPct val="0"/>
        </a:spcBef>
        <a:spcAft>
          <a:spcPct val="0"/>
        </a:spcAft>
        <a:defRPr sz="3600" b="1" i="1">
          <a:solidFill>
            <a:srgbClr val="151C77"/>
          </a:solidFill>
          <a:latin typeface="+mj-lt"/>
          <a:ea typeface="+mj-ea"/>
          <a:cs typeface="+mj-cs"/>
        </a:defRPr>
      </a:lvl1pPr>
      <a:lvl2pPr algn="r" rtl="0" eaLnBrk="0" fontAlgn="base" hangingPunct="0">
        <a:spcBef>
          <a:spcPct val="0"/>
        </a:spcBef>
        <a:spcAft>
          <a:spcPct val="0"/>
        </a:spcAft>
        <a:defRPr sz="3600" b="1" i="1">
          <a:solidFill>
            <a:srgbClr val="151C77"/>
          </a:solidFill>
          <a:latin typeface="Arial" charset="0"/>
        </a:defRPr>
      </a:lvl2pPr>
      <a:lvl3pPr algn="r" rtl="0" eaLnBrk="0" fontAlgn="base" hangingPunct="0">
        <a:spcBef>
          <a:spcPct val="0"/>
        </a:spcBef>
        <a:spcAft>
          <a:spcPct val="0"/>
        </a:spcAft>
        <a:defRPr sz="3600" b="1" i="1">
          <a:solidFill>
            <a:srgbClr val="151C77"/>
          </a:solidFill>
          <a:latin typeface="Arial" charset="0"/>
        </a:defRPr>
      </a:lvl3pPr>
      <a:lvl4pPr algn="r" rtl="0" eaLnBrk="0" fontAlgn="base" hangingPunct="0">
        <a:spcBef>
          <a:spcPct val="0"/>
        </a:spcBef>
        <a:spcAft>
          <a:spcPct val="0"/>
        </a:spcAft>
        <a:defRPr sz="3600" b="1" i="1">
          <a:solidFill>
            <a:srgbClr val="151C77"/>
          </a:solidFill>
          <a:latin typeface="Arial" charset="0"/>
        </a:defRPr>
      </a:lvl4pPr>
      <a:lvl5pPr algn="r" rtl="0" eaLnBrk="0" fontAlgn="base" hangingPunct="0">
        <a:spcBef>
          <a:spcPct val="0"/>
        </a:spcBef>
        <a:spcAft>
          <a:spcPct val="0"/>
        </a:spcAft>
        <a:defRPr sz="3600" b="1" i="1">
          <a:solidFill>
            <a:srgbClr val="151C77"/>
          </a:solidFill>
          <a:latin typeface="Arial" charset="0"/>
        </a:defRPr>
      </a:lvl5pPr>
      <a:lvl6pPr marL="457200" algn="r" rtl="0" eaLnBrk="0" fontAlgn="base" hangingPunct="0">
        <a:spcBef>
          <a:spcPct val="0"/>
        </a:spcBef>
        <a:spcAft>
          <a:spcPct val="0"/>
        </a:spcAft>
        <a:defRPr sz="3600" b="1" i="1">
          <a:solidFill>
            <a:srgbClr val="151C77"/>
          </a:solidFill>
          <a:latin typeface="Arial" charset="0"/>
        </a:defRPr>
      </a:lvl6pPr>
      <a:lvl7pPr marL="914400" algn="r" rtl="0" eaLnBrk="0" fontAlgn="base" hangingPunct="0">
        <a:spcBef>
          <a:spcPct val="0"/>
        </a:spcBef>
        <a:spcAft>
          <a:spcPct val="0"/>
        </a:spcAft>
        <a:defRPr sz="3600" b="1" i="1">
          <a:solidFill>
            <a:srgbClr val="151C77"/>
          </a:solidFill>
          <a:latin typeface="Arial" charset="0"/>
        </a:defRPr>
      </a:lvl7pPr>
      <a:lvl8pPr marL="1371600" algn="r" rtl="0" eaLnBrk="0" fontAlgn="base" hangingPunct="0">
        <a:spcBef>
          <a:spcPct val="0"/>
        </a:spcBef>
        <a:spcAft>
          <a:spcPct val="0"/>
        </a:spcAft>
        <a:defRPr sz="3600" b="1" i="1">
          <a:solidFill>
            <a:srgbClr val="151C77"/>
          </a:solidFill>
          <a:latin typeface="Arial" charset="0"/>
        </a:defRPr>
      </a:lvl8pPr>
      <a:lvl9pPr marL="1828800" algn="r" rtl="0" eaLnBrk="0" fontAlgn="base" hangingPunct="0">
        <a:spcBef>
          <a:spcPct val="0"/>
        </a:spcBef>
        <a:spcAft>
          <a:spcPct val="0"/>
        </a:spcAft>
        <a:defRPr sz="3600" b="1" i="1">
          <a:solidFill>
            <a:srgbClr val="151C77"/>
          </a:solidFill>
          <a:latin typeface="Arial" charset="0"/>
        </a:defRPr>
      </a:lvl9pPr>
    </p:titleStyle>
    <p:bodyStyle>
      <a:lvl1pPr marL="285750" indent="-285750" algn="l" rtl="0" eaLnBrk="0" fontAlgn="base" hangingPunct="0">
        <a:spcBef>
          <a:spcPct val="50000"/>
        </a:spcBef>
        <a:spcAft>
          <a:spcPct val="0"/>
        </a:spcAft>
        <a:buClr>
          <a:srgbClr val="151C77"/>
        </a:buClr>
        <a:buSzPct val="80000"/>
        <a:buFont typeface="Wingdings" panose="05000000000000000000"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anose="05000000000000000000"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anose="05000000000000000000"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anose="05000000000000000000"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25803"/>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848" r:id="rId7"/>
  </p:sldLayoutIdLst>
  <p:hf hdr="0" ftr="0" dt="0"/>
  <p:txStyles>
    <p:titleStyle>
      <a:lvl1pPr algn="l" defTabSz="857929" rtl="0" eaLnBrk="1" latinLnBrk="0" hangingPunct="1">
        <a:lnSpc>
          <a:spcPct val="90000"/>
        </a:lnSpc>
        <a:spcBef>
          <a:spcPct val="0"/>
        </a:spcBef>
        <a:buNone/>
        <a:defRPr sz="4128" kern="1200">
          <a:solidFill>
            <a:schemeClr val="tx1"/>
          </a:solidFill>
          <a:latin typeface="+mj-lt"/>
          <a:ea typeface="+mj-ea"/>
          <a:cs typeface="+mj-cs"/>
        </a:defRPr>
      </a:lvl1pPr>
    </p:titleStyle>
    <p:bodyStyle>
      <a:lvl1pPr marL="214483" indent="-214483" algn="l" defTabSz="857929" rtl="0" eaLnBrk="1" latinLnBrk="0" hangingPunct="1">
        <a:lnSpc>
          <a:spcPct val="90000"/>
        </a:lnSpc>
        <a:spcBef>
          <a:spcPts val="939"/>
        </a:spcBef>
        <a:buFont typeface="Arial" panose="020B0604020202020204" pitchFamily="34" charset="0"/>
        <a:buChar char="•"/>
        <a:defRPr sz="2627" kern="1200">
          <a:solidFill>
            <a:schemeClr val="tx1"/>
          </a:solidFill>
          <a:latin typeface="+mn-lt"/>
          <a:ea typeface="+mn-ea"/>
          <a:cs typeface="+mn-cs"/>
        </a:defRPr>
      </a:lvl1pPr>
      <a:lvl2pPr marL="643447" indent="-214483" algn="l" defTabSz="857929" rtl="0" eaLnBrk="1" latinLnBrk="0" hangingPunct="1">
        <a:lnSpc>
          <a:spcPct val="90000"/>
        </a:lnSpc>
        <a:spcBef>
          <a:spcPts val="470"/>
        </a:spcBef>
        <a:buFont typeface="Arial" panose="020B0604020202020204" pitchFamily="34" charset="0"/>
        <a:buChar char="•"/>
        <a:defRPr sz="2252" kern="1200">
          <a:solidFill>
            <a:schemeClr val="tx1"/>
          </a:solidFill>
          <a:latin typeface="+mn-lt"/>
          <a:ea typeface="+mn-ea"/>
          <a:cs typeface="+mn-cs"/>
        </a:defRPr>
      </a:lvl2pPr>
      <a:lvl3pPr marL="1072411" indent="-214483" algn="l" defTabSz="857929" rtl="0" eaLnBrk="1" latinLnBrk="0" hangingPunct="1">
        <a:lnSpc>
          <a:spcPct val="90000"/>
        </a:lnSpc>
        <a:spcBef>
          <a:spcPts val="470"/>
        </a:spcBef>
        <a:buFont typeface="Arial" panose="020B0604020202020204" pitchFamily="34" charset="0"/>
        <a:buChar char="•"/>
        <a:defRPr sz="1876" kern="1200">
          <a:solidFill>
            <a:schemeClr val="tx1"/>
          </a:solidFill>
          <a:latin typeface="+mn-lt"/>
          <a:ea typeface="+mn-ea"/>
          <a:cs typeface="+mn-cs"/>
        </a:defRPr>
      </a:lvl3pPr>
      <a:lvl4pPr marL="1501375" indent="-214483" algn="l" defTabSz="857929" rtl="0" eaLnBrk="1" latinLnBrk="0" hangingPunct="1">
        <a:lnSpc>
          <a:spcPct val="90000"/>
        </a:lnSpc>
        <a:spcBef>
          <a:spcPts val="470"/>
        </a:spcBef>
        <a:buFont typeface="Arial" panose="020B0604020202020204" pitchFamily="34" charset="0"/>
        <a:buChar char="•"/>
        <a:defRPr sz="1689" kern="1200">
          <a:solidFill>
            <a:schemeClr val="tx1"/>
          </a:solidFill>
          <a:latin typeface="+mn-lt"/>
          <a:ea typeface="+mn-ea"/>
          <a:cs typeface="+mn-cs"/>
        </a:defRPr>
      </a:lvl4pPr>
      <a:lvl5pPr marL="1930341" indent="-214483" algn="l" defTabSz="857929" rtl="0" eaLnBrk="1" latinLnBrk="0" hangingPunct="1">
        <a:lnSpc>
          <a:spcPct val="90000"/>
        </a:lnSpc>
        <a:spcBef>
          <a:spcPts val="470"/>
        </a:spcBef>
        <a:buFont typeface="Arial" panose="020B0604020202020204" pitchFamily="34" charset="0"/>
        <a:buChar char="•"/>
        <a:defRPr sz="1689" kern="1200">
          <a:solidFill>
            <a:schemeClr val="tx1"/>
          </a:solidFill>
          <a:latin typeface="+mn-lt"/>
          <a:ea typeface="+mn-ea"/>
          <a:cs typeface="+mn-cs"/>
        </a:defRPr>
      </a:lvl5pPr>
      <a:lvl6pPr marL="2359305" indent="-214483" algn="l" defTabSz="857929" rtl="0" eaLnBrk="1" latinLnBrk="0" hangingPunct="1">
        <a:lnSpc>
          <a:spcPct val="90000"/>
        </a:lnSpc>
        <a:spcBef>
          <a:spcPts val="470"/>
        </a:spcBef>
        <a:buFont typeface="Arial" panose="020B0604020202020204" pitchFamily="34" charset="0"/>
        <a:buChar char="•"/>
        <a:defRPr sz="1689" kern="1200">
          <a:solidFill>
            <a:schemeClr val="tx1"/>
          </a:solidFill>
          <a:latin typeface="+mn-lt"/>
          <a:ea typeface="+mn-ea"/>
          <a:cs typeface="+mn-cs"/>
        </a:defRPr>
      </a:lvl6pPr>
      <a:lvl7pPr marL="2788270" indent="-214483" algn="l" defTabSz="857929" rtl="0" eaLnBrk="1" latinLnBrk="0" hangingPunct="1">
        <a:lnSpc>
          <a:spcPct val="90000"/>
        </a:lnSpc>
        <a:spcBef>
          <a:spcPts val="470"/>
        </a:spcBef>
        <a:buFont typeface="Arial" panose="020B0604020202020204" pitchFamily="34" charset="0"/>
        <a:buChar char="•"/>
        <a:defRPr sz="1689" kern="1200">
          <a:solidFill>
            <a:schemeClr val="tx1"/>
          </a:solidFill>
          <a:latin typeface="+mn-lt"/>
          <a:ea typeface="+mn-ea"/>
          <a:cs typeface="+mn-cs"/>
        </a:defRPr>
      </a:lvl7pPr>
      <a:lvl8pPr marL="3217234" indent="-214483" algn="l" defTabSz="857929" rtl="0" eaLnBrk="1" latinLnBrk="0" hangingPunct="1">
        <a:lnSpc>
          <a:spcPct val="90000"/>
        </a:lnSpc>
        <a:spcBef>
          <a:spcPts val="470"/>
        </a:spcBef>
        <a:buFont typeface="Arial" panose="020B0604020202020204" pitchFamily="34" charset="0"/>
        <a:buChar char="•"/>
        <a:defRPr sz="1689" kern="1200">
          <a:solidFill>
            <a:schemeClr val="tx1"/>
          </a:solidFill>
          <a:latin typeface="+mn-lt"/>
          <a:ea typeface="+mn-ea"/>
          <a:cs typeface="+mn-cs"/>
        </a:defRPr>
      </a:lvl8pPr>
      <a:lvl9pPr marL="3646199" indent="-214483" algn="l" defTabSz="857929" rtl="0" eaLnBrk="1" latinLnBrk="0" hangingPunct="1">
        <a:lnSpc>
          <a:spcPct val="90000"/>
        </a:lnSpc>
        <a:spcBef>
          <a:spcPts val="470"/>
        </a:spcBef>
        <a:buFont typeface="Arial" panose="020B0604020202020204" pitchFamily="34" charset="0"/>
        <a:buChar char="•"/>
        <a:defRPr sz="1689" kern="1200">
          <a:solidFill>
            <a:schemeClr val="tx1"/>
          </a:solidFill>
          <a:latin typeface="+mn-lt"/>
          <a:ea typeface="+mn-ea"/>
          <a:cs typeface="+mn-cs"/>
        </a:defRPr>
      </a:lvl9pPr>
    </p:bodyStyle>
    <p:otherStyle>
      <a:defPPr>
        <a:defRPr lang="en-US"/>
      </a:defPPr>
      <a:lvl1pPr marL="0" algn="l" defTabSz="857929" rtl="0" eaLnBrk="1" latinLnBrk="0" hangingPunct="1">
        <a:defRPr sz="1689" kern="1200">
          <a:solidFill>
            <a:schemeClr val="tx1"/>
          </a:solidFill>
          <a:latin typeface="+mn-lt"/>
          <a:ea typeface="+mn-ea"/>
          <a:cs typeface="+mn-cs"/>
        </a:defRPr>
      </a:lvl1pPr>
      <a:lvl2pPr marL="428964" algn="l" defTabSz="857929" rtl="0" eaLnBrk="1" latinLnBrk="0" hangingPunct="1">
        <a:defRPr sz="1689" kern="1200">
          <a:solidFill>
            <a:schemeClr val="tx1"/>
          </a:solidFill>
          <a:latin typeface="+mn-lt"/>
          <a:ea typeface="+mn-ea"/>
          <a:cs typeface="+mn-cs"/>
        </a:defRPr>
      </a:lvl2pPr>
      <a:lvl3pPr marL="857929" algn="l" defTabSz="857929" rtl="0" eaLnBrk="1" latinLnBrk="0" hangingPunct="1">
        <a:defRPr sz="1689" kern="1200">
          <a:solidFill>
            <a:schemeClr val="tx1"/>
          </a:solidFill>
          <a:latin typeface="+mn-lt"/>
          <a:ea typeface="+mn-ea"/>
          <a:cs typeface="+mn-cs"/>
        </a:defRPr>
      </a:lvl3pPr>
      <a:lvl4pPr marL="1286894" algn="l" defTabSz="857929" rtl="0" eaLnBrk="1" latinLnBrk="0" hangingPunct="1">
        <a:defRPr sz="1689" kern="1200">
          <a:solidFill>
            <a:schemeClr val="tx1"/>
          </a:solidFill>
          <a:latin typeface="+mn-lt"/>
          <a:ea typeface="+mn-ea"/>
          <a:cs typeface="+mn-cs"/>
        </a:defRPr>
      </a:lvl4pPr>
      <a:lvl5pPr marL="1715859" algn="l" defTabSz="857929" rtl="0" eaLnBrk="1" latinLnBrk="0" hangingPunct="1">
        <a:defRPr sz="1689" kern="1200">
          <a:solidFill>
            <a:schemeClr val="tx1"/>
          </a:solidFill>
          <a:latin typeface="+mn-lt"/>
          <a:ea typeface="+mn-ea"/>
          <a:cs typeface="+mn-cs"/>
        </a:defRPr>
      </a:lvl5pPr>
      <a:lvl6pPr marL="2144823" algn="l" defTabSz="857929" rtl="0" eaLnBrk="1" latinLnBrk="0" hangingPunct="1">
        <a:defRPr sz="1689" kern="1200">
          <a:solidFill>
            <a:schemeClr val="tx1"/>
          </a:solidFill>
          <a:latin typeface="+mn-lt"/>
          <a:ea typeface="+mn-ea"/>
          <a:cs typeface="+mn-cs"/>
        </a:defRPr>
      </a:lvl6pPr>
      <a:lvl7pPr marL="2573788" algn="l" defTabSz="857929" rtl="0" eaLnBrk="1" latinLnBrk="0" hangingPunct="1">
        <a:defRPr sz="1689" kern="1200">
          <a:solidFill>
            <a:schemeClr val="tx1"/>
          </a:solidFill>
          <a:latin typeface="+mn-lt"/>
          <a:ea typeface="+mn-ea"/>
          <a:cs typeface="+mn-cs"/>
        </a:defRPr>
      </a:lvl7pPr>
      <a:lvl8pPr marL="3002752" algn="l" defTabSz="857929" rtl="0" eaLnBrk="1" latinLnBrk="0" hangingPunct="1">
        <a:defRPr sz="1689" kern="1200">
          <a:solidFill>
            <a:schemeClr val="tx1"/>
          </a:solidFill>
          <a:latin typeface="+mn-lt"/>
          <a:ea typeface="+mn-ea"/>
          <a:cs typeface="+mn-cs"/>
        </a:defRPr>
      </a:lvl8pPr>
      <a:lvl9pPr marL="3431716" algn="l" defTabSz="857929" rtl="0" eaLnBrk="1" latinLnBrk="0" hangingPunct="1">
        <a:defRPr sz="168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2652382"/>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92" r:id="rId4"/>
    <p:sldLayoutId id="2147483789" r:id="rId5"/>
    <p:sldLayoutId id="2147483791" r:id="rId6"/>
    <p:sldLayoutId id="2147483849" r:id="rId7"/>
  </p:sldLayoutIdLst>
  <p:hf hdr="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panose="020F0502020204030204" pitchFamily="34" charset="0"/>
        </a:defRPr>
      </a:lvl2pPr>
      <a:lvl3pPr algn="l" rtl="0" fontAlgn="base">
        <a:lnSpc>
          <a:spcPct val="90000"/>
        </a:lnSpc>
        <a:spcBef>
          <a:spcPct val="0"/>
        </a:spcBef>
        <a:spcAft>
          <a:spcPct val="0"/>
        </a:spcAft>
        <a:defRPr sz="4400">
          <a:solidFill>
            <a:schemeClr val="tx1"/>
          </a:solidFill>
          <a:latin typeface="Calibri" panose="020F0502020204030204" pitchFamily="34" charset="0"/>
        </a:defRPr>
      </a:lvl3pPr>
      <a:lvl4pPr algn="l" rtl="0" fontAlgn="base">
        <a:lnSpc>
          <a:spcPct val="90000"/>
        </a:lnSpc>
        <a:spcBef>
          <a:spcPct val="0"/>
        </a:spcBef>
        <a:spcAft>
          <a:spcPct val="0"/>
        </a:spcAft>
        <a:defRPr sz="4400">
          <a:solidFill>
            <a:schemeClr val="tx1"/>
          </a:solidFill>
          <a:latin typeface="Calibri" panose="020F0502020204030204" pitchFamily="34" charset="0"/>
        </a:defRPr>
      </a:lvl4pPr>
      <a:lvl5pPr algn="l" rtl="0" fontAlgn="base">
        <a:lnSpc>
          <a:spcPct val="90000"/>
        </a:lnSpc>
        <a:spcBef>
          <a:spcPct val="0"/>
        </a:spcBef>
        <a:spcAft>
          <a:spcPct val="0"/>
        </a:spcAft>
        <a:defRPr sz="4400">
          <a:solidFill>
            <a:schemeClr val="tx1"/>
          </a:solidFill>
          <a:latin typeface="Calibri" panose="020F0502020204030204" pitchFamily="34" charset="0"/>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653740"/>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1" r:id="rId7"/>
    <p:sldLayoutId id="2147483802" r:id="rId8"/>
    <p:sldLayoutId id="2147483850" r:id="rId9"/>
  </p:sldLayoutIdLst>
  <p:hf hdr="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panose="020F0502020204030204" pitchFamily="34" charset="0"/>
        </a:defRPr>
      </a:lvl2pPr>
      <a:lvl3pPr algn="l" rtl="0" fontAlgn="base">
        <a:lnSpc>
          <a:spcPct val="90000"/>
        </a:lnSpc>
        <a:spcBef>
          <a:spcPct val="0"/>
        </a:spcBef>
        <a:spcAft>
          <a:spcPct val="0"/>
        </a:spcAft>
        <a:defRPr sz="4400">
          <a:solidFill>
            <a:schemeClr val="tx1"/>
          </a:solidFill>
          <a:latin typeface="Calibri" panose="020F0502020204030204" pitchFamily="34" charset="0"/>
        </a:defRPr>
      </a:lvl3pPr>
      <a:lvl4pPr algn="l" rtl="0" fontAlgn="base">
        <a:lnSpc>
          <a:spcPct val="90000"/>
        </a:lnSpc>
        <a:spcBef>
          <a:spcPct val="0"/>
        </a:spcBef>
        <a:spcAft>
          <a:spcPct val="0"/>
        </a:spcAft>
        <a:defRPr sz="4400">
          <a:solidFill>
            <a:schemeClr val="tx1"/>
          </a:solidFill>
          <a:latin typeface="Calibri" panose="020F0502020204030204" pitchFamily="34" charset="0"/>
        </a:defRPr>
      </a:lvl4pPr>
      <a:lvl5pPr algn="l" rtl="0" fontAlgn="base">
        <a:lnSpc>
          <a:spcPct val="90000"/>
        </a:lnSpc>
        <a:spcBef>
          <a:spcPct val="0"/>
        </a:spcBef>
        <a:spcAft>
          <a:spcPct val="0"/>
        </a:spcAft>
        <a:defRPr sz="4400">
          <a:solidFill>
            <a:schemeClr val="tx1"/>
          </a:solidFill>
          <a:latin typeface="Calibri" panose="020F0502020204030204" pitchFamily="34" charset="0"/>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81000"/>
            <a:ext cx="11277600" cy="584775"/>
          </a:xfrm>
          <a:prstGeom prst="rect">
            <a:avLst/>
          </a:prstGeom>
        </p:spPr>
        <p:txBody>
          <a:bodyPr vert="horz" lIns="91440" tIns="45720" rIns="91440" bIns="45720" rtlCol="0" anchor="ctr" anchorCtr="0">
            <a:noAutofit/>
          </a:bodyPr>
          <a:lstStyle/>
          <a:p>
            <a:r>
              <a:rPr lang="en-US"/>
              <a:t>Click to edit Master title style</a:t>
            </a:r>
          </a:p>
        </p:txBody>
      </p:sp>
      <p:sp>
        <p:nvSpPr>
          <p:cNvPr id="4" name="Text Placeholder 3">
            <a:extLst>
              <a:ext uri="{FF2B5EF4-FFF2-40B4-BE49-F238E27FC236}">
                <a16:creationId xmlns:a16="http://schemas.microsoft.com/office/drawing/2014/main" id="{73E8C14A-20CD-D344-A1D8-47FECE9E998A}"/>
              </a:ext>
            </a:extLst>
          </p:cNvPr>
          <p:cNvSpPr>
            <a:spLocks noGrp="1"/>
          </p:cNvSpPr>
          <p:nvPr>
            <p:ph type="body" idx="1"/>
          </p:nvPr>
        </p:nvSpPr>
        <p:spPr>
          <a:xfrm>
            <a:off x="457200" y="1182445"/>
            <a:ext cx="11277600" cy="5047874"/>
          </a:xfrm>
          <a:prstGeom prst="rect">
            <a:avLst/>
          </a:prstGeom>
        </p:spPr>
        <p:txBody>
          <a:bodyPr vert="horz" lIns="91440" tIns="45720" rIns="91440" bIns="45720" rtlCol="0">
            <a:normAutofit/>
          </a:bodyPr>
          <a:lstStyle/>
          <a:p>
            <a:pPr lvl="0"/>
            <a:r>
              <a:rPr lang="en-US"/>
              <a:t>Arial 24 pt. Edit master text styles</a:t>
            </a:r>
          </a:p>
          <a:p>
            <a:pPr lvl="1"/>
            <a:r>
              <a:rPr lang="en-US"/>
              <a:t>Arial 24 PT. Second level</a:t>
            </a:r>
          </a:p>
          <a:p>
            <a:pPr lvl="2"/>
            <a:r>
              <a:rPr lang="en-US"/>
              <a:t>Arial 24 PT. Third level</a:t>
            </a:r>
          </a:p>
          <a:p>
            <a:pPr lvl="3"/>
            <a:r>
              <a:rPr lang="en-US"/>
              <a:t>Arial 24 PT. Fourth level</a:t>
            </a:r>
          </a:p>
          <a:p>
            <a:pPr lvl="4"/>
            <a:r>
              <a:rPr lang="en-US"/>
              <a:t>Arial 22 PT. Fifth level</a:t>
            </a:r>
          </a:p>
          <a:p>
            <a:pPr lvl="5"/>
            <a:r>
              <a:rPr lang="en-US"/>
              <a:t>Arial 18 PT. Sixth level</a:t>
            </a:r>
          </a:p>
          <a:p>
            <a:pPr lvl="6"/>
            <a:r>
              <a:rPr lang="en-US"/>
              <a:t>Arial 16 PT. Seventh level</a:t>
            </a:r>
          </a:p>
        </p:txBody>
      </p:sp>
      <p:sp>
        <p:nvSpPr>
          <p:cNvPr id="7" name="Slide Number Placeholder 6"/>
          <p:cNvSpPr>
            <a:spLocks noGrp="1"/>
          </p:cNvSpPr>
          <p:nvPr>
            <p:ph type="sldNum" sz="quarter" idx="4"/>
          </p:nvPr>
        </p:nvSpPr>
        <p:spPr>
          <a:xfrm>
            <a:off x="10934700" y="6487280"/>
            <a:ext cx="800100" cy="251853"/>
          </a:xfrm>
          <a:prstGeom prst="rect">
            <a:avLst/>
          </a:prstGeom>
        </p:spPr>
        <p:txBody>
          <a:bodyPr vert="horz" lIns="0" tIns="45720" rIns="0" bIns="45720" rtlCol="0" anchor="ctr"/>
          <a:lstStyle>
            <a:lvl1pPr marL="0" algn="r" defTabSz="914400" rtl="0" eaLnBrk="1" latinLnBrk="0" hangingPunct="1">
              <a:defRPr lang="en-US" sz="800" kern="1200" cap="all" baseline="0" smtClean="0">
                <a:solidFill>
                  <a:schemeClr val="tx2"/>
                </a:solidFill>
                <a:latin typeface="+mn-lt"/>
                <a:ea typeface="+mn-ea"/>
                <a:cs typeface="+mn-cs"/>
              </a:defRPr>
            </a:lvl1pPr>
          </a:lstStyle>
          <a:p>
            <a:fld id="{2F2F552B-1952-B44E-8CAB-5705F0ACD2E2}" type="slidenum">
              <a:rPr lang="uk-UA" smtClean="0"/>
              <a:pPr/>
              <a:t>‹#›</a:t>
            </a:fld>
            <a:endParaRPr lang="uk-UA"/>
          </a:p>
        </p:txBody>
      </p:sp>
    </p:spTree>
    <p:extLst>
      <p:ext uri="{BB962C8B-B14F-4D97-AF65-F5344CB8AC3E}">
        <p14:creationId xmlns:p14="http://schemas.microsoft.com/office/powerpoint/2010/main" val="768595618"/>
      </p:ext>
    </p:extLst>
  </p:cSld>
  <p:clrMap bg1="dk1" tx1="lt1" bg2="dk2"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 id="2147483821" r:id="rId18"/>
    <p:sldLayoutId id="2147483822" r:id="rId19"/>
    <p:sldLayoutId id="2147483823" r:id="rId20"/>
    <p:sldLayoutId id="2147483824" r:id="rId21"/>
    <p:sldLayoutId id="2147483825" r:id="rId22"/>
    <p:sldLayoutId id="2147483826" r:id="rId23"/>
    <p:sldLayoutId id="2147483827" r:id="rId24"/>
    <p:sldLayoutId id="2147483828" r:id="rId25"/>
    <p:sldLayoutId id="2147483829" r:id="rId26"/>
  </p:sldLayoutIdLst>
  <p:hf hdr="0" ftr="0" dt="0"/>
  <p:txStyles>
    <p:titleStyle>
      <a:lvl1pPr algn="l" defTabSz="914400" rtl="0" eaLnBrk="1" latinLnBrk="0" hangingPunct="1">
        <a:lnSpc>
          <a:spcPct val="100000"/>
        </a:lnSpc>
        <a:spcBef>
          <a:spcPct val="0"/>
        </a:spcBef>
        <a:buNone/>
        <a:defRPr sz="3200" b="1" i="0" kern="1200" cap="none" baseline="0">
          <a:solidFill>
            <a:schemeClr val="tx2"/>
          </a:solidFill>
          <a:latin typeface="+mn-lt"/>
          <a:ea typeface="Arial Narrow" charset="0"/>
          <a:cs typeface="Arial Narrow" charset="0"/>
        </a:defRPr>
      </a:lvl1pPr>
    </p:titleStyle>
    <p:bodyStyle>
      <a:lvl1pPr marL="0" indent="0" algn="l" defTabSz="914400" rtl="0" eaLnBrk="1" latinLnBrk="0" hangingPunct="1">
        <a:lnSpc>
          <a:spcPct val="100000"/>
        </a:lnSpc>
        <a:spcBef>
          <a:spcPts val="600"/>
        </a:spcBef>
        <a:spcAft>
          <a:spcPts val="600"/>
        </a:spcAft>
        <a:buFont typeface="Arial"/>
        <a:buNone/>
        <a:defRPr sz="2400" b="1" i="0" kern="1200" cap="none" baseline="0">
          <a:solidFill>
            <a:schemeClr val="tx2"/>
          </a:solidFill>
          <a:latin typeface="+mn-lt"/>
          <a:ea typeface="Arial Narrow" charset="0"/>
          <a:cs typeface="Arial Narrow" charset="0"/>
        </a:defRPr>
      </a:lvl1pPr>
      <a:lvl2pPr marL="9525" indent="0" algn="l" defTabSz="914400" rtl="0" eaLnBrk="1" latinLnBrk="0" hangingPunct="1">
        <a:lnSpc>
          <a:spcPct val="100000"/>
        </a:lnSpc>
        <a:spcBef>
          <a:spcPts val="600"/>
        </a:spcBef>
        <a:spcAft>
          <a:spcPts val="600"/>
        </a:spcAft>
        <a:buFont typeface="Arial"/>
        <a:buNone/>
        <a:tabLst/>
        <a:defRPr lang="en-US" sz="2400" b="0" i="0" kern="1200" baseline="0" dirty="0" smtClean="0">
          <a:solidFill>
            <a:schemeClr val="tx2"/>
          </a:solidFill>
          <a:latin typeface="+mn-lt"/>
          <a:ea typeface="Arial Narrow" charset="0"/>
          <a:cs typeface="Arial Narrow" charset="0"/>
        </a:defRPr>
      </a:lvl2pPr>
      <a:lvl3pPr marL="238125" indent="-238125" algn="l" defTabSz="914400" rtl="0" eaLnBrk="1" latinLnBrk="0" hangingPunct="1">
        <a:lnSpc>
          <a:spcPct val="100000"/>
        </a:lnSpc>
        <a:spcBef>
          <a:spcPts val="600"/>
        </a:spcBef>
        <a:spcAft>
          <a:spcPts val="600"/>
        </a:spcAft>
        <a:buClrTx/>
        <a:buSzPct val="110000"/>
        <a:buFont typeface="Wingdings" panose="05000000000000000000" pitchFamily="2" charset="2"/>
        <a:buChar char="§"/>
        <a:tabLst/>
        <a:defRPr lang="en-US" sz="2400" b="0" i="0" kern="1200" baseline="0" dirty="0" smtClean="0">
          <a:solidFill>
            <a:schemeClr val="tx2"/>
          </a:solidFill>
          <a:latin typeface="+mn-lt"/>
          <a:ea typeface="Arial Narrow" charset="0"/>
          <a:cs typeface="Arial Narrow" charset="0"/>
        </a:defRPr>
      </a:lvl3pPr>
      <a:lvl4pPr marL="693738" marR="0" indent="-347663" algn="l" defTabSz="914400" rtl="0" eaLnBrk="1" fontAlgn="auto" latinLnBrk="0" hangingPunct="1">
        <a:lnSpc>
          <a:spcPct val="100000"/>
        </a:lnSpc>
        <a:spcBef>
          <a:spcPts val="500"/>
        </a:spcBef>
        <a:spcAft>
          <a:spcPts val="600"/>
        </a:spcAft>
        <a:buClrTx/>
        <a:buSzPct val="110000"/>
        <a:buFont typeface="Wingdings" panose="05000000000000000000" pitchFamily="2" charset="2"/>
        <a:buChar char="§"/>
        <a:tabLst/>
        <a:defRPr lang="en-US" sz="2400" b="0" i="0" kern="1200" dirty="0" smtClean="0">
          <a:solidFill>
            <a:schemeClr val="tx2"/>
          </a:solidFill>
          <a:latin typeface="+mn-lt"/>
          <a:ea typeface="Arial Narrow" charset="0"/>
          <a:cs typeface="Arial Narrow" charset="0"/>
        </a:defRPr>
      </a:lvl4pPr>
      <a:lvl5pPr marL="1543050" marR="0" indent="-339725" algn="l" defTabSz="914400" rtl="0" eaLnBrk="1" fontAlgn="auto" latinLnBrk="0" hangingPunct="1">
        <a:lnSpc>
          <a:spcPct val="100000"/>
        </a:lnSpc>
        <a:spcBef>
          <a:spcPts val="600"/>
        </a:spcBef>
        <a:spcAft>
          <a:spcPts val="600"/>
        </a:spcAft>
        <a:buClrTx/>
        <a:buSzPct val="95000"/>
        <a:buFont typeface="Wingdings" panose="05000000000000000000" pitchFamily="2" charset="2"/>
        <a:buChar char="§"/>
        <a:tabLst/>
        <a:defRPr lang="en-US" sz="2200" b="0" i="0" kern="1200" baseline="0" dirty="0" smtClean="0">
          <a:solidFill>
            <a:schemeClr val="tx2"/>
          </a:solidFill>
          <a:latin typeface="+mn-lt"/>
          <a:ea typeface="Arial Narrow" charset="0"/>
          <a:cs typeface="Arial Narrow" charset="0"/>
        </a:defRPr>
      </a:lvl5pPr>
      <a:lvl6pPr marL="1947863" marR="0" indent="-231775" algn="l" defTabSz="914400" rtl="0" eaLnBrk="1" fontAlgn="auto" latinLnBrk="0" hangingPunct="1">
        <a:lnSpc>
          <a:spcPct val="100000"/>
        </a:lnSpc>
        <a:spcBef>
          <a:spcPts val="600"/>
        </a:spcBef>
        <a:spcAft>
          <a:spcPts val="600"/>
        </a:spcAft>
        <a:buClrTx/>
        <a:buSzPct val="110000"/>
        <a:buFont typeface="Wingdings" panose="05000000000000000000" pitchFamily="2" charset="2"/>
        <a:buChar char="§"/>
        <a:tabLst/>
        <a:defRPr sz="1800" b="0" kern="1200" cap="none" baseline="0">
          <a:solidFill>
            <a:schemeClr val="tx2"/>
          </a:solidFill>
          <a:latin typeface="+mn-lt"/>
          <a:ea typeface="+mn-ea"/>
          <a:cs typeface="+mn-cs"/>
        </a:defRPr>
      </a:lvl6pPr>
      <a:lvl7pPr marL="2290763" indent="-223838" algn="l" defTabSz="914400" rtl="0" eaLnBrk="1" latinLnBrk="0" hangingPunct="1">
        <a:lnSpc>
          <a:spcPct val="100000"/>
        </a:lnSpc>
        <a:spcBef>
          <a:spcPts val="500"/>
        </a:spcBef>
        <a:buFont typeface="Wingdings" panose="05000000000000000000" pitchFamily="2" charset="2"/>
        <a:buChar char="§"/>
        <a:tabLst/>
        <a:defRPr sz="1600" kern="1200">
          <a:solidFill>
            <a:schemeClr val="tx2"/>
          </a:solidFill>
          <a:latin typeface="+mn-lt"/>
          <a:ea typeface="+mn-ea"/>
          <a:cs typeface="+mn-cs"/>
        </a:defRPr>
      </a:lvl7pPr>
      <a:lvl8pPr marL="3136392"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36">
          <p15:clr>
            <a:srgbClr val="F26B43"/>
          </p15:clr>
        </p15:guide>
        <p15:guide id="2" pos="288">
          <p15:clr>
            <a:srgbClr val="F26B43"/>
          </p15:clr>
        </p15:guide>
        <p15:guide id="25" pos="7392">
          <p15:clr>
            <a:srgbClr val="F26B43"/>
          </p15:clr>
        </p15:guide>
        <p15:guide id="26" orient="horz" pos="3936">
          <p15:clr>
            <a:srgbClr val="F26B43"/>
          </p15:clr>
        </p15:guide>
        <p15:guide id="27" orient="horz" pos="240">
          <p15:clr>
            <a:srgbClr val="F26B43"/>
          </p15:clr>
        </p15:guide>
        <p15:guide id="28" orient="horz" pos="4248">
          <p15:clr>
            <a:srgbClr val="F26B43"/>
          </p15:clr>
        </p15:guide>
        <p15:guide id="29" pos="3840">
          <p15:clr>
            <a:srgbClr val="F26B43"/>
          </p15:clr>
        </p15:guide>
        <p15:guide id="30" orient="horz" pos="4200">
          <p15:clr>
            <a:srgbClr val="F26B43"/>
          </p15:clr>
        </p15:guide>
        <p15:guide id="31" orient="horz" pos="4128">
          <p15:clr>
            <a:srgbClr val="F26B43"/>
          </p15:clr>
        </p15:guide>
        <p15:guide id="32" orient="horz" pos="93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EC39F4-B759-45FA-9A06-B5261D06CF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B61C36-5D92-459A-A0E2-53FBA3F734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1D6E5C-7317-4CEC-98C1-A9900263F6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4F29DA-B9B2-4870-9DC4-28D0C01932BB}" type="datetimeFigureOut">
              <a:rPr lang="en-US" smtClean="0"/>
              <a:t>3/9/2021</a:t>
            </a:fld>
            <a:endParaRPr lang="en-US"/>
          </a:p>
        </p:txBody>
      </p:sp>
      <p:sp>
        <p:nvSpPr>
          <p:cNvPr id="5" name="Footer Placeholder 4">
            <a:extLst>
              <a:ext uri="{FF2B5EF4-FFF2-40B4-BE49-F238E27FC236}">
                <a16:creationId xmlns:a16="http://schemas.microsoft.com/office/drawing/2014/main" id="{22CC1EAA-9E17-42EC-8720-9BA504C8A3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887257-6E3B-4968-BC65-AB67F1B1CE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4D2275-0247-43E0-B636-182FCC16674D}" type="slidenum">
              <a:rPr lang="en-US" smtClean="0"/>
              <a:t>‹#›</a:t>
            </a:fld>
            <a:endParaRPr lang="en-US"/>
          </a:p>
        </p:txBody>
      </p:sp>
    </p:spTree>
    <p:extLst>
      <p:ext uri="{BB962C8B-B14F-4D97-AF65-F5344CB8AC3E}">
        <p14:creationId xmlns:p14="http://schemas.microsoft.com/office/powerpoint/2010/main" val="3665923166"/>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emf"/><Relationship Id="rId1" Type="http://schemas.openxmlformats.org/officeDocument/2006/relationships/slideLayout" Target="../slideLayouts/slideLayout15.xml"/><Relationship Id="rId4" Type="http://schemas.openxmlformats.org/officeDocument/2006/relationships/image" Target="../media/image55.emf"/></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18.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8.xml"/><Relationship Id="rId6" Type="http://schemas.openxmlformats.org/officeDocument/2006/relationships/image" Target="../media/image74.jp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jpeg"/></Relationships>
</file>

<file path=ppt/slides/_rels/slide2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0.jpg"/></Relationships>
</file>

<file path=ppt/slides/_rels/slide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90423" y="2679452"/>
            <a:ext cx="9671830" cy="1600200"/>
          </a:xfrm>
        </p:spPr>
        <p:txBody>
          <a:bodyPr/>
          <a:lstStyle/>
          <a:p>
            <a:r>
              <a:rPr lang="en-US" dirty="0"/>
              <a:t>Equipping Airmen and Guardians for the Digital Battlespace</a:t>
            </a:r>
          </a:p>
        </p:txBody>
      </p:sp>
      <p:sp>
        <p:nvSpPr>
          <p:cNvPr id="6" name="Text Placeholder 4"/>
          <p:cNvSpPr>
            <a:spLocks noGrp="1"/>
          </p:cNvSpPr>
          <p:nvPr>
            <p:ph type="body" sz="quarter" idx="15"/>
          </p:nvPr>
        </p:nvSpPr>
        <p:spPr>
          <a:xfrm>
            <a:off x="890423" y="4508498"/>
            <a:ext cx="5082826" cy="1051140"/>
          </a:xfrm>
        </p:spPr>
        <p:txBody>
          <a:bodyPr/>
          <a:lstStyle/>
          <a:p>
            <a:pPr lvl="0" defTabSz="914400" fontAlgn="base">
              <a:spcBef>
                <a:spcPct val="0"/>
              </a:spcBef>
              <a:spcAft>
                <a:spcPct val="0"/>
              </a:spcAft>
              <a:defRPr/>
            </a:pPr>
            <a:r>
              <a:rPr lang="en-US" altLang="en-US" sz="1800" dirty="0">
                <a:solidFill>
                  <a:srgbClr val="FFFFFF"/>
                </a:solidFill>
                <a:latin typeface="Calibri" panose="020F0502020204030204" pitchFamily="34" charset="0"/>
              </a:rPr>
              <a:t>Ms. Lauren Knausenberger, SES</a:t>
            </a:r>
          </a:p>
          <a:p>
            <a:pPr defTabSz="914400" fontAlgn="base">
              <a:spcBef>
                <a:spcPct val="0"/>
              </a:spcBef>
              <a:spcAft>
                <a:spcPct val="0"/>
              </a:spcAft>
              <a:defRPr/>
            </a:pPr>
            <a:r>
              <a:rPr lang="en-US" altLang="en-US" sz="1800" dirty="0">
                <a:solidFill>
                  <a:srgbClr val="FFFFFF"/>
                </a:solidFill>
                <a:latin typeface="Calibri" panose="020F0502020204030204" pitchFamily="34" charset="0"/>
              </a:rPr>
              <a:t>Chief Information Officer</a:t>
            </a:r>
          </a:p>
          <a:p>
            <a:pPr lvl="0" defTabSz="914400" fontAlgn="base">
              <a:spcBef>
                <a:spcPct val="0"/>
              </a:spcBef>
              <a:spcAft>
                <a:spcPct val="0"/>
              </a:spcAft>
              <a:defRPr/>
            </a:pPr>
            <a:r>
              <a:rPr lang="en-US" altLang="en-US" sz="1800" dirty="0">
                <a:solidFill>
                  <a:srgbClr val="FFFFFF"/>
                </a:solidFill>
                <a:latin typeface="Calibri" panose="020F0502020204030204" pitchFamily="34" charset="0"/>
              </a:rPr>
              <a:t>U.S. Department of the Air Force</a:t>
            </a:r>
          </a:p>
          <a:p>
            <a:pPr lvl="0" defTabSz="914400" fontAlgn="base">
              <a:spcBef>
                <a:spcPct val="0"/>
              </a:spcBef>
              <a:spcAft>
                <a:spcPct val="0"/>
              </a:spcAft>
              <a:defRPr/>
            </a:pPr>
            <a:r>
              <a:rPr lang="en-US" altLang="en-US" sz="1800" dirty="0">
                <a:solidFill>
                  <a:srgbClr val="FFFFFF"/>
                </a:solidFill>
                <a:latin typeface="Calibri" panose="020F0502020204030204" pitchFamily="34" charset="0"/>
              </a:rPr>
              <a:t>09 March, 2021</a:t>
            </a:r>
          </a:p>
        </p:txBody>
      </p:sp>
    </p:spTree>
    <p:extLst>
      <p:ext uri="{BB962C8B-B14F-4D97-AF65-F5344CB8AC3E}">
        <p14:creationId xmlns:p14="http://schemas.microsoft.com/office/powerpoint/2010/main" val="2628702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44359" y="88025"/>
            <a:ext cx="8541096" cy="63785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a:ea typeface="+mj-ea"/>
                <a:cs typeface="+mj-cs"/>
              </a:rPr>
              <a:t>Cloud One ‘At a Glance’</a:t>
            </a:r>
          </a:p>
        </p:txBody>
      </p:sp>
      <p:sp>
        <p:nvSpPr>
          <p:cNvPr id="3" name="Rectangle 2"/>
          <p:cNvSpPr/>
          <p:nvPr/>
        </p:nvSpPr>
        <p:spPr>
          <a:xfrm>
            <a:off x="0" y="996593"/>
            <a:ext cx="12192000" cy="5871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 name="Picture 234"/>
          <p:cNvPicPr>
            <a:picLocks noChangeAspect="1"/>
          </p:cNvPicPr>
          <p:nvPr/>
        </p:nvPicPr>
        <p:blipFill>
          <a:blip r:embed="rId2"/>
          <a:stretch>
            <a:fillRect/>
          </a:stretch>
        </p:blipFill>
        <p:spPr>
          <a:xfrm>
            <a:off x="677723" y="1383029"/>
            <a:ext cx="10911765" cy="4996583"/>
          </a:xfrm>
          <a:prstGeom prst="rect">
            <a:avLst/>
          </a:prstGeom>
        </p:spPr>
      </p:pic>
    </p:spTree>
    <p:extLst>
      <p:ext uri="{BB962C8B-B14F-4D97-AF65-F5344CB8AC3E}">
        <p14:creationId xmlns:p14="http://schemas.microsoft.com/office/powerpoint/2010/main" val="3734570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44359" y="88025"/>
            <a:ext cx="8541096" cy="63785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fontAlgn="auto">
              <a:spcAft>
                <a:spcPts val="0"/>
              </a:spcAft>
              <a:defRPr/>
            </a:pPr>
            <a:r>
              <a:rPr lang="en-US" sz="2800" b="1" dirty="0">
                <a:solidFill>
                  <a:srgbClr val="FFFFFF"/>
                </a:solidFill>
              </a:rPr>
              <a:t>Platform One ‘At a Glance’</a:t>
            </a:r>
          </a:p>
        </p:txBody>
      </p:sp>
      <p:sp>
        <p:nvSpPr>
          <p:cNvPr id="3" name="Rectangle 2"/>
          <p:cNvSpPr/>
          <p:nvPr/>
        </p:nvSpPr>
        <p:spPr>
          <a:xfrm>
            <a:off x="0" y="996593"/>
            <a:ext cx="12192000" cy="5871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ext Placeholder 5"/>
          <p:cNvSpPr>
            <a:spLocks noGrp="1"/>
          </p:cNvSpPr>
          <p:nvPr>
            <p:ph type="body" idx="4294967295"/>
          </p:nvPr>
        </p:nvSpPr>
        <p:spPr bwMode="auto">
          <a:xfrm>
            <a:off x="368303" y="1504950"/>
            <a:ext cx="11197167"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055399"/>
              </a:buClr>
              <a:buSzPct val="80000"/>
              <a:buFont typeface="Wingdings" panose="05000000000000000000"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055399"/>
              </a:buClr>
              <a:buSzPct val="80000"/>
              <a:buFont typeface="Wingdings" panose="05000000000000000000"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055399"/>
              </a:buClr>
              <a:buSzPct val="80000"/>
              <a:buFont typeface="Wingdings" panose="05000000000000000000"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055399"/>
              </a:buClr>
              <a:buSzPct val="80000"/>
              <a:buFont typeface="Wingdings" panose="05000000000000000000"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r>
              <a:rPr lang="en-US" altLang="en-US"/>
              <a:t>Click to edit Master text styles</a:t>
            </a:r>
          </a:p>
          <a:p>
            <a:pPr lvl="1"/>
            <a:r>
              <a:rPr lang="en-US" altLang="en-US"/>
              <a:t>Second level</a:t>
            </a:r>
          </a:p>
          <a:p>
            <a:pPr lvl="2"/>
            <a:r>
              <a:rPr lang="en-US" altLang="en-US"/>
              <a:t>Third level</a:t>
            </a:r>
          </a:p>
          <a:p>
            <a:pPr lvl="3"/>
            <a:r>
              <a:rPr lang="en-US" altLang="en-US"/>
              <a:t>Fourth level</a:t>
            </a:r>
          </a:p>
          <a:p>
            <a:r>
              <a:rPr lang="en-US" altLang="en-US"/>
              <a:t>2nd Bullet</a:t>
            </a:r>
            <a:endParaRPr lang="en-US"/>
          </a:p>
        </p:txBody>
      </p:sp>
      <p:pic>
        <p:nvPicPr>
          <p:cNvPr id="236" name="Picture 235"/>
          <p:cNvPicPr>
            <a:picLocks noChangeAspect="1"/>
          </p:cNvPicPr>
          <p:nvPr/>
        </p:nvPicPr>
        <p:blipFill>
          <a:blip r:embed="rId2"/>
          <a:stretch>
            <a:fillRect/>
          </a:stretch>
        </p:blipFill>
        <p:spPr>
          <a:xfrm>
            <a:off x="503434" y="1527389"/>
            <a:ext cx="11157735" cy="4858931"/>
          </a:xfrm>
          <a:prstGeom prst="rect">
            <a:avLst/>
          </a:prstGeom>
        </p:spPr>
      </p:pic>
    </p:spTree>
    <p:extLst>
      <p:ext uri="{BB962C8B-B14F-4D97-AF65-F5344CB8AC3E}">
        <p14:creationId xmlns:p14="http://schemas.microsoft.com/office/powerpoint/2010/main" val="1636950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0"/>
          <p:cNvSpPr txBox="1"/>
          <p:nvPr/>
        </p:nvSpPr>
        <p:spPr>
          <a:xfrm>
            <a:off x="-12000" y="3109500"/>
            <a:ext cx="5711600" cy="1497600"/>
          </a:xfrm>
          <a:prstGeom prst="rect">
            <a:avLst/>
          </a:prstGeom>
          <a:solidFill>
            <a:srgbClr val="00C9DD"/>
          </a:solidFill>
          <a:ln>
            <a:noFill/>
          </a:ln>
        </p:spPr>
        <p:txBody>
          <a:bodyPr spcFirstLastPara="1" wrap="square" lIns="121900" tIns="121900" rIns="121900" bIns="121900" anchor="t" anchorCtr="0">
            <a:noAutofit/>
          </a:bodyPr>
          <a:lstStyle/>
          <a:p>
            <a:pPr marL="0" marR="0" lvl="0" indent="0" algn="l" defTabSz="914400" rtl="0" eaLnBrk="0" fontAlgn="base" latinLnBrk="0" hangingPunct="0">
              <a:lnSpc>
                <a:spcPct val="115000"/>
              </a:lnSpc>
              <a:spcBef>
                <a:spcPts val="0"/>
              </a:spcBef>
              <a:spcAft>
                <a:spcPts val="0"/>
              </a:spcAft>
              <a:buClr>
                <a:srgbClr val="000000"/>
              </a:buClr>
              <a:buSzPts val="1100"/>
              <a:buFontTx/>
              <a:buNone/>
              <a:tabLst/>
              <a:defRPr/>
            </a:pPr>
            <a:endParaRPr kumimoji="0" sz="1600" b="0" i="0" u="none" strike="noStrike" kern="1200" cap="none" spc="0" normalizeH="0" baseline="0" noProof="0">
              <a:ln>
                <a:noFill/>
              </a:ln>
              <a:solidFill>
                <a:srgbClr val="0E2539"/>
              </a:solidFill>
              <a:effectLst/>
              <a:uLnTx/>
              <a:uFillTx/>
              <a:latin typeface="Oswald Regular"/>
              <a:ea typeface="Oswald Regular"/>
              <a:cs typeface="Oswald Regular"/>
              <a:sym typeface="Oswald Regular"/>
            </a:endParaRPr>
          </a:p>
        </p:txBody>
      </p:sp>
      <p:sp>
        <p:nvSpPr>
          <p:cNvPr id="142" name="Google Shape;142;p20"/>
          <p:cNvSpPr txBox="1"/>
          <p:nvPr/>
        </p:nvSpPr>
        <p:spPr>
          <a:xfrm>
            <a:off x="3074367" y="-20267"/>
            <a:ext cx="8298000" cy="10152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 sz="4133" b="1" i="0" u="none" strike="noStrike" kern="1200" cap="none" spc="0" normalizeH="0" baseline="0" noProof="0" dirty="0">
                <a:ln>
                  <a:noFill/>
                </a:ln>
                <a:solidFill>
                  <a:srgbClr val="00C9DD"/>
                </a:solidFill>
                <a:effectLst/>
                <a:uLnTx/>
                <a:uFillTx/>
                <a:latin typeface="Oswald"/>
                <a:ea typeface="Oswald"/>
                <a:cs typeface="Oswald"/>
                <a:sym typeface="Oswald"/>
              </a:rPr>
              <a:t>2020</a:t>
            </a:r>
            <a:r>
              <a:rPr kumimoji="0" lang="en" sz="4133" b="0" i="0" u="none" strike="noStrike" kern="1200" cap="none" spc="0" normalizeH="0" baseline="0" noProof="0" dirty="0">
                <a:ln>
                  <a:noFill/>
                </a:ln>
                <a:solidFill>
                  <a:srgbClr val="00C9DD"/>
                </a:solidFill>
                <a:effectLst/>
                <a:uLnTx/>
                <a:uFillTx/>
                <a:latin typeface="Oswald"/>
                <a:ea typeface="Oswald"/>
                <a:cs typeface="Oswald"/>
                <a:sym typeface="Oswald"/>
              </a:rPr>
              <a:t> </a:t>
            </a:r>
            <a:r>
              <a:rPr kumimoji="0" lang="en" sz="4133" b="0" i="0" u="none" strike="noStrike" kern="1200" cap="none" spc="0" normalizeH="0" baseline="0" noProof="0" dirty="0">
                <a:ln>
                  <a:noFill/>
                </a:ln>
                <a:solidFill>
                  <a:srgbClr val="00C9DD"/>
                </a:solidFill>
                <a:effectLst/>
                <a:uLnTx/>
                <a:uFillTx/>
                <a:latin typeface="Oswald Regular"/>
                <a:ea typeface="Oswald Regular"/>
                <a:cs typeface="Oswald Regular"/>
                <a:sym typeface="Oswald Regular"/>
              </a:rPr>
              <a:t>OPERATIONAL IMPACT</a:t>
            </a:r>
            <a:endParaRPr kumimoji="0" sz="133" b="0" i="0" u="none" strike="noStrike" kern="1200" cap="none" spc="0" normalizeH="0" baseline="0" noProof="0" dirty="0">
              <a:ln>
                <a:noFill/>
              </a:ln>
              <a:solidFill>
                <a:srgbClr val="000000"/>
              </a:solidFill>
              <a:effectLst/>
              <a:uLnTx/>
              <a:uFillTx/>
              <a:latin typeface="Oswald Regular"/>
              <a:ea typeface="Oswald Regular"/>
              <a:cs typeface="Oswald Regular"/>
              <a:sym typeface="Oswald Regular"/>
            </a:endParaRPr>
          </a:p>
        </p:txBody>
      </p:sp>
      <p:pic>
        <p:nvPicPr>
          <p:cNvPr id="143" name="Google Shape;143;p20"/>
          <p:cNvPicPr preferRelativeResize="0"/>
          <p:nvPr/>
        </p:nvPicPr>
        <p:blipFill>
          <a:blip r:embed="rId3">
            <a:alphaModFix/>
          </a:blip>
          <a:stretch>
            <a:fillRect/>
          </a:stretch>
        </p:blipFill>
        <p:spPr>
          <a:xfrm>
            <a:off x="-143349" y="-206500"/>
            <a:ext cx="3461300" cy="1274933"/>
          </a:xfrm>
          <a:prstGeom prst="rect">
            <a:avLst/>
          </a:prstGeom>
          <a:noFill/>
          <a:ln>
            <a:noFill/>
          </a:ln>
        </p:spPr>
      </p:pic>
      <p:sp>
        <p:nvSpPr>
          <p:cNvPr id="144" name="Google Shape;144;p20"/>
          <p:cNvSpPr txBox="1"/>
          <p:nvPr/>
        </p:nvSpPr>
        <p:spPr>
          <a:xfrm>
            <a:off x="5658984" y="5063067"/>
            <a:ext cx="6562916" cy="1015200"/>
          </a:xfrm>
          <a:prstGeom prst="rect">
            <a:avLst/>
          </a:prstGeom>
          <a:noFill/>
          <a:ln>
            <a:noFill/>
          </a:ln>
        </p:spPr>
        <p:txBody>
          <a:bodyPr spcFirstLastPara="1" wrap="square" lIns="121900" tIns="121900" rIns="121900" bIns="121900" anchor="t" anchorCtr="0">
            <a:noAutofit/>
          </a:bodyPr>
          <a:lstStyle/>
          <a:p>
            <a:pPr marL="457189" marR="0" lvl="0" indent="-253994" algn="l" defTabSz="914400" rtl="0" eaLnBrk="0" fontAlgn="base" latinLnBrk="0" hangingPunct="0">
              <a:lnSpc>
                <a:spcPct val="115000"/>
              </a:lnSpc>
              <a:spcBef>
                <a:spcPts val="0"/>
              </a:spcBef>
              <a:spcAft>
                <a:spcPts val="0"/>
              </a:spcAft>
              <a:buClr>
                <a:srgbClr val="FFFFFF"/>
              </a:buClr>
              <a:buSzPts val="1200"/>
              <a:buFont typeface="Roboto Thin"/>
              <a:buChar char="●"/>
              <a:tabLst/>
              <a:defRPr/>
            </a:pPr>
            <a:r>
              <a:rPr kumimoji="0" lang="en" sz="1600" b="0" i="0" u="none" strike="noStrike" kern="1200" cap="none" spc="0" normalizeH="0" baseline="0" noProof="0" dirty="0">
                <a:ln>
                  <a:noFill/>
                </a:ln>
                <a:solidFill>
                  <a:srgbClr val="FFFFFF"/>
                </a:solidFill>
                <a:effectLst/>
                <a:uLnTx/>
                <a:uFillTx/>
                <a:latin typeface="Roboto Thin"/>
                <a:ea typeface="Roboto Thin"/>
                <a:cs typeface="Roboto Thin"/>
                <a:sym typeface="Roboto Thin"/>
              </a:rPr>
              <a:t>Deliver full KRADOS capability to enable deprecation of TBMCS</a:t>
            </a:r>
            <a:endParaRPr kumimoji="0" sz="1600" b="0" i="0" u="none" strike="noStrike" kern="1200" cap="none" spc="0" normalizeH="0" baseline="0" noProof="0" dirty="0">
              <a:ln>
                <a:noFill/>
              </a:ln>
              <a:solidFill>
                <a:srgbClr val="FFFFFF"/>
              </a:solidFill>
              <a:effectLst/>
              <a:uLnTx/>
              <a:uFillTx/>
              <a:latin typeface="Roboto Thin"/>
              <a:ea typeface="Roboto Thin"/>
              <a:cs typeface="Roboto Thin"/>
              <a:sym typeface="Roboto Thin"/>
            </a:endParaRPr>
          </a:p>
          <a:p>
            <a:pPr marL="457189" marR="0" lvl="0" indent="-253994" algn="l" defTabSz="914400" rtl="0" eaLnBrk="0" fontAlgn="base" latinLnBrk="0" hangingPunct="0">
              <a:lnSpc>
                <a:spcPct val="115000"/>
              </a:lnSpc>
              <a:spcBef>
                <a:spcPts val="0"/>
              </a:spcBef>
              <a:spcAft>
                <a:spcPts val="0"/>
              </a:spcAft>
              <a:buClr>
                <a:srgbClr val="FFFFFF"/>
              </a:buClr>
              <a:buSzPts val="1200"/>
              <a:buFont typeface="Roboto Thin"/>
              <a:buChar char="●"/>
              <a:tabLst/>
              <a:defRPr/>
            </a:pPr>
            <a:r>
              <a:rPr kumimoji="0" lang="en" sz="1600" b="0" i="0" u="none" strike="noStrike" kern="1200" cap="none" spc="0" normalizeH="0" baseline="0" noProof="0" dirty="0">
                <a:ln>
                  <a:noFill/>
                </a:ln>
                <a:solidFill>
                  <a:srgbClr val="FFFFFF"/>
                </a:solidFill>
                <a:effectLst/>
                <a:uLnTx/>
                <a:uFillTx/>
                <a:latin typeface="Roboto Thin"/>
                <a:ea typeface="Roboto Thin"/>
                <a:cs typeface="Roboto Thin"/>
                <a:sym typeface="Roboto Thin"/>
              </a:rPr>
              <a:t>Deliver Torque and ODIN system MVP to flight line, paving way for ALIS deprecation</a:t>
            </a:r>
            <a:endParaRPr kumimoji="0" sz="1600" b="0" i="0" u="none" strike="noStrike" kern="1200" cap="none" spc="0" normalizeH="0" baseline="0" noProof="0" dirty="0">
              <a:ln>
                <a:noFill/>
              </a:ln>
              <a:solidFill>
                <a:srgbClr val="FFFFFF"/>
              </a:solidFill>
              <a:effectLst/>
              <a:uLnTx/>
              <a:uFillTx/>
              <a:latin typeface="Roboto Thin"/>
              <a:ea typeface="Roboto Thin"/>
              <a:cs typeface="Roboto Thin"/>
              <a:sym typeface="Roboto Thin"/>
            </a:endParaRPr>
          </a:p>
          <a:p>
            <a:pPr marL="457189" marR="0" lvl="0" indent="-253994" algn="l" defTabSz="914400" rtl="0" eaLnBrk="0" fontAlgn="base" latinLnBrk="0" hangingPunct="0">
              <a:lnSpc>
                <a:spcPct val="115000"/>
              </a:lnSpc>
              <a:spcBef>
                <a:spcPts val="0"/>
              </a:spcBef>
              <a:spcAft>
                <a:spcPts val="0"/>
              </a:spcAft>
              <a:buClr>
                <a:srgbClr val="FFFFFF"/>
              </a:buClr>
              <a:buSzPts val="1200"/>
              <a:buFont typeface="Roboto Thin"/>
              <a:buChar char="●"/>
              <a:tabLst/>
              <a:defRPr/>
            </a:pPr>
            <a:r>
              <a:rPr kumimoji="0" lang="en" sz="1600" b="0" i="0" u="none" strike="noStrike" kern="1200" cap="none" spc="0" normalizeH="0" baseline="0" noProof="0" dirty="0">
                <a:ln>
                  <a:noFill/>
                </a:ln>
                <a:solidFill>
                  <a:srgbClr val="FFFFFF"/>
                </a:solidFill>
                <a:effectLst/>
                <a:uLnTx/>
                <a:uFillTx/>
                <a:latin typeface="Roboto Thin"/>
                <a:ea typeface="Roboto Thin"/>
                <a:cs typeface="Roboto Thin"/>
                <a:sym typeface="Roboto Thin"/>
              </a:rPr>
              <a:t>Migrate KR workloads to containers  across all classifications</a:t>
            </a:r>
            <a:endParaRPr kumimoji="0" sz="1600" b="0" i="0" u="none" strike="noStrike" kern="1200" cap="none" spc="0" normalizeH="0" baseline="0" noProof="0" dirty="0">
              <a:ln>
                <a:noFill/>
              </a:ln>
              <a:solidFill>
                <a:srgbClr val="FFFFFF"/>
              </a:solidFill>
              <a:effectLst/>
              <a:uLnTx/>
              <a:uFillTx/>
              <a:latin typeface="Roboto Thin"/>
              <a:ea typeface="Roboto Thin"/>
              <a:cs typeface="Roboto Thin"/>
              <a:sym typeface="Roboto Thin"/>
            </a:endParaRPr>
          </a:p>
          <a:p>
            <a:pPr marL="457189" marR="0" lvl="0" indent="-253994" algn="l" defTabSz="914400" rtl="0" eaLnBrk="0" fontAlgn="base" latinLnBrk="0" hangingPunct="0">
              <a:lnSpc>
                <a:spcPct val="115000"/>
              </a:lnSpc>
              <a:spcBef>
                <a:spcPts val="0"/>
              </a:spcBef>
              <a:spcAft>
                <a:spcPts val="0"/>
              </a:spcAft>
              <a:buClr>
                <a:srgbClr val="FFFFFF"/>
              </a:buClr>
              <a:buSzPts val="1200"/>
              <a:buFont typeface="Roboto Thin"/>
              <a:buChar char="●"/>
              <a:tabLst/>
              <a:defRPr/>
            </a:pPr>
            <a:r>
              <a:rPr kumimoji="0" lang="en" sz="1600" b="0" i="0" u="none" strike="noStrike" kern="1200" cap="none" spc="0" normalizeH="0" baseline="0" noProof="0" dirty="0">
                <a:ln>
                  <a:noFill/>
                </a:ln>
                <a:solidFill>
                  <a:srgbClr val="FFFFFF"/>
                </a:solidFill>
                <a:effectLst/>
                <a:uLnTx/>
                <a:uFillTx/>
                <a:latin typeface="Roboto Thin"/>
                <a:ea typeface="Roboto Thin"/>
                <a:cs typeface="Roboto Thin"/>
                <a:sym typeface="Roboto Thin"/>
              </a:rPr>
              <a:t>Deploy fully interoperable KR Suite to support ABMS OR-5</a:t>
            </a:r>
            <a:endParaRPr kumimoji="0" sz="1600" b="0" i="0" u="none" strike="noStrike" kern="1200" cap="none" spc="0" normalizeH="0" baseline="0" noProof="0" dirty="0">
              <a:ln>
                <a:noFill/>
              </a:ln>
              <a:solidFill>
                <a:srgbClr val="FFFFFF"/>
              </a:solidFill>
              <a:effectLst/>
              <a:uLnTx/>
              <a:uFillTx/>
              <a:latin typeface="Roboto Thin"/>
              <a:ea typeface="Roboto Thin"/>
              <a:cs typeface="Roboto Thin"/>
              <a:sym typeface="Roboto Thin"/>
            </a:endParaRPr>
          </a:p>
        </p:txBody>
      </p:sp>
      <p:sp>
        <p:nvSpPr>
          <p:cNvPr id="145" name="Google Shape;145;p20"/>
          <p:cNvSpPr txBox="1"/>
          <p:nvPr/>
        </p:nvSpPr>
        <p:spPr>
          <a:xfrm>
            <a:off x="538400" y="800052"/>
            <a:ext cx="1150400" cy="4532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3733" b="1" i="0" u="none" strike="noStrike" kern="1200" cap="none" spc="0" normalizeH="0" baseline="0" noProof="0" dirty="0">
                <a:ln>
                  <a:noFill/>
                </a:ln>
                <a:solidFill>
                  <a:srgbClr val="00C9DD"/>
                </a:solidFill>
                <a:effectLst/>
                <a:uLnTx/>
                <a:uFillTx/>
                <a:latin typeface="Oswald"/>
                <a:ea typeface="Oswald"/>
                <a:cs typeface="Oswald"/>
                <a:sym typeface="Oswald"/>
              </a:rPr>
              <a:t>2K+</a:t>
            </a:r>
            <a:r>
              <a:rPr kumimoji="0" lang="en" sz="3733"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rPr>
              <a:t> </a:t>
            </a:r>
            <a:endParaRPr kumimoji="0" sz="3733"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endParaRPr>
          </a:p>
        </p:txBody>
      </p:sp>
      <p:sp>
        <p:nvSpPr>
          <p:cNvPr id="146" name="Google Shape;146;p20"/>
          <p:cNvSpPr txBox="1"/>
          <p:nvPr/>
        </p:nvSpPr>
        <p:spPr>
          <a:xfrm>
            <a:off x="3231667" y="800052"/>
            <a:ext cx="1150400" cy="4532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3733" b="1" i="0" u="none" strike="noStrike" kern="1200" cap="none" spc="0" normalizeH="0" baseline="0" noProof="0">
                <a:ln>
                  <a:noFill/>
                </a:ln>
                <a:solidFill>
                  <a:srgbClr val="00C9DD"/>
                </a:solidFill>
                <a:effectLst/>
                <a:uLnTx/>
                <a:uFillTx/>
                <a:latin typeface="Oswald"/>
                <a:ea typeface="Oswald"/>
                <a:cs typeface="Oswald"/>
                <a:sym typeface="Oswald"/>
              </a:rPr>
              <a:t>7K+</a:t>
            </a:r>
            <a:r>
              <a:rPr kumimoji="0" lang="en" sz="3733" b="0" i="0" u="none" strike="noStrike" kern="1200" cap="none" spc="0" normalizeH="0" baseline="0" noProof="0">
                <a:ln>
                  <a:noFill/>
                </a:ln>
                <a:solidFill>
                  <a:srgbClr val="FFFFFF"/>
                </a:solidFill>
                <a:effectLst/>
                <a:uLnTx/>
                <a:uFillTx/>
                <a:latin typeface="Oswald Regular"/>
                <a:ea typeface="Oswald Regular"/>
                <a:cs typeface="Oswald Regular"/>
                <a:sym typeface="Oswald Regular"/>
              </a:rPr>
              <a:t> </a:t>
            </a:r>
            <a:endParaRPr kumimoji="0" sz="3733" b="0" i="0" u="none" strike="noStrike" kern="1200" cap="none" spc="0" normalizeH="0" baseline="0" noProof="0">
              <a:ln>
                <a:noFill/>
              </a:ln>
              <a:solidFill>
                <a:srgbClr val="FFFFFF"/>
              </a:solidFill>
              <a:effectLst/>
              <a:uLnTx/>
              <a:uFillTx/>
              <a:latin typeface="Oswald Regular"/>
              <a:ea typeface="Oswald Regular"/>
              <a:cs typeface="Oswald Regular"/>
              <a:sym typeface="Oswald Regular"/>
            </a:endParaRPr>
          </a:p>
        </p:txBody>
      </p:sp>
      <p:sp>
        <p:nvSpPr>
          <p:cNvPr id="147" name="Google Shape;147;p20"/>
          <p:cNvSpPr txBox="1"/>
          <p:nvPr/>
        </p:nvSpPr>
        <p:spPr>
          <a:xfrm>
            <a:off x="36017" y="5290517"/>
            <a:ext cx="1315200" cy="4532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2800" b="1" i="0" u="none" strike="noStrike" kern="1200" cap="none" spc="0" normalizeH="0" baseline="0" noProof="0">
                <a:ln>
                  <a:noFill/>
                </a:ln>
                <a:solidFill>
                  <a:srgbClr val="00C9DD"/>
                </a:solidFill>
                <a:effectLst/>
                <a:uLnTx/>
                <a:uFillTx/>
                <a:latin typeface="Oswald"/>
                <a:ea typeface="Oswald"/>
                <a:cs typeface="Oswald"/>
                <a:sym typeface="Oswald"/>
              </a:rPr>
              <a:t>400</a:t>
            </a:r>
            <a:r>
              <a:rPr kumimoji="0" lang="en" sz="2800" b="0" i="0" u="none" strike="noStrike" kern="1200" cap="none" spc="0" normalizeH="0" baseline="0" noProof="0">
                <a:ln>
                  <a:noFill/>
                </a:ln>
                <a:solidFill>
                  <a:srgbClr val="FFFFFF"/>
                </a:solidFill>
                <a:effectLst/>
                <a:uLnTx/>
                <a:uFillTx/>
                <a:latin typeface="Oswald Regular"/>
                <a:ea typeface="Oswald Regular"/>
                <a:cs typeface="Oswald Regular"/>
                <a:sym typeface="Oswald Regular"/>
              </a:rPr>
              <a:t> </a:t>
            </a:r>
            <a:endParaRPr kumimoji="0" sz="2800" b="0" i="0" u="none" strike="noStrike" kern="1200" cap="none" spc="0" normalizeH="0" baseline="0" noProof="0">
              <a:ln>
                <a:noFill/>
              </a:ln>
              <a:solidFill>
                <a:srgbClr val="FFFFFF"/>
              </a:solidFill>
              <a:effectLst/>
              <a:uLnTx/>
              <a:uFillTx/>
              <a:latin typeface="Oswald Regular"/>
              <a:ea typeface="Oswald Regular"/>
              <a:cs typeface="Oswald Regular"/>
              <a:sym typeface="Oswald Regular"/>
            </a:endParaRPr>
          </a:p>
        </p:txBody>
      </p:sp>
      <p:sp>
        <p:nvSpPr>
          <p:cNvPr id="148" name="Google Shape;148;p20"/>
          <p:cNvSpPr txBox="1"/>
          <p:nvPr/>
        </p:nvSpPr>
        <p:spPr>
          <a:xfrm>
            <a:off x="114767" y="4746000"/>
            <a:ext cx="1315200" cy="4532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2800" b="1" i="0" u="none" strike="noStrike" kern="1200" cap="none" spc="0" normalizeH="0" baseline="0" noProof="0" dirty="0">
                <a:ln>
                  <a:noFill/>
                </a:ln>
                <a:solidFill>
                  <a:srgbClr val="00C9DD"/>
                </a:solidFill>
                <a:effectLst/>
                <a:uLnTx/>
                <a:uFillTx/>
                <a:latin typeface="Oswald"/>
                <a:ea typeface="Oswald"/>
                <a:cs typeface="Oswald"/>
                <a:sym typeface="Oswald"/>
              </a:rPr>
              <a:t>57K+</a:t>
            </a:r>
            <a:r>
              <a:rPr kumimoji="0" lang="en" sz="2800"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rPr>
              <a:t> </a:t>
            </a:r>
            <a:endParaRPr kumimoji="0" sz="2800"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endParaRPr>
          </a:p>
        </p:txBody>
      </p:sp>
      <p:sp>
        <p:nvSpPr>
          <p:cNvPr id="149" name="Google Shape;149;p20"/>
          <p:cNvSpPr txBox="1"/>
          <p:nvPr/>
        </p:nvSpPr>
        <p:spPr>
          <a:xfrm>
            <a:off x="2854197" y="5281784"/>
            <a:ext cx="1150400" cy="4532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2800" b="1" i="0" u="none" strike="noStrike" kern="1200" cap="none" spc="0" normalizeH="0" baseline="0" noProof="0" dirty="0">
                <a:ln>
                  <a:noFill/>
                </a:ln>
                <a:solidFill>
                  <a:srgbClr val="00C9DD"/>
                </a:solidFill>
                <a:effectLst/>
                <a:uLnTx/>
                <a:uFillTx/>
                <a:latin typeface="Oswald"/>
                <a:ea typeface="Oswald"/>
                <a:cs typeface="Oswald"/>
                <a:sym typeface="Oswald"/>
              </a:rPr>
              <a:t>77</a:t>
            </a:r>
            <a:endParaRPr kumimoji="0" sz="2800"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endParaRPr>
          </a:p>
        </p:txBody>
      </p:sp>
      <p:sp>
        <p:nvSpPr>
          <p:cNvPr id="150" name="Google Shape;150;p20"/>
          <p:cNvSpPr txBox="1"/>
          <p:nvPr/>
        </p:nvSpPr>
        <p:spPr>
          <a:xfrm>
            <a:off x="217575" y="6329649"/>
            <a:ext cx="1017200" cy="4532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2400" b="1" i="0" u="none" strike="noStrike" kern="1200" cap="none" spc="0" normalizeH="0" baseline="0" noProof="0" dirty="0">
                <a:ln>
                  <a:noFill/>
                </a:ln>
                <a:solidFill>
                  <a:srgbClr val="00C9DD"/>
                </a:solidFill>
                <a:effectLst/>
                <a:uLnTx/>
                <a:uFillTx/>
                <a:latin typeface="Oswald"/>
                <a:ea typeface="Oswald"/>
                <a:cs typeface="Oswald"/>
                <a:sym typeface="Oswald"/>
              </a:rPr>
              <a:t>15K+</a:t>
            </a:r>
            <a:r>
              <a:rPr kumimoji="0" lang="en" sz="2400"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rPr>
              <a:t> </a:t>
            </a:r>
            <a:endParaRPr kumimoji="0" sz="2400"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endParaRPr>
          </a:p>
        </p:txBody>
      </p:sp>
      <p:sp>
        <p:nvSpPr>
          <p:cNvPr id="151" name="Google Shape;151;p20"/>
          <p:cNvSpPr txBox="1"/>
          <p:nvPr/>
        </p:nvSpPr>
        <p:spPr>
          <a:xfrm>
            <a:off x="1449569" y="800052"/>
            <a:ext cx="1689200" cy="4532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rPr>
              <a:t>Production </a:t>
            </a:r>
            <a:endParaRPr kumimoji="0" sz="1800"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rPr>
              <a:t>Deployments </a:t>
            </a:r>
            <a:endParaRPr kumimoji="0" sz="1800"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endParaRPr>
          </a:p>
        </p:txBody>
      </p:sp>
      <p:sp>
        <p:nvSpPr>
          <p:cNvPr id="152" name="Google Shape;152;p20"/>
          <p:cNvSpPr txBox="1"/>
          <p:nvPr/>
        </p:nvSpPr>
        <p:spPr>
          <a:xfrm>
            <a:off x="4278176" y="800055"/>
            <a:ext cx="2035542" cy="4532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 sz="1800" b="0" i="0" u="none" strike="noStrike" kern="1200" cap="none" spc="0" normalizeH="0" baseline="0" noProof="0" dirty="0" smtClean="0">
                <a:ln>
                  <a:noFill/>
                </a:ln>
                <a:solidFill>
                  <a:srgbClr val="FFFFFF"/>
                </a:solidFill>
                <a:effectLst/>
                <a:uLnTx/>
                <a:uFillTx/>
                <a:latin typeface="Oswald Regular"/>
                <a:ea typeface="Oswald Regular"/>
                <a:cs typeface="Oswald Regular"/>
                <a:sym typeface="Oswald Regular"/>
              </a:rPr>
              <a:t>Active</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 sz="1800" b="0" i="0" u="none" strike="noStrike" kern="1200" cap="none" spc="0" normalizeH="0" baseline="0" noProof="0" dirty="0" smtClean="0">
                <a:ln>
                  <a:noFill/>
                </a:ln>
                <a:solidFill>
                  <a:srgbClr val="FFFFFF"/>
                </a:solidFill>
                <a:effectLst/>
                <a:uLnTx/>
                <a:uFillTx/>
                <a:latin typeface="Oswald Regular"/>
                <a:ea typeface="Oswald Regular"/>
                <a:cs typeface="Oswald Regular"/>
                <a:sym typeface="Oswald Regular"/>
              </a:rPr>
              <a:t>Users</a:t>
            </a:r>
            <a:endParaRPr kumimoji="0" sz="1800"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endParaRPr>
          </a:p>
        </p:txBody>
      </p:sp>
      <p:sp>
        <p:nvSpPr>
          <p:cNvPr id="153" name="Google Shape;153;p20"/>
          <p:cNvSpPr txBox="1"/>
          <p:nvPr/>
        </p:nvSpPr>
        <p:spPr>
          <a:xfrm>
            <a:off x="1216499" y="5268200"/>
            <a:ext cx="1996683" cy="4532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 sz="1333"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rPr>
              <a:t>User Base Increase for </a:t>
            </a:r>
            <a:endParaRPr kumimoji="0" sz="1333"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 sz="1333"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rPr>
              <a:t>Wing C2 Capability</a:t>
            </a:r>
            <a:endParaRPr kumimoji="0" sz="1333"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endParaRPr>
          </a:p>
        </p:txBody>
      </p:sp>
      <p:sp>
        <p:nvSpPr>
          <p:cNvPr id="154" name="Google Shape;154;p20"/>
          <p:cNvSpPr txBox="1"/>
          <p:nvPr/>
        </p:nvSpPr>
        <p:spPr>
          <a:xfrm>
            <a:off x="1206411" y="4745967"/>
            <a:ext cx="1547883" cy="4532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 sz="1333"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rPr>
              <a:t>Mission Reports </a:t>
            </a:r>
            <a:endParaRPr kumimoji="0" sz="1333"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 sz="1333"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rPr>
              <a:t>Created in Ops</a:t>
            </a:r>
            <a:endParaRPr kumimoji="0" sz="1333"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endParaRPr>
          </a:p>
        </p:txBody>
      </p:sp>
      <p:sp>
        <p:nvSpPr>
          <p:cNvPr id="155" name="Google Shape;155;p20"/>
          <p:cNvSpPr txBox="1"/>
          <p:nvPr/>
        </p:nvSpPr>
        <p:spPr>
          <a:xfrm>
            <a:off x="1221345" y="6374151"/>
            <a:ext cx="1616539" cy="4532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 sz="1333"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rPr>
              <a:t>Missions Planned </a:t>
            </a:r>
            <a:endParaRPr kumimoji="0" sz="1333"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 sz="1333"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rPr>
              <a:t>In KRADOS</a:t>
            </a:r>
            <a:endParaRPr kumimoji="0" sz="1333"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endParaRPr>
          </a:p>
        </p:txBody>
      </p:sp>
      <p:sp>
        <p:nvSpPr>
          <p:cNvPr id="156" name="Google Shape;156;p20"/>
          <p:cNvSpPr txBox="1"/>
          <p:nvPr/>
        </p:nvSpPr>
        <p:spPr>
          <a:xfrm>
            <a:off x="3826513" y="5281800"/>
            <a:ext cx="1850800" cy="4532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 sz="1200" b="0" i="0" u="none" strike="noStrike" kern="1200" cap="none" spc="0" normalizeH="0" baseline="0" noProof="0">
                <a:ln>
                  <a:noFill/>
                </a:ln>
                <a:solidFill>
                  <a:srgbClr val="FFFFFF"/>
                </a:solidFill>
                <a:effectLst/>
                <a:uLnTx/>
                <a:uFillTx/>
                <a:latin typeface="Oswald Regular"/>
                <a:ea typeface="Oswald Regular"/>
                <a:cs typeface="Oswald Regular"/>
                <a:sym typeface="Oswald Regular"/>
              </a:rPr>
              <a:t>More Apps Contributing </a:t>
            </a:r>
            <a:endParaRPr kumimoji="0" sz="1200" b="0" i="0" u="none" strike="noStrike" kern="1200" cap="none" spc="0" normalizeH="0" baseline="0" noProof="0">
              <a:ln>
                <a:noFill/>
              </a:ln>
              <a:solidFill>
                <a:srgbClr val="FFFFFF"/>
              </a:solidFill>
              <a:effectLst/>
              <a:uLnTx/>
              <a:uFillTx/>
              <a:latin typeface="Oswald Regular"/>
              <a:ea typeface="Oswald Regular"/>
              <a:cs typeface="Oswald Regular"/>
              <a:sym typeface="Oswald Regular"/>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 sz="1200" b="0" i="0" u="none" strike="noStrike" kern="1200" cap="none" spc="0" normalizeH="0" baseline="0" noProof="0">
                <a:ln>
                  <a:noFill/>
                </a:ln>
                <a:solidFill>
                  <a:srgbClr val="FFFFFF"/>
                </a:solidFill>
                <a:effectLst/>
                <a:uLnTx/>
                <a:uFillTx/>
                <a:latin typeface="Oswald Regular"/>
                <a:ea typeface="Oswald Regular"/>
                <a:cs typeface="Oswald Regular"/>
                <a:sym typeface="Oswald Regular"/>
              </a:rPr>
              <a:t>to Event Stream</a:t>
            </a:r>
            <a:endParaRPr kumimoji="0" sz="1200" b="0" i="0" u="none" strike="noStrike" kern="1200" cap="none" spc="0" normalizeH="0" baseline="0" noProof="0">
              <a:ln>
                <a:noFill/>
              </a:ln>
              <a:solidFill>
                <a:srgbClr val="FFFFFF"/>
              </a:solidFill>
              <a:effectLst/>
              <a:uLnTx/>
              <a:uFillTx/>
              <a:latin typeface="Oswald Regular"/>
              <a:ea typeface="Oswald Regular"/>
              <a:cs typeface="Oswald Regular"/>
              <a:sym typeface="Oswald Regular"/>
            </a:endParaRPr>
          </a:p>
        </p:txBody>
      </p:sp>
      <p:sp>
        <p:nvSpPr>
          <p:cNvPr id="157" name="Google Shape;157;p20"/>
          <p:cNvSpPr txBox="1"/>
          <p:nvPr/>
        </p:nvSpPr>
        <p:spPr>
          <a:xfrm>
            <a:off x="2863080" y="4761667"/>
            <a:ext cx="1150400" cy="4532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2800" b="1" i="0" u="none" strike="noStrike" kern="1200" cap="none" spc="0" normalizeH="0" baseline="0" noProof="0" dirty="0">
                <a:ln>
                  <a:noFill/>
                </a:ln>
                <a:solidFill>
                  <a:srgbClr val="00C9DD"/>
                </a:solidFill>
                <a:effectLst/>
                <a:uLnTx/>
                <a:uFillTx/>
                <a:latin typeface="Oswald"/>
                <a:ea typeface="Oswald"/>
                <a:cs typeface="Oswald"/>
                <a:sym typeface="Oswald"/>
              </a:rPr>
              <a:t>66</a:t>
            </a:r>
            <a:r>
              <a:rPr kumimoji="0" lang="en" sz="2800"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rPr>
              <a:t> </a:t>
            </a:r>
            <a:endParaRPr kumimoji="0" sz="2800"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endParaRPr>
          </a:p>
        </p:txBody>
      </p:sp>
      <p:sp>
        <p:nvSpPr>
          <p:cNvPr id="158" name="Google Shape;158;p20"/>
          <p:cNvSpPr txBox="1"/>
          <p:nvPr/>
        </p:nvSpPr>
        <p:spPr>
          <a:xfrm>
            <a:off x="3830630" y="4761633"/>
            <a:ext cx="1917415" cy="4532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rPr>
              <a:t>Decreases in maintenance personnel scheduling</a:t>
            </a:r>
            <a:endParaRPr kumimoji="0" sz="1200"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endParaRPr>
          </a:p>
        </p:txBody>
      </p:sp>
      <p:sp>
        <p:nvSpPr>
          <p:cNvPr id="159" name="Google Shape;159;p20"/>
          <p:cNvSpPr txBox="1"/>
          <p:nvPr/>
        </p:nvSpPr>
        <p:spPr>
          <a:xfrm>
            <a:off x="2751897" y="6341517"/>
            <a:ext cx="1315200" cy="4532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2800" b="1" i="0" u="none" strike="noStrike" kern="1200" cap="none" spc="0" normalizeH="0" baseline="0" noProof="0">
                <a:ln>
                  <a:noFill/>
                </a:ln>
                <a:solidFill>
                  <a:srgbClr val="00C9DD"/>
                </a:solidFill>
                <a:effectLst/>
                <a:uLnTx/>
                <a:uFillTx/>
                <a:latin typeface="Oswald"/>
                <a:ea typeface="Oswald"/>
                <a:cs typeface="Oswald"/>
                <a:sym typeface="Oswald"/>
              </a:rPr>
              <a:t>81</a:t>
            </a:r>
            <a:r>
              <a:rPr kumimoji="0" lang="en" sz="2800" b="0" i="0" u="none" strike="noStrike" kern="1200" cap="none" spc="0" normalizeH="0" baseline="0" noProof="0">
                <a:ln>
                  <a:noFill/>
                </a:ln>
                <a:solidFill>
                  <a:srgbClr val="FFFFFF"/>
                </a:solidFill>
                <a:effectLst/>
                <a:uLnTx/>
                <a:uFillTx/>
                <a:latin typeface="Oswald Regular"/>
                <a:ea typeface="Oswald Regular"/>
                <a:cs typeface="Oswald Regular"/>
                <a:sym typeface="Oswald Regular"/>
              </a:rPr>
              <a:t> </a:t>
            </a:r>
            <a:endParaRPr kumimoji="0" sz="2800" b="0" i="0" u="none" strike="noStrike" kern="1200" cap="none" spc="0" normalizeH="0" baseline="0" noProof="0">
              <a:ln>
                <a:noFill/>
              </a:ln>
              <a:solidFill>
                <a:srgbClr val="FFFFFF"/>
              </a:solidFill>
              <a:effectLst/>
              <a:uLnTx/>
              <a:uFillTx/>
              <a:latin typeface="Oswald Regular"/>
              <a:ea typeface="Oswald Regular"/>
              <a:cs typeface="Oswald Regular"/>
              <a:sym typeface="Oswald Regular"/>
            </a:endParaRPr>
          </a:p>
        </p:txBody>
      </p:sp>
      <p:sp>
        <p:nvSpPr>
          <p:cNvPr id="160" name="Google Shape;160;p20"/>
          <p:cNvSpPr txBox="1"/>
          <p:nvPr/>
        </p:nvSpPr>
        <p:spPr>
          <a:xfrm>
            <a:off x="3782620" y="6341500"/>
            <a:ext cx="2076000" cy="4532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 sz="1200" b="0" i="0" u="none" strike="noStrike" kern="1200" cap="none" spc="0" normalizeH="0" baseline="0" noProof="0">
                <a:ln>
                  <a:noFill/>
                </a:ln>
                <a:solidFill>
                  <a:srgbClr val="FFFFFF"/>
                </a:solidFill>
                <a:effectLst/>
                <a:uLnTx/>
                <a:uFillTx/>
                <a:latin typeface="Oswald Regular"/>
                <a:ea typeface="Oswald Regular"/>
                <a:cs typeface="Oswald Regular"/>
                <a:sym typeface="Oswald Regular"/>
              </a:rPr>
              <a:t>Decrease in MAAP</a:t>
            </a:r>
            <a:endParaRPr kumimoji="0" sz="1200" b="0" i="0" u="none" strike="noStrike" kern="1200" cap="none" spc="0" normalizeH="0" baseline="0" noProof="0">
              <a:ln>
                <a:noFill/>
              </a:ln>
              <a:solidFill>
                <a:srgbClr val="FFFFFF"/>
              </a:solidFill>
              <a:effectLst/>
              <a:uLnTx/>
              <a:uFillTx/>
              <a:latin typeface="Oswald Regular"/>
              <a:ea typeface="Oswald Regular"/>
              <a:cs typeface="Oswald Regular"/>
              <a:sym typeface="Oswald Regular"/>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 sz="1200" b="0" i="0" u="none" strike="noStrike" kern="1200" cap="none" spc="0" normalizeH="0" baseline="0" noProof="0">
                <a:ln>
                  <a:noFill/>
                </a:ln>
                <a:solidFill>
                  <a:srgbClr val="FFFFFF"/>
                </a:solidFill>
                <a:effectLst/>
                <a:uLnTx/>
                <a:uFillTx/>
                <a:latin typeface="Oswald Regular"/>
                <a:ea typeface="Oswald Regular"/>
                <a:cs typeface="Oswald Regular"/>
                <a:sym typeface="Oswald Regular"/>
              </a:rPr>
              <a:t>Planning workflow time</a:t>
            </a:r>
            <a:endParaRPr kumimoji="0" sz="1200" b="0" i="0" u="none" strike="noStrike" kern="1200" cap="none" spc="0" normalizeH="0" baseline="0" noProof="0">
              <a:ln>
                <a:noFill/>
              </a:ln>
              <a:solidFill>
                <a:srgbClr val="FFFFFF"/>
              </a:solidFill>
              <a:effectLst/>
              <a:uLnTx/>
              <a:uFillTx/>
              <a:latin typeface="Oswald Regular"/>
              <a:ea typeface="Oswald Regular"/>
              <a:cs typeface="Oswald Regular"/>
              <a:sym typeface="Oswald Regular"/>
            </a:endParaRPr>
          </a:p>
        </p:txBody>
      </p:sp>
      <p:sp>
        <p:nvSpPr>
          <p:cNvPr id="161" name="Google Shape;161;p20"/>
          <p:cNvSpPr txBox="1"/>
          <p:nvPr/>
        </p:nvSpPr>
        <p:spPr>
          <a:xfrm>
            <a:off x="3012064" y="5817567"/>
            <a:ext cx="1506400" cy="4532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2800" b="1" i="0" u="none" strike="noStrike" kern="1200" cap="none" spc="0" normalizeH="0" baseline="0" noProof="0" dirty="0">
                <a:ln>
                  <a:noFill/>
                </a:ln>
                <a:solidFill>
                  <a:srgbClr val="00C9DD"/>
                </a:solidFill>
                <a:effectLst/>
                <a:uLnTx/>
                <a:uFillTx/>
                <a:latin typeface="Oswald"/>
                <a:ea typeface="Oswald"/>
                <a:cs typeface="Oswald"/>
                <a:sym typeface="Oswald"/>
              </a:rPr>
              <a:t>$512M</a:t>
            </a:r>
            <a:r>
              <a:rPr kumimoji="0" lang="en" sz="2800"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rPr>
              <a:t> </a:t>
            </a:r>
            <a:endParaRPr kumimoji="0" sz="2800"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endParaRPr>
          </a:p>
        </p:txBody>
      </p:sp>
      <p:sp>
        <p:nvSpPr>
          <p:cNvPr id="162" name="Google Shape;162;p20"/>
          <p:cNvSpPr txBox="1"/>
          <p:nvPr/>
        </p:nvSpPr>
        <p:spPr>
          <a:xfrm>
            <a:off x="4289447" y="5817533"/>
            <a:ext cx="1179544" cy="4532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rPr>
              <a:t>Fuel savings </a:t>
            </a:r>
            <a:endParaRPr kumimoji="0" sz="1200"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rPr>
              <a:t>since 2017</a:t>
            </a:r>
            <a:endParaRPr kumimoji="0" sz="1200"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endParaRPr>
          </a:p>
        </p:txBody>
      </p:sp>
      <p:sp>
        <p:nvSpPr>
          <p:cNvPr id="163" name="Google Shape;163;p20"/>
          <p:cNvSpPr txBox="1"/>
          <p:nvPr/>
        </p:nvSpPr>
        <p:spPr>
          <a:xfrm>
            <a:off x="459600" y="1252920"/>
            <a:ext cx="5250400" cy="838000"/>
          </a:xfrm>
          <a:prstGeom prst="rect">
            <a:avLst/>
          </a:prstGeom>
          <a:noFill/>
          <a:ln>
            <a:noFill/>
          </a:ln>
        </p:spPr>
        <p:txBody>
          <a:bodyPr spcFirstLastPara="1" wrap="square" lIns="121900" tIns="121900" rIns="121900" bIns="121900" anchor="t" anchorCtr="0">
            <a:noAutofit/>
          </a:bodyPr>
          <a:lstStyle/>
          <a:p>
            <a:pPr marL="0" marR="0" lvl="0" indent="0" algn="l" defTabSz="914400" rtl="0" eaLnBrk="0" fontAlgn="base" latinLnBrk="0" hangingPunct="0">
              <a:lnSpc>
                <a:spcPct val="175000"/>
              </a:lnSpc>
              <a:spcBef>
                <a:spcPts val="0"/>
              </a:spcBef>
              <a:spcAft>
                <a:spcPts val="0"/>
              </a:spcAft>
              <a:buClrTx/>
              <a:buSzTx/>
              <a:buFontTx/>
              <a:buNone/>
              <a:tabLst/>
              <a:defRPr/>
            </a:pPr>
            <a:r>
              <a:rPr kumimoji="0" lang="en" sz="1050" b="0" i="0" u="none" strike="noStrike" kern="1200" cap="none" spc="0" normalizeH="0" baseline="0" noProof="0" dirty="0">
                <a:ln>
                  <a:noFill/>
                </a:ln>
                <a:solidFill>
                  <a:srgbClr val="FFFFFF"/>
                </a:solidFill>
                <a:effectLst/>
                <a:uLnTx/>
                <a:uFillTx/>
                <a:latin typeface="Oswald"/>
                <a:ea typeface="Oswald"/>
                <a:cs typeface="Oswald"/>
                <a:sym typeface="Oswald"/>
              </a:rPr>
              <a:t>ENABLED THE USE OF CLOUD IN MULTI-REGION, DISTRIBUTED AOC OPS FOR 1ST TIME</a:t>
            </a:r>
            <a:endParaRPr kumimoji="0" sz="1050" b="0" i="0" u="none" strike="noStrike" kern="1200" cap="none" spc="0" normalizeH="0" baseline="0" noProof="0" dirty="0">
              <a:ln>
                <a:noFill/>
              </a:ln>
              <a:solidFill>
                <a:srgbClr val="FFFFFF"/>
              </a:solidFill>
              <a:effectLst/>
              <a:uLnTx/>
              <a:uFillTx/>
              <a:latin typeface="Oswald"/>
              <a:ea typeface="Oswald"/>
              <a:cs typeface="Oswald"/>
              <a:sym typeface="Oswald"/>
            </a:endParaRPr>
          </a:p>
          <a:p>
            <a:pPr marL="0" marR="0" lvl="0" indent="0" algn="l" defTabSz="914400" rtl="0" eaLnBrk="0" fontAlgn="base" latinLnBrk="0" hangingPunct="0">
              <a:lnSpc>
                <a:spcPct val="175000"/>
              </a:lnSpc>
              <a:spcBef>
                <a:spcPts val="0"/>
              </a:spcBef>
              <a:spcAft>
                <a:spcPts val="0"/>
              </a:spcAft>
              <a:buClrTx/>
              <a:buSzTx/>
              <a:buFontTx/>
              <a:buNone/>
              <a:tabLst/>
              <a:defRPr/>
            </a:pPr>
            <a:r>
              <a:rPr kumimoji="0" lang="en" sz="1050" b="0" i="0" u="none" strike="noStrike" kern="1200" cap="none" spc="0" normalizeH="0" baseline="0" noProof="0" dirty="0">
                <a:ln>
                  <a:noFill/>
                </a:ln>
                <a:solidFill>
                  <a:srgbClr val="FFFFFF"/>
                </a:solidFill>
                <a:effectLst/>
                <a:uLnTx/>
                <a:uFillTx/>
                <a:latin typeface="Oswald"/>
                <a:ea typeface="Oswald"/>
                <a:cs typeface="Oswald"/>
                <a:sym typeface="Oswald"/>
              </a:rPr>
              <a:t>CONDUCTED AOC’s 1ST MULTI-REGION, OPERATIONAL FAILOVER- NO USER IMPACT</a:t>
            </a:r>
            <a:endParaRPr kumimoji="0" sz="1050" b="0" i="0" u="none" strike="noStrike" kern="1200" cap="none" spc="0" normalizeH="0" baseline="0" noProof="0" dirty="0">
              <a:ln>
                <a:noFill/>
              </a:ln>
              <a:solidFill>
                <a:srgbClr val="FFFFFF"/>
              </a:solidFill>
              <a:effectLst/>
              <a:uLnTx/>
              <a:uFillTx/>
              <a:latin typeface="Oswald"/>
              <a:ea typeface="Oswald"/>
              <a:cs typeface="Oswald"/>
              <a:sym typeface="Oswald"/>
            </a:endParaRPr>
          </a:p>
          <a:p>
            <a:pPr marL="0" marR="0" lvl="0" indent="0" algn="l" defTabSz="914400" rtl="0" eaLnBrk="0" fontAlgn="base" latinLnBrk="0" hangingPunct="0">
              <a:lnSpc>
                <a:spcPct val="175000"/>
              </a:lnSpc>
              <a:spcBef>
                <a:spcPts val="0"/>
              </a:spcBef>
              <a:spcAft>
                <a:spcPts val="0"/>
              </a:spcAft>
              <a:buClr>
                <a:srgbClr val="000000"/>
              </a:buClr>
              <a:buSzPts val="1100"/>
              <a:buFontTx/>
              <a:buNone/>
              <a:tabLst/>
              <a:defRPr/>
            </a:pPr>
            <a:r>
              <a:rPr kumimoji="0" lang="en" sz="1050" b="0" i="0" u="none" strike="noStrike" kern="1200" cap="none" spc="0" normalizeH="0" baseline="0" noProof="0" dirty="0">
                <a:ln>
                  <a:noFill/>
                </a:ln>
                <a:solidFill>
                  <a:srgbClr val="FFFFFF"/>
                </a:solidFill>
                <a:effectLst/>
                <a:uLnTx/>
                <a:uFillTx/>
                <a:latin typeface="Oswald"/>
                <a:ea typeface="Oswald"/>
                <a:cs typeface="Oswald"/>
                <a:sym typeface="Oswald"/>
              </a:rPr>
              <a:t>SHIFTED 1200+ PERSON ORG REMOTE IN 48 HRS WITH NO DIP IN PRODUCTION</a:t>
            </a:r>
            <a:endParaRPr kumimoji="0" sz="1050" b="0" i="0" u="none" strike="noStrike" kern="1200" cap="none" spc="0" normalizeH="0" baseline="0" noProof="0" dirty="0">
              <a:ln>
                <a:noFill/>
              </a:ln>
              <a:solidFill>
                <a:srgbClr val="FFFFFF"/>
              </a:solidFill>
              <a:effectLst/>
              <a:uLnTx/>
              <a:uFillTx/>
              <a:latin typeface="Oswald"/>
              <a:ea typeface="Oswald"/>
              <a:cs typeface="Oswald"/>
              <a:sym typeface="Oswald"/>
            </a:endParaRPr>
          </a:p>
          <a:p>
            <a:pPr marL="0" marR="0" lvl="0" indent="0" algn="l" defTabSz="914400" rtl="0" eaLnBrk="0" fontAlgn="base" latinLnBrk="0" hangingPunct="0">
              <a:lnSpc>
                <a:spcPct val="175000"/>
              </a:lnSpc>
              <a:spcBef>
                <a:spcPts val="0"/>
              </a:spcBef>
              <a:spcAft>
                <a:spcPts val="0"/>
              </a:spcAft>
              <a:buClr>
                <a:srgbClr val="000000"/>
              </a:buClr>
              <a:buSzPts val="1100"/>
              <a:buFontTx/>
              <a:buNone/>
              <a:tabLst/>
              <a:defRPr/>
            </a:pPr>
            <a:endParaRPr kumimoji="0" sz="1100" b="0" i="0" u="none" strike="noStrike" kern="1200" cap="none" spc="0" normalizeH="0" baseline="0" noProof="0" dirty="0">
              <a:ln>
                <a:noFill/>
              </a:ln>
              <a:solidFill>
                <a:srgbClr val="FFFFFF"/>
              </a:solidFill>
              <a:effectLst/>
              <a:uLnTx/>
              <a:uFillTx/>
              <a:latin typeface="Oswald"/>
              <a:ea typeface="Oswald"/>
              <a:cs typeface="Oswald"/>
              <a:sym typeface="Oswald"/>
            </a:endParaRPr>
          </a:p>
          <a:p>
            <a:pPr marL="0" marR="0" lvl="0" indent="0" algn="l" defTabSz="914400" rtl="0" eaLnBrk="0" fontAlgn="base" latinLnBrk="0" hangingPunct="0">
              <a:lnSpc>
                <a:spcPct val="175000"/>
              </a:lnSpc>
              <a:spcBef>
                <a:spcPts val="0"/>
              </a:spcBef>
              <a:spcAft>
                <a:spcPts val="0"/>
              </a:spcAft>
              <a:buClrTx/>
              <a:buSzTx/>
              <a:buFontTx/>
              <a:buNone/>
              <a:tabLst/>
              <a:defRPr/>
            </a:pPr>
            <a:endParaRPr kumimoji="0" sz="1100" b="0" i="0" u="none" strike="noStrike" kern="1200" cap="none" spc="0" normalizeH="0" baseline="0" noProof="0" dirty="0">
              <a:ln>
                <a:noFill/>
              </a:ln>
              <a:solidFill>
                <a:srgbClr val="FFFFFF"/>
              </a:solidFill>
              <a:effectLst/>
              <a:uLnTx/>
              <a:uFillTx/>
              <a:latin typeface="Oswald"/>
              <a:ea typeface="Oswald"/>
              <a:cs typeface="Oswald"/>
              <a:sym typeface="Oswald"/>
            </a:endParaRPr>
          </a:p>
        </p:txBody>
      </p:sp>
      <p:sp>
        <p:nvSpPr>
          <p:cNvPr id="164" name="Google Shape;164;p20"/>
          <p:cNvSpPr txBox="1"/>
          <p:nvPr/>
        </p:nvSpPr>
        <p:spPr>
          <a:xfrm>
            <a:off x="12133" y="5804533"/>
            <a:ext cx="1150400" cy="4532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2800" b="1" i="0" u="none" strike="noStrike" kern="1200" cap="none" spc="0" normalizeH="0" baseline="0" noProof="0">
                <a:ln>
                  <a:noFill/>
                </a:ln>
                <a:solidFill>
                  <a:srgbClr val="00C9DD"/>
                </a:solidFill>
                <a:effectLst/>
                <a:uLnTx/>
                <a:uFillTx/>
                <a:latin typeface="Oswald"/>
                <a:ea typeface="Oswald"/>
                <a:cs typeface="Oswald"/>
                <a:sym typeface="Oswald"/>
              </a:rPr>
              <a:t>85</a:t>
            </a:r>
            <a:r>
              <a:rPr kumimoji="0" lang="en" sz="2800" b="0" i="0" u="none" strike="noStrike" kern="1200" cap="none" spc="0" normalizeH="0" baseline="0" noProof="0">
                <a:ln>
                  <a:noFill/>
                </a:ln>
                <a:solidFill>
                  <a:srgbClr val="FFFFFF"/>
                </a:solidFill>
                <a:effectLst/>
                <a:uLnTx/>
                <a:uFillTx/>
                <a:latin typeface="Oswald Regular"/>
                <a:ea typeface="Oswald Regular"/>
                <a:cs typeface="Oswald Regular"/>
                <a:sym typeface="Oswald Regular"/>
              </a:rPr>
              <a:t> </a:t>
            </a:r>
            <a:endParaRPr kumimoji="0" sz="2800" b="0" i="0" u="none" strike="noStrike" kern="1200" cap="none" spc="0" normalizeH="0" baseline="0" noProof="0">
              <a:ln>
                <a:noFill/>
              </a:ln>
              <a:solidFill>
                <a:srgbClr val="FFFFFF"/>
              </a:solidFill>
              <a:effectLst/>
              <a:uLnTx/>
              <a:uFillTx/>
              <a:latin typeface="Oswald Regular"/>
              <a:ea typeface="Oswald Regular"/>
              <a:cs typeface="Oswald Regular"/>
              <a:sym typeface="Oswald Regular"/>
            </a:endParaRPr>
          </a:p>
        </p:txBody>
      </p:sp>
      <p:sp>
        <p:nvSpPr>
          <p:cNvPr id="165" name="Google Shape;165;p20"/>
          <p:cNvSpPr txBox="1"/>
          <p:nvPr/>
        </p:nvSpPr>
        <p:spPr>
          <a:xfrm>
            <a:off x="1199653" y="5865460"/>
            <a:ext cx="1867400" cy="4532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 sz="1333"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rPr>
              <a:t>Decrease in daily </a:t>
            </a:r>
            <a:endParaRPr kumimoji="0" sz="1333"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 sz="1333"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rPr>
              <a:t>tanker planning time</a:t>
            </a:r>
            <a:endParaRPr kumimoji="0" sz="1333" b="0" i="0" u="none" strike="noStrike" kern="1200" cap="none" spc="0" normalizeH="0" baseline="0" noProof="0" dirty="0">
              <a:ln>
                <a:noFill/>
              </a:ln>
              <a:solidFill>
                <a:srgbClr val="FFFFFF"/>
              </a:solidFill>
              <a:effectLst/>
              <a:uLnTx/>
              <a:uFillTx/>
              <a:latin typeface="Oswald Regular"/>
              <a:ea typeface="Oswald Regular"/>
              <a:cs typeface="Oswald Regular"/>
              <a:sym typeface="Oswald Regular"/>
            </a:endParaRPr>
          </a:p>
        </p:txBody>
      </p:sp>
      <p:pic>
        <p:nvPicPr>
          <p:cNvPr id="166" name="Google Shape;166;p20"/>
          <p:cNvPicPr preferRelativeResize="0"/>
          <p:nvPr/>
        </p:nvPicPr>
        <p:blipFill>
          <a:blip r:embed="rId4">
            <a:alphaModFix/>
          </a:blip>
          <a:stretch>
            <a:fillRect/>
          </a:stretch>
        </p:blipFill>
        <p:spPr>
          <a:xfrm>
            <a:off x="258635" y="1406327"/>
            <a:ext cx="262800" cy="259181"/>
          </a:xfrm>
          <a:prstGeom prst="rect">
            <a:avLst/>
          </a:prstGeom>
          <a:noFill/>
          <a:ln>
            <a:noFill/>
          </a:ln>
        </p:spPr>
      </p:pic>
      <p:pic>
        <p:nvPicPr>
          <p:cNvPr id="167" name="Google Shape;167;p20"/>
          <p:cNvPicPr preferRelativeResize="0"/>
          <p:nvPr/>
        </p:nvPicPr>
        <p:blipFill>
          <a:blip r:embed="rId4">
            <a:alphaModFix/>
          </a:blip>
          <a:stretch>
            <a:fillRect/>
          </a:stretch>
        </p:blipFill>
        <p:spPr>
          <a:xfrm>
            <a:off x="258635" y="1711870"/>
            <a:ext cx="262800" cy="259181"/>
          </a:xfrm>
          <a:prstGeom prst="rect">
            <a:avLst/>
          </a:prstGeom>
          <a:noFill/>
          <a:ln>
            <a:noFill/>
          </a:ln>
        </p:spPr>
      </p:pic>
      <p:sp>
        <p:nvSpPr>
          <p:cNvPr id="168" name="Google Shape;168;p20"/>
          <p:cNvSpPr/>
          <p:nvPr/>
        </p:nvSpPr>
        <p:spPr>
          <a:xfrm>
            <a:off x="5699600" y="776800"/>
            <a:ext cx="6492800" cy="340000"/>
          </a:xfrm>
          <a:prstGeom prst="rect">
            <a:avLst/>
          </a:prstGeom>
          <a:solidFill>
            <a:srgbClr val="00C9DD"/>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9" name="Google Shape;169;p20"/>
          <p:cNvSpPr txBox="1"/>
          <p:nvPr/>
        </p:nvSpPr>
        <p:spPr>
          <a:xfrm>
            <a:off x="7073368" y="730900"/>
            <a:ext cx="4117247" cy="4532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1333" b="0" i="0" u="none" strike="noStrike" kern="1200" cap="none" spc="0" normalizeH="0" baseline="0" noProof="0" dirty="0">
                <a:ln>
                  <a:noFill/>
                </a:ln>
                <a:solidFill>
                  <a:srgbClr val="0E2539"/>
                </a:solidFill>
                <a:effectLst/>
                <a:uLnTx/>
                <a:uFillTx/>
                <a:latin typeface="Oswald Regular"/>
                <a:ea typeface="Oswald Regular"/>
                <a:cs typeface="Oswald Regular"/>
                <a:sym typeface="Oswald Regular"/>
              </a:rPr>
              <a:t>Software Delivery &amp; Operations Performance</a:t>
            </a:r>
            <a:endParaRPr kumimoji="0" sz="1333" b="0" i="0" u="none" strike="noStrike" kern="1200" cap="none" spc="0" normalizeH="0" baseline="0" noProof="0" dirty="0">
              <a:ln>
                <a:noFill/>
              </a:ln>
              <a:solidFill>
                <a:srgbClr val="0E2539"/>
              </a:solidFill>
              <a:effectLst/>
              <a:uLnTx/>
              <a:uFillTx/>
              <a:latin typeface="Oswald Regular"/>
              <a:ea typeface="Oswald Regular"/>
              <a:cs typeface="Oswald Regular"/>
              <a:sym typeface="Oswald Regular"/>
            </a:endParaRPr>
          </a:p>
        </p:txBody>
      </p:sp>
      <p:sp>
        <p:nvSpPr>
          <p:cNvPr id="170" name="Google Shape;170;p20"/>
          <p:cNvSpPr txBox="1"/>
          <p:nvPr/>
        </p:nvSpPr>
        <p:spPr>
          <a:xfrm>
            <a:off x="5851492" y="4734267"/>
            <a:ext cx="2556800" cy="4288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15000"/>
              </a:lnSpc>
              <a:spcBef>
                <a:spcPts val="0"/>
              </a:spcBef>
              <a:spcAft>
                <a:spcPts val="0"/>
              </a:spcAft>
              <a:buClrTx/>
              <a:buSzTx/>
              <a:buFontTx/>
              <a:buNone/>
              <a:tabLst/>
              <a:defRPr/>
            </a:pPr>
            <a:r>
              <a:rPr kumimoji="0" lang="en" sz="2000" b="0" i="0" u="none" strike="noStrike" kern="1200" cap="none" spc="0" normalizeH="0" baseline="0" noProof="0" dirty="0">
                <a:ln>
                  <a:noFill/>
                </a:ln>
                <a:solidFill>
                  <a:srgbClr val="FFFFFF"/>
                </a:solidFill>
                <a:effectLst/>
                <a:uLnTx/>
                <a:uFillTx/>
                <a:latin typeface="Oswald"/>
                <a:ea typeface="Oswald"/>
                <a:cs typeface="Oswald"/>
                <a:sym typeface="Oswald"/>
              </a:rPr>
              <a:t>ON TO 2021...</a:t>
            </a:r>
            <a:endParaRPr kumimoji="0" sz="2000" b="0" i="0" u="none" strike="noStrike" kern="1200" cap="none" spc="0" normalizeH="0" baseline="0" noProof="0" dirty="0">
              <a:ln>
                <a:noFill/>
              </a:ln>
              <a:solidFill>
                <a:srgbClr val="000000"/>
              </a:solidFill>
              <a:effectLst/>
              <a:uLnTx/>
              <a:uFillTx/>
              <a:latin typeface="Oswald"/>
              <a:ea typeface="Oswald"/>
              <a:cs typeface="Oswald"/>
              <a:sym typeface="Oswald"/>
            </a:endParaRPr>
          </a:p>
        </p:txBody>
      </p:sp>
      <p:sp>
        <p:nvSpPr>
          <p:cNvPr id="171" name="Google Shape;171;p20"/>
          <p:cNvSpPr txBox="1"/>
          <p:nvPr/>
        </p:nvSpPr>
        <p:spPr>
          <a:xfrm>
            <a:off x="901167" y="5191167"/>
            <a:ext cx="480000" cy="428800"/>
          </a:xfrm>
          <a:prstGeom prst="rect">
            <a:avLst/>
          </a:prstGeom>
          <a:noFill/>
          <a:ln>
            <a:noFill/>
          </a:ln>
        </p:spPr>
        <p:txBody>
          <a:bodyPr spcFirstLastPara="1" wrap="square" lIns="121900" tIns="121900" rIns="121900" bIns="121900"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 sz="1800" b="0" i="0" u="none" strike="noStrike" kern="1200" cap="none" spc="0" normalizeH="0" baseline="0" noProof="0">
                <a:ln>
                  <a:noFill/>
                </a:ln>
                <a:solidFill>
                  <a:srgbClr val="00C9DD"/>
                </a:solidFill>
                <a:effectLst/>
                <a:uLnTx/>
                <a:uFillTx/>
                <a:latin typeface="Oswald"/>
                <a:ea typeface="Oswald"/>
                <a:cs typeface="Oswald"/>
                <a:sym typeface="Oswald"/>
              </a:rPr>
              <a:t>%</a:t>
            </a:r>
            <a:endParaRPr kumimoji="0" sz="1800" b="0" i="0" u="none" strike="noStrike" kern="1200" cap="none" spc="0" normalizeH="0" baseline="0" noProof="0">
              <a:ln>
                <a:noFill/>
              </a:ln>
              <a:solidFill>
                <a:srgbClr val="00C9DD"/>
              </a:solidFill>
              <a:effectLst/>
              <a:uLnTx/>
              <a:uFillTx/>
              <a:latin typeface="Oswald"/>
              <a:ea typeface="Oswald"/>
              <a:cs typeface="Oswald"/>
              <a:sym typeface="Oswald"/>
            </a:endParaRPr>
          </a:p>
        </p:txBody>
      </p:sp>
      <p:sp>
        <p:nvSpPr>
          <p:cNvPr id="172" name="Google Shape;172;p20"/>
          <p:cNvSpPr txBox="1"/>
          <p:nvPr/>
        </p:nvSpPr>
        <p:spPr>
          <a:xfrm>
            <a:off x="3488347" y="5165767"/>
            <a:ext cx="480000" cy="428800"/>
          </a:xfrm>
          <a:prstGeom prst="rect">
            <a:avLst/>
          </a:prstGeom>
          <a:noFill/>
          <a:ln>
            <a:noFill/>
          </a:ln>
        </p:spPr>
        <p:txBody>
          <a:bodyPr spcFirstLastPara="1" wrap="square" lIns="121900" tIns="121900" rIns="121900" bIns="121900"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 sz="1800" b="0" i="0" u="none" strike="noStrike" kern="1200" cap="none" spc="0" normalizeH="0" baseline="0" noProof="0">
                <a:ln>
                  <a:noFill/>
                </a:ln>
                <a:solidFill>
                  <a:srgbClr val="00C9DD"/>
                </a:solidFill>
                <a:effectLst/>
                <a:uLnTx/>
                <a:uFillTx/>
                <a:latin typeface="Oswald"/>
                <a:ea typeface="Oswald"/>
                <a:cs typeface="Oswald"/>
                <a:sym typeface="Oswald"/>
              </a:rPr>
              <a:t>%</a:t>
            </a:r>
            <a:endParaRPr kumimoji="0" sz="1800" b="0" i="0" u="none" strike="noStrike" kern="1200" cap="none" spc="0" normalizeH="0" baseline="0" noProof="0">
              <a:ln>
                <a:noFill/>
              </a:ln>
              <a:solidFill>
                <a:srgbClr val="00C9DD"/>
              </a:solidFill>
              <a:effectLst/>
              <a:uLnTx/>
              <a:uFillTx/>
              <a:latin typeface="Oswald"/>
              <a:ea typeface="Oswald"/>
              <a:cs typeface="Oswald"/>
              <a:sym typeface="Oswald"/>
            </a:endParaRPr>
          </a:p>
        </p:txBody>
      </p:sp>
      <p:sp>
        <p:nvSpPr>
          <p:cNvPr id="173" name="Google Shape;173;p20"/>
          <p:cNvSpPr txBox="1"/>
          <p:nvPr/>
        </p:nvSpPr>
        <p:spPr>
          <a:xfrm>
            <a:off x="3475647" y="6232567"/>
            <a:ext cx="480000" cy="428800"/>
          </a:xfrm>
          <a:prstGeom prst="rect">
            <a:avLst/>
          </a:prstGeom>
          <a:noFill/>
          <a:ln>
            <a:noFill/>
          </a:ln>
        </p:spPr>
        <p:txBody>
          <a:bodyPr spcFirstLastPara="1" wrap="square" lIns="121900" tIns="121900" rIns="121900" bIns="121900"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 sz="1800" b="0" i="0" u="none" strike="noStrike" kern="1200" cap="none" spc="0" normalizeH="0" baseline="0" noProof="0">
                <a:ln>
                  <a:noFill/>
                </a:ln>
                <a:solidFill>
                  <a:srgbClr val="00C9DD"/>
                </a:solidFill>
                <a:effectLst/>
                <a:uLnTx/>
                <a:uFillTx/>
                <a:latin typeface="Oswald"/>
                <a:ea typeface="Oswald"/>
                <a:cs typeface="Oswald"/>
                <a:sym typeface="Oswald"/>
              </a:rPr>
              <a:t>%</a:t>
            </a:r>
            <a:endParaRPr kumimoji="0" sz="1800" b="0" i="0" u="none" strike="noStrike" kern="1200" cap="none" spc="0" normalizeH="0" baseline="0" noProof="0">
              <a:ln>
                <a:noFill/>
              </a:ln>
              <a:solidFill>
                <a:srgbClr val="00C9DD"/>
              </a:solidFill>
              <a:effectLst/>
              <a:uLnTx/>
              <a:uFillTx/>
              <a:latin typeface="Oswald"/>
              <a:ea typeface="Oswald"/>
              <a:cs typeface="Oswald"/>
              <a:sym typeface="Oswald"/>
            </a:endParaRPr>
          </a:p>
        </p:txBody>
      </p:sp>
      <p:sp>
        <p:nvSpPr>
          <p:cNvPr id="174" name="Google Shape;174;p20"/>
          <p:cNvSpPr txBox="1"/>
          <p:nvPr/>
        </p:nvSpPr>
        <p:spPr>
          <a:xfrm>
            <a:off x="672567" y="5699167"/>
            <a:ext cx="480000" cy="428800"/>
          </a:xfrm>
          <a:prstGeom prst="rect">
            <a:avLst/>
          </a:prstGeom>
          <a:noFill/>
          <a:ln>
            <a:noFill/>
          </a:ln>
        </p:spPr>
        <p:txBody>
          <a:bodyPr spcFirstLastPara="1" wrap="square" lIns="121900" tIns="121900" rIns="121900" bIns="121900"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 sz="1800" b="0" i="0" u="none" strike="noStrike" kern="1200" cap="none" spc="0" normalizeH="0" baseline="0" noProof="0">
                <a:ln>
                  <a:noFill/>
                </a:ln>
                <a:solidFill>
                  <a:srgbClr val="00C9DD"/>
                </a:solidFill>
                <a:effectLst/>
                <a:uLnTx/>
                <a:uFillTx/>
                <a:latin typeface="Oswald"/>
                <a:ea typeface="Oswald"/>
                <a:cs typeface="Oswald"/>
                <a:sym typeface="Oswald"/>
              </a:rPr>
              <a:t>%</a:t>
            </a:r>
            <a:endParaRPr kumimoji="0" sz="1800" b="0" i="0" u="none" strike="noStrike" kern="1200" cap="none" spc="0" normalizeH="0" baseline="0" noProof="0">
              <a:ln>
                <a:noFill/>
              </a:ln>
              <a:solidFill>
                <a:srgbClr val="00C9DD"/>
              </a:solidFill>
              <a:effectLst/>
              <a:uLnTx/>
              <a:uFillTx/>
              <a:latin typeface="Oswald"/>
              <a:ea typeface="Oswald"/>
              <a:cs typeface="Oswald"/>
              <a:sym typeface="Oswald"/>
            </a:endParaRPr>
          </a:p>
        </p:txBody>
      </p:sp>
      <p:sp>
        <p:nvSpPr>
          <p:cNvPr id="175" name="Google Shape;175;p20"/>
          <p:cNvSpPr txBox="1"/>
          <p:nvPr/>
        </p:nvSpPr>
        <p:spPr>
          <a:xfrm>
            <a:off x="3526447" y="4657767"/>
            <a:ext cx="480000" cy="428800"/>
          </a:xfrm>
          <a:prstGeom prst="rect">
            <a:avLst/>
          </a:prstGeom>
          <a:noFill/>
          <a:ln>
            <a:noFill/>
          </a:ln>
        </p:spPr>
        <p:txBody>
          <a:bodyPr spcFirstLastPara="1" wrap="square" lIns="121900" tIns="121900" rIns="121900" bIns="121900"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 sz="1800" b="0" i="0" u="none" strike="noStrike" kern="1200" cap="none" spc="0" normalizeH="0" baseline="0" noProof="0">
                <a:ln>
                  <a:noFill/>
                </a:ln>
                <a:solidFill>
                  <a:srgbClr val="00C9DD"/>
                </a:solidFill>
                <a:effectLst/>
                <a:uLnTx/>
                <a:uFillTx/>
                <a:latin typeface="Oswald"/>
                <a:ea typeface="Oswald"/>
                <a:cs typeface="Oswald"/>
                <a:sym typeface="Oswald"/>
              </a:rPr>
              <a:t>%</a:t>
            </a:r>
            <a:endParaRPr kumimoji="0" sz="1800" b="0" i="0" u="none" strike="noStrike" kern="1200" cap="none" spc="0" normalizeH="0" baseline="0" noProof="0">
              <a:ln>
                <a:noFill/>
              </a:ln>
              <a:solidFill>
                <a:srgbClr val="00C9DD"/>
              </a:solidFill>
              <a:effectLst/>
              <a:uLnTx/>
              <a:uFillTx/>
              <a:latin typeface="Oswald"/>
              <a:ea typeface="Oswald"/>
              <a:cs typeface="Oswald"/>
              <a:sym typeface="Oswald"/>
            </a:endParaRPr>
          </a:p>
        </p:txBody>
      </p:sp>
      <p:sp>
        <p:nvSpPr>
          <p:cNvPr id="176" name="Google Shape;176;p20"/>
          <p:cNvSpPr/>
          <p:nvPr/>
        </p:nvSpPr>
        <p:spPr>
          <a:xfrm>
            <a:off x="-2033" y="4606933"/>
            <a:ext cx="262800" cy="2252000"/>
          </a:xfrm>
          <a:prstGeom prst="rect">
            <a:avLst/>
          </a:prstGeom>
          <a:solidFill>
            <a:srgbClr val="00C9DD"/>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7" name="Google Shape;177;p20"/>
          <p:cNvSpPr txBox="1"/>
          <p:nvPr/>
        </p:nvSpPr>
        <p:spPr>
          <a:xfrm rot="-5400000">
            <a:off x="-1025367" y="5572233"/>
            <a:ext cx="2304800" cy="2604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0E2539"/>
                </a:solidFill>
                <a:effectLst/>
                <a:uLnTx/>
                <a:uFillTx/>
                <a:latin typeface="Oswald Regular"/>
                <a:ea typeface="Oswald Regular"/>
                <a:cs typeface="Oswald Regular"/>
                <a:sym typeface="Oswald Regular"/>
              </a:rPr>
              <a:t>Mission Impact</a:t>
            </a:r>
            <a:endParaRPr kumimoji="0" sz="1600" b="0" i="0" u="none" strike="noStrike" kern="1200" cap="none" spc="0" normalizeH="0" baseline="0" noProof="0">
              <a:ln>
                <a:noFill/>
              </a:ln>
              <a:solidFill>
                <a:srgbClr val="0E2539"/>
              </a:solidFill>
              <a:effectLst/>
              <a:uLnTx/>
              <a:uFillTx/>
              <a:latin typeface="Oswald Regular"/>
              <a:ea typeface="Oswald Regular"/>
              <a:cs typeface="Oswald Regular"/>
              <a:sym typeface="Oswald Regular"/>
            </a:endParaRPr>
          </a:p>
        </p:txBody>
      </p:sp>
      <p:sp>
        <p:nvSpPr>
          <p:cNvPr id="178" name="Google Shape;178;p20"/>
          <p:cNvSpPr txBox="1"/>
          <p:nvPr/>
        </p:nvSpPr>
        <p:spPr>
          <a:xfrm>
            <a:off x="4967033" y="4716100"/>
            <a:ext cx="1472800" cy="1885600"/>
          </a:xfrm>
          <a:prstGeom prst="rect">
            <a:avLst/>
          </a:prstGeom>
          <a:noFill/>
          <a:ln>
            <a:noFill/>
          </a:ln>
        </p:spPr>
        <p:txBody>
          <a:bodyPr spcFirstLastPara="1" wrap="square" lIns="121900" tIns="121900" rIns="121900" bIns="121900" anchor="t" anchorCtr="0">
            <a:noAutofit/>
          </a:bodyPr>
          <a:lstStyle/>
          <a:p>
            <a:pPr marL="0" marR="0" lvl="0" indent="0" algn="l" defTabSz="914400" rtl="0" eaLnBrk="0" fontAlgn="base" latinLnBrk="0" hangingPunct="0">
              <a:lnSpc>
                <a:spcPct val="115000"/>
              </a:lnSpc>
              <a:spcBef>
                <a:spcPts val="0"/>
              </a:spcBef>
              <a:spcAft>
                <a:spcPts val="0"/>
              </a:spcAft>
              <a:buClr>
                <a:srgbClr val="000000"/>
              </a:buClr>
              <a:buSzPts val="1100"/>
              <a:buFontTx/>
              <a:buNone/>
              <a:tabLst/>
              <a:defRPr/>
            </a:pPr>
            <a:endParaRPr kumimoji="0" sz="1067" b="0" i="0" u="none" strike="noStrike" kern="1200" cap="none" spc="0" normalizeH="0" baseline="0" noProof="0">
              <a:ln>
                <a:noFill/>
              </a:ln>
              <a:solidFill>
                <a:srgbClr val="FFFFFF"/>
              </a:solidFill>
              <a:effectLst/>
              <a:uLnTx/>
              <a:uFillTx/>
              <a:latin typeface="Oswald Regular"/>
              <a:ea typeface="Oswald Regular"/>
              <a:cs typeface="Oswald Regular"/>
              <a:sym typeface="Oswald Regular"/>
            </a:endParaRPr>
          </a:p>
        </p:txBody>
      </p:sp>
      <p:cxnSp>
        <p:nvCxnSpPr>
          <p:cNvPr id="179" name="Google Shape;179;p20"/>
          <p:cNvCxnSpPr/>
          <p:nvPr/>
        </p:nvCxnSpPr>
        <p:spPr>
          <a:xfrm>
            <a:off x="5694233" y="780000"/>
            <a:ext cx="0" cy="6275600"/>
          </a:xfrm>
          <a:prstGeom prst="straightConnector1">
            <a:avLst/>
          </a:prstGeom>
          <a:noFill/>
          <a:ln w="9525" cap="flat" cmpd="sng">
            <a:solidFill>
              <a:srgbClr val="00C9DD"/>
            </a:solidFill>
            <a:prstDash val="solid"/>
            <a:round/>
            <a:headEnd type="none" w="med" len="med"/>
            <a:tailEnd type="none" w="med" len="med"/>
          </a:ln>
        </p:spPr>
      </p:cxnSp>
      <p:sp>
        <p:nvSpPr>
          <p:cNvPr id="180" name="Google Shape;180;p20"/>
          <p:cNvSpPr txBox="1"/>
          <p:nvPr/>
        </p:nvSpPr>
        <p:spPr>
          <a:xfrm>
            <a:off x="-74655" y="3001127"/>
            <a:ext cx="5483600" cy="838000"/>
          </a:xfrm>
          <a:prstGeom prst="rect">
            <a:avLst/>
          </a:prstGeom>
          <a:noFill/>
          <a:ln>
            <a:noFill/>
          </a:ln>
        </p:spPr>
        <p:txBody>
          <a:bodyPr spcFirstLastPara="1" wrap="square" lIns="121900" tIns="121900" rIns="121900" bIns="121900" anchor="t" anchorCtr="0">
            <a:noAutofit/>
          </a:bodyPr>
          <a:lstStyle/>
          <a:p>
            <a:pPr marL="0" marR="0" lvl="0" indent="0" algn="l" defTabSz="914400" rtl="0" eaLnBrk="0" fontAlgn="base" latinLnBrk="0" hangingPunct="0">
              <a:lnSpc>
                <a:spcPct val="115000"/>
              </a:lnSpc>
              <a:spcBef>
                <a:spcPts val="0"/>
              </a:spcBef>
              <a:spcAft>
                <a:spcPts val="0"/>
              </a:spcAft>
              <a:buClrTx/>
              <a:buSzTx/>
              <a:buFontTx/>
              <a:buNone/>
              <a:tabLst/>
              <a:defRPr/>
            </a:pPr>
            <a:r>
              <a:rPr kumimoji="0" lang="en" sz="2267" b="0" i="0" u="none" strike="noStrike" kern="1200" cap="none" spc="0" normalizeH="0" baseline="0" noProof="0" dirty="0">
                <a:ln>
                  <a:noFill/>
                </a:ln>
                <a:solidFill>
                  <a:srgbClr val="0E2539"/>
                </a:solidFill>
                <a:effectLst/>
                <a:uLnTx/>
                <a:uFillTx/>
                <a:latin typeface="Oswald Regular"/>
                <a:ea typeface="Oswald Regular"/>
                <a:cs typeface="Oswald Regular"/>
                <a:sym typeface="Oswald Regular"/>
              </a:rPr>
              <a:t>“Kessel Run is revolutionizing the way we command and control airpower.”</a:t>
            </a:r>
            <a:endParaRPr kumimoji="0" sz="2267" b="0" i="0" u="none" strike="noStrike" kern="1200" cap="none" spc="0" normalizeH="0" baseline="0" noProof="0" dirty="0">
              <a:ln>
                <a:noFill/>
              </a:ln>
              <a:solidFill>
                <a:srgbClr val="0E2539"/>
              </a:solidFill>
              <a:effectLst/>
              <a:uLnTx/>
              <a:uFillTx/>
              <a:latin typeface="Oswald Regular"/>
              <a:ea typeface="Oswald Regular"/>
              <a:cs typeface="Oswald Regular"/>
              <a:sym typeface="Oswald Regular"/>
            </a:endParaRPr>
          </a:p>
        </p:txBody>
      </p:sp>
      <p:cxnSp>
        <p:nvCxnSpPr>
          <p:cNvPr id="181" name="Google Shape;181;p20"/>
          <p:cNvCxnSpPr/>
          <p:nvPr/>
        </p:nvCxnSpPr>
        <p:spPr>
          <a:xfrm rot="10800000">
            <a:off x="5686200" y="4711767"/>
            <a:ext cx="6562000" cy="12400"/>
          </a:xfrm>
          <a:prstGeom prst="straightConnector1">
            <a:avLst/>
          </a:prstGeom>
          <a:noFill/>
          <a:ln w="9525" cap="flat" cmpd="sng">
            <a:solidFill>
              <a:srgbClr val="00C9DD"/>
            </a:solidFill>
            <a:prstDash val="solid"/>
            <a:round/>
            <a:headEnd type="none" w="med" len="med"/>
            <a:tailEnd type="none" w="med" len="med"/>
          </a:ln>
        </p:spPr>
      </p:cxnSp>
      <p:sp>
        <p:nvSpPr>
          <p:cNvPr id="182" name="Google Shape;182;p20"/>
          <p:cNvSpPr txBox="1"/>
          <p:nvPr/>
        </p:nvSpPr>
        <p:spPr>
          <a:xfrm>
            <a:off x="5659647" y="944045"/>
            <a:ext cx="3154687" cy="6620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FFFFFF"/>
                </a:solidFill>
                <a:effectLst/>
                <a:uLnTx/>
                <a:uFillTx/>
                <a:latin typeface="Oswald"/>
                <a:ea typeface="Oswald"/>
                <a:cs typeface="Oswald"/>
                <a:sym typeface="Oswald"/>
              </a:rPr>
              <a:t>DEPLOYMENT FREQUENCY</a:t>
            </a:r>
            <a:endParaRPr kumimoji="0" sz="6000" b="0" i="0" u="none" strike="noStrike" kern="1200" cap="none" spc="0" normalizeH="0" baseline="0" noProof="0" dirty="0">
              <a:ln>
                <a:noFill/>
              </a:ln>
              <a:solidFill>
                <a:srgbClr val="00C9DD"/>
              </a:solidFill>
              <a:effectLst/>
              <a:uLnTx/>
              <a:uFillTx/>
              <a:latin typeface="Oswald"/>
              <a:ea typeface="Oswald"/>
              <a:cs typeface="Oswald"/>
              <a:sym typeface="Oswald"/>
            </a:endParaRPr>
          </a:p>
        </p:txBody>
      </p:sp>
      <p:sp>
        <p:nvSpPr>
          <p:cNvPr id="183" name="Google Shape;183;p20"/>
          <p:cNvSpPr txBox="1"/>
          <p:nvPr/>
        </p:nvSpPr>
        <p:spPr>
          <a:xfrm>
            <a:off x="5832615" y="2293865"/>
            <a:ext cx="1544800" cy="6620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2667" b="1" i="0" u="none" strike="noStrike" kern="1200" cap="none" spc="0" normalizeH="0" baseline="0" noProof="0" dirty="0">
                <a:ln>
                  <a:noFill/>
                </a:ln>
                <a:solidFill>
                  <a:srgbClr val="00C9DD"/>
                </a:solidFill>
                <a:effectLst/>
                <a:uLnTx/>
                <a:uFillTx/>
                <a:latin typeface="Oswald"/>
                <a:ea typeface="Oswald"/>
                <a:cs typeface="Oswald"/>
                <a:sym typeface="Oswald"/>
              </a:rPr>
              <a:t>HOURS</a:t>
            </a:r>
            <a:endParaRPr kumimoji="0" sz="6800" b="1" i="0" u="none" strike="noStrike" kern="1200" cap="none" spc="0" normalizeH="0" baseline="0" noProof="0" dirty="0">
              <a:ln>
                <a:noFill/>
              </a:ln>
              <a:solidFill>
                <a:srgbClr val="00C9DD"/>
              </a:solidFill>
              <a:effectLst/>
              <a:uLnTx/>
              <a:uFillTx/>
              <a:latin typeface="Oswald"/>
              <a:ea typeface="Oswald"/>
              <a:cs typeface="Oswald"/>
              <a:sym typeface="Oswald"/>
            </a:endParaRPr>
          </a:p>
        </p:txBody>
      </p:sp>
      <p:sp>
        <p:nvSpPr>
          <p:cNvPr id="184" name="Google Shape;184;p20"/>
          <p:cNvSpPr txBox="1"/>
          <p:nvPr/>
        </p:nvSpPr>
        <p:spPr>
          <a:xfrm>
            <a:off x="7311233" y="1323800"/>
            <a:ext cx="1760400" cy="17312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15000"/>
              </a:lnSpc>
              <a:spcBef>
                <a:spcPts val="0"/>
              </a:spcBef>
              <a:spcAft>
                <a:spcPts val="0"/>
              </a:spcAft>
              <a:buClrTx/>
              <a:buSzTx/>
              <a:buFontTx/>
              <a:buNone/>
              <a:tabLst/>
              <a:defRPr/>
            </a:pPr>
            <a:r>
              <a:rPr kumimoji="0" lang="en" sz="1200" b="0" i="0" u="none" strike="noStrike" kern="1200" cap="none" spc="0" normalizeH="0" baseline="0" noProof="0" dirty="0">
                <a:ln>
                  <a:noFill/>
                </a:ln>
                <a:solidFill>
                  <a:srgbClr val="FFFFFF"/>
                </a:solidFill>
                <a:effectLst/>
                <a:uLnTx/>
                <a:uFillTx/>
                <a:latin typeface="Roboto Thin"/>
                <a:ea typeface="Roboto Thin"/>
                <a:cs typeface="Roboto Thin"/>
                <a:sym typeface="Roboto Thin"/>
              </a:rPr>
              <a:t>Deploying small batches of functionality continuously into prod decreases risk</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185" name="Google Shape;185;p20"/>
          <p:cNvGrpSpPr/>
          <p:nvPr/>
        </p:nvGrpSpPr>
        <p:grpSpPr>
          <a:xfrm>
            <a:off x="5808817" y="3133903"/>
            <a:ext cx="1544800" cy="1476456"/>
            <a:chOff x="-85812" y="739706"/>
            <a:chExt cx="1158600" cy="1107344"/>
          </a:xfrm>
        </p:grpSpPr>
        <p:sp>
          <p:nvSpPr>
            <p:cNvPr id="186" name="Google Shape;186;p20"/>
            <p:cNvSpPr txBox="1"/>
            <p:nvPr/>
          </p:nvSpPr>
          <p:spPr>
            <a:xfrm>
              <a:off x="-33929" y="739706"/>
              <a:ext cx="976500" cy="7614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5400" b="1" i="0" u="none" strike="noStrike" kern="1200" cap="none" spc="0" normalizeH="0" baseline="0" noProof="0" dirty="0">
                  <a:ln>
                    <a:noFill/>
                  </a:ln>
                  <a:solidFill>
                    <a:srgbClr val="00C9DD"/>
                  </a:solidFill>
                  <a:effectLst/>
                  <a:uLnTx/>
                  <a:uFillTx/>
                  <a:latin typeface="Oswald"/>
                  <a:ea typeface="Oswald"/>
                  <a:cs typeface="Oswald"/>
                  <a:sym typeface="Oswald"/>
                </a:rPr>
                <a:t>7</a:t>
              </a:r>
              <a:endParaRPr kumimoji="0"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7" name="Google Shape;187;p20"/>
            <p:cNvSpPr txBox="1"/>
            <p:nvPr/>
          </p:nvSpPr>
          <p:spPr>
            <a:xfrm>
              <a:off x="-85812" y="1350550"/>
              <a:ext cx="1158600" cy="4965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2667" b="1" i="0" u="none" strike="noStrike" kern="1200" cap="none" spc="0" normalizeH="0" baseline="0" noProof="0" dirty="0">
                  <a:ln>
                    <a:noFill/>
                  </a:ln>
                  <a:solidFill>
                    <a:srgbClr val="00C9DD"/>
                  </a:solidFill>
                  <a:effectLst/>
                  <a:uLnTx/>
                  <a:uFillTx/>
                  <a:latin typeface="Oswald"/>
                  <a:ea typeface="Oswald"/>
                  <a:cs typeface="Oswald"/>
                  <a:sym typeface="Oswald"/>
                </a:rPr>
                <a:t>HOURS</a:t>
              </a:r>
              <a:endParaRPr kumimoji="0" sz="6800" b="1" i="0" u="none" strike="noStrike" kern="1200" cap="none" spc="0" normalizeH="0" baseline="0" noProof="0" dirty="0">
                <a:ln>
                  <a:noFill/>
                </a:ln>
                <a:solidFill>
                  <a:srgbClr val="00C9DD"/>
                </a:solidFill>
                <a:effectLst/>
                <a:uLnTx/>
                <a:uFillTx/>
                <a:latin typeface="Oswald"/>
                <a:ea typeface="Oswald"/>
                <a:cs typeface="Oswald"/>
                <a:sym typeface="Oswald"/>
              </a:endParaRPr>
            </a:p>
          </p:txBody>
        </p:sp>
      </p:grpSp>
      <p:sp>
        <p:nvSpPr>
          <p:cNvPr id="188" name="Google Shape;188;p20"/>
          <p:cNvSpPr txBox="1"/>
          <p:nvPr/>
        </p:nvSpPr>
        <p:spPr>
          <a:xfrm>
            <a:off x="7306967" y="2724467"/>
            <a:ext cx="1585200" cy="20844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15000"/>
              </a:lnSpc>
              <a:spcBef>
                <a:spcPts val="0"/>
              </a:spcBef>
              <a:spcAft>
                <a:spcPts val="0"/>
              </a:spcAft>
              <a:buClrTx/>
              <a:buSzTx/>
              <a:buFontTx/>
              <a:buNone/>
              <a:tabLst/>
              <a:defRPr/>
            </a:pPr>
            <a:r>
              <a:rPr kumimoji="0" lang="en" sz="1200" b="0" i="0" u="none" strike="noStrike" kern="1200" cap="none" spc="0" normalizeH="0" baseline="0" noProof="0" dirty="0">
                <a:ln>
                  <a:noFill/>
                </a:ln>
                <a:solidFill>
                  <a:srgbClr val="FFFFFF"/>
                </a:solidFill>
                <a:effectLst/>
                <a:uLnTx/>
                <a:uFillTx/>
                <a:latin typeface="Roboto Thin"/>
                <a:ea typeface="Roboto Thin"/>
                <a:cs typeface="Roboto Thin"/>
                <a:sym typeface="Roboto Thin"/>
              </a:rPr>
              <a:t>Reducing lead time ensures valuable capability isn’t sitting on the shelf and gets to users as fast as possible</a:t>
            </a:r>
            <a:endParaRPr kumimoji="0"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cxnSp>
        <p:nvCxnSpPr>
          <p:cNvPr id="189" name="Google Shape;189;p20"/>
          <p:cNvCxnSpPr/>
          <p:nvPr/>
        </p:nvCxnSpPr>
        <p:spPr>
          <a:xfrm>
            <a:off x="8950251" y="1076951"/>
            <a:ext cx="2800" cy="3637200"/>
          </a:xfrm>
          <a:prstGeom prst="straightConnector1">
            <a:avLst/>
          </a:prstGeom>
          <a:noFill/>
          <a:ln w="9525" cap="flat" cmpd="sng">
            <a:solidFill>
              <a:srgbClr val="00C9DD"/>
            </a:solidFill>
            <a:prstDash val="solid"/>
            <a:round/>
            <a:headEnd type="none" w="med" len="med"/>
            <a:tailEnd type="none" w="med" len="med"/>
          </a:ln>
        </p:spPr>
      </p:cxnSp>
      <p:cxnSp>
        <p:nvCxnSpPr>
          <p:cNvPr id="190" name="Google Shape;190;p20"/>
          <p:cNvCxnSpPr/>
          <p:nvPr/>
        </p:nvCxnSpPr>
        <p:spPr>
          <a:xfrm>
            <a:off x="5702300" y="2882900"/>
            <a:ext cx="6519600" cy="0"/>
          </a:xfrm>
          <a:prstGeom prst="straightConnector1">
            <a:avLst/>
          </a:prstGeom>
          <a:noFill/>
          <a:ln w="9525" cap="flat" cmpd="sng">
            <a:solidFill>
              <a:srgbClr val="00C9DD"/>
            </a:solidFill>
            <a:prstDash val="solid"/>
            <a:round/>
            <a:headEnd type="none" w="med" len="med"/>
            <a:tailEnd type="none" w="med" len="med"/>
          </a:ln>
        </p:spPr>
      </p:cxnSp>
      <p:sp>
        <p:nvSpPr>
          <p:cNvPr id="191" name="Google Shape;191;p20"/>
          <p:cNvSpPr txBox="1"/>
          <p:nvPr/>
        </p:nvSpPr>
        <p:spPr>
          <a:xfrm>
            <a:off x="10450767" y="1063500"/>
            <a:ext cx="1689200" cy="21848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15000"/>
              </a:lnSpc>
              <a:spcBef>
                <a:spcPts val="0"/>
              </a:spcBef>
              <a:spcAft>
                <a:spcPts val="0"/>
              </a:spcAft>
              <a:buClrTx/>
              <a:buSzTx/>
              <a:buFontTx/>
              <a:buNone/>
              <a:tabLst/>
              <a:defRPr/>
            </a:pPr>
            <a:r>
              <a:rPr kumimoji="0" lang="en" sz="1333" b="0" i="0" u="none" strike="noStrike" kern="1200" cap="none" spc="0" normalizeH="0" baseline="0" noProof="0" dirty="0">
                <a:ln>
                  <a:noFill/>
                </a:ln>
                <a:solidFill>
                  <a:srgbClr val="FFFFFF"/>
                </a:solidFill>
                <a:effectLst/>
                <a:uLnTx/>
                <a:uFillTx/>
                <a:latin typeface="Roboto Thin"/>
                <a:ea typeface="Roboto Thin"/>
                <a:cs typeface="Roboto Thin"/>
                <a:sym typeface="Roboto Thin"/>
              </a:rPr>
              <a:t>Modern, complex systems are going to fail; the focus must be on the ability to respond rapidly</a:t>
            </a:r>
            <a:endParaRPr kumimoji="0"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92" name="Google Shape;192;p20"/>
          <p:cNvSpPr txBox="1"/>
          <p:nvPr/>
        </p:nvSpPr>
        <p:spPr>
          <a:xfrm>
            <a:off x="10429284" y="3188859"/>
            <a:ext cx="1760400" cy="16068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15000"/>
              </a:lnSpc>
              <a:spcBef>
                <a:spcPts val="0"/>
              </a:spcBef>
              <a:spcAft>
                <a:spcPts val="0"/>
              </a:spcAft>
              <a:buClrTx/>
              <a:buSzTx/>
              <a:buFontTx/>
              <a:buNone/>
              <a:tabLst/>
              <a:defRPr/>
            </a:pPr>
            <a:r>
              <a:rPr kumimoji="0" lang="en" sz="1333" b="0" i="0" u="none" strike="noStrike" kern="1200" cap="none" spc="0" normalizeH="0" baseline="0" noProof="0" dirty="0">
                <a:ln>
                  <a:noFill/>
                </a:ln>
                <a:solidFill>
                  <a:srgbClr val="FFFFFF"/>
                </a:solidFill>
                <a:effectLst/>
                <a:uLnTx/>
                <a:uFillTx/>
                <a:latin typeface="Roboto Thin"/>
                <a:ea typeface="Roboto Thin"/>
                <a:cs typeface="Roboto Thin"/>
                <a:sym typeface="Roboto Thin"/>
              </a:rPr>
              <a:t>Agile doesn’t discount quality; creating quality code is imperative; especially in our environment</a:t>
            </a:r>
            <a:endParaRPr kumimoji="0"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193" name="Google Shape;193;p20"/>
          <p:cNvGrpSpPr/>
          <p:nvPr/>
        </p:nvGrpSpPr>
        <p:grpSpPr>
          <a:xfrm>
            <a:off x="8857179" y="3194215"/>
            <a:ext cx="1648484" cy="1422467"/>
            <a:chOff x="-301925" y="1005050"/>
            <a:chExt cx="1236363" cy="1066850"/>
          </a:xfrm>
        </p:grpSpPr>
        <p:sp>
          <p:nvSpPr>
            <p:cNvPr id="194" name="Google Shape;194;p20"/>
            <p:cNvSpPr txBox="1"/>
            <p:nvPr/>
          </p:nvSpPr>
          <p:spPr>
            <a:xfrm>
              <a:off x="-301925" y="1005050"/>
              <a:ext cx="1188900" cy="7614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6000" b="1" i="0" u="none" strike="noStrike" kern="1200" cap="none" spc="0" normalizeH="0" baseline="0" noProof="0">
                  <a:ln>
                    <a:noFill/>
                  </a:ln>
                  <a:solidFill>
                    <a:srgbClr val="00C9DD"/>
                  </a:solidFill>
                  <a:effectLst/>
                  <a:uLnTx/>
                  <a:uFillTx/>
                  <a:latin typeface="Oswald"/>
                  <a:ea typeface="Oswald"/>
                  <a:cs typeface="Oswald"/>
                  <a:sym typeface="Oswald"/>
                </a:rPr>
                <a:t>8</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5" name="Google Shape;195;p20"/>
            <p:cNvSpPr txBox="1"/>
            <p:nvPr/>
          </p:nvSpPr>
          <p:spPr>
            <a:xfrm>
              <a:off x="-224162" y="1575400"/>
              <a:ext cx="1158600" cy="4965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srgbClr val="00C9DD"/>
                  </a:solidFill>
                  <a:effectLst/>
                  <a:uLnTx/>
                  <a:uFillTx/>
                  <a:latin typeface="Oswald"/>
                  <a:ea typeface="Oswald"/>
                  <a:cs typeface="Oswald"/>
                  <a:sym typeface="Oswald"/>
                </a:rPr>
                <a:t>OF PROD DEPLOYS</a:t>
              </a:r>
              <a:endParaRPr kumimoji="0" sz="5733" b="1" i="0" u="none" strike="noStrike" kern="1200" cap="none" spc="0" normalizeH="0" baseline="0" noProof="0" dirty="0">
                <a:ln>
                  <a:noFill/>
                </a:ln>
                <a:solidFill>
                  <a:srgbClr val="00C9DD"/>
                </a:solidFill>
                <a:effectLst/>
                <a:uLnTx/>
                <a:uFillTx/>
                <a:latin typeface="Oswald"/>
                <a:ea typeface="Oswald"/>
                <a:cs typeface="Oswald"/>
                <a:sym typeface="Oswald"/>
              </a:endParaRPr>
            </a:p>
          </p:txBody>
        </p:sp>
      </p:grpSp>
      <p:sp>
        <p:nvSpPr>
          <p:cNvPr id="196" name="Google Shape;196;p20"/>
          <p:cNvSpPr txBox="1"/>
          <p:nvPr/>
        </p:nvSpPr>
        <p:spPr>
          <a:xfrm>
            <a:off x="9684879" y="3259915"/>
            <a:ext cx="567200" cy="5056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2667" b="1" i="0" u="none" strike="noStrike" kern="1200" cap="none" spc="0" normalizeH="0" baseline="0" noProof="0">
                <a:ln>
                  <a:noFill/>
                </a:ln>
                <a:solidFill>
                  <a:srgbClr val="00C9DD"/>
                </a:solidFill>
                <a:effectLst/>
                <a:uLnTx/>
                <a:uFillTx/>
                <a:latin typeface="Oswald"/>
                <a:ea typeface="Oswald"/>
                <a:cs typeface="Oswald"/>
                <a:sym typeface="Oswald"/>
              </a:rPr>
              <a:t>%</a:t>
            </a:r>
            <a:endParaRPr kumimoji="0" sz="2667"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97" name="Google Shape;197;p20"/>
          <p:cNvGrpSpPr/>
          <p:nvPr/>
        </p:nvGrpSpPr>
        <p:grpSpPr>
          <a:xfrm>
            <a:off x="8866768" y="1470801"/>
            <a:ext cx="1611732" cy="1398459"/>
            <a:chOff x="869039" y="808175"/>
            <a:chExt cx="1208799" cy="1048844"/>
          </a:xfrm>
        </p:grpSpPr>
        <p:sp>
          <p:nvSpPr>
            <p:cNvPr id="198" name="Google Shape;198;p20"/>
            <p:cNvSpPr txBox="1"/>
            <p:nvPr/>
          </p:nvSpPr>
          <p:spPr>
            <a:xfrm>
              <a:off x="869039" y="808175"/>
              <a:ext cx="1208799" cy="7614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4800" b="1" i="0" u="none" strike="noStrike" kern="1200" cap="none" spc="0" normalizeH="0" baseline="0" noProof="0" dirty="0">
                  <a:ln>
                    <a:noFill/>
                  </a:ln>
                  <a:solidFill>
                    <a:srgbClr val="00C9DD"/>
                  </a:solidFill>
                  <a:effectLst/>
                  <a:uLnTx/>
                  <a:uFillTx/>
                  <a:latin typeface="Oswald"/>
                  <a:ea typeface="Oswald"/>
                  <a:cs typeface="Oswald"/>
                  <a:sym typeface="Oswald"/>
                </a:rPr>
                <a:t>118</a:t>
              </a:r>
              <a:endParaRPr kumimoji="0"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99" name="Google Shape;199;p20"/>
            <p:cNvSpPr txBox="1"/>
            <p:nvPr/>
          </p:nvSpPr>
          <p:spPr>
            <a:xfrm>
              <a:off x="919238" y="1360519"/>
              <a:ext cx="1158600" cy="4965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2667" b="1" i="0" u="none" strike="noStrike" kern="1200" cap="none" spc="0" normalizeH="0" baseline="0" noProof="0" dirty="0">
                  <a:ln>
                    <a:noFill/>
                  </a:ln>
                  <a:solidFill>
                    <a:srgbClr val="00C9DD"/>
                  </a:solidFill>
                  <a:effectLst/>
                  <a:uLnTx/>
                  <a:uFillTx/>
                  <a:latin typeface="Oswald"/>
                  <a:ea typeface="Oswald"/>
                  <a:cs typeface="Oswald"/>
                  <a:sym typeface="Oswald"/>
                </a:rPr>
                <a:t>MINUTE</a:t>
              </a:r>
              <a:endParaRPr kumimoji="0" sz="6800" b="1" i="0" u="none" strike="noStrike" kern="1200" cap="none" spc="0" normalizeH="0" baseline="0" noProof="0" dirty="0">
                <a:ln>
                  <a:noFill/>
                </a:ln>
                <a:solidFill>
                  <a:srgbClr val="00C9DD"/>
                </a:solidFill>
                <a:effectLst/>
                <a:uLnTx/>
                <a:uFillTx/>
                <a:latin typeface="Oswald"/>
                <a:ea typeface="Oswald"/>
                <a:cs typeface="Oswald"/>
                <a:sym typeface="Oswald"/>
              </a:endParaRPr>
            </a:p>
          </p:txBody>
        </p:sp>
      </p:grpSp>
      <p:sp>
        <p:nvSpPr>
          <p:cNvPr id="200" name="Google Shape;200;p20"/>
          <p:cNvSpPr txBox="1"/>
          <p:nvPr/>
        </p:nvSpPr>
        <p:spPr>
          <a:xfrm>
            <a:off x="5812464" y="1504016"/>
            <a:ext cx="1585200" cy="3400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00C9DD"/>
                </a:solidFill>
                <a:effectLst/>
                <a:uLnTx/>
                <a:uFillTx/>
                <a:latin typeface="Oswald Regular"/>
                <a:ea typeface="Oswald Regular"/>
                <a:cs typeface="Oswald Regular"/>
                <a:sym typeface="Oswald Regular"/>
              </a:rPr>
              <a:t>DEPLOY EVERY</a:t>
            </a:r>
            <a:endParaRPr kumimoji="0" sz="6000" b="0" i="0" u="none" strike="noStrike" kern="1200" cap="none" spc="0" normalizeH="0" baseline="0" noProof="0" dirty="0">
              <a:ln>
                <a:noFill/>
              </a:ln>
              <a:solidFill>
                <a:srgbClr val="00C9DD"/>
              </a:solidFill>
              <a:effectLst/>
              <a:uLnTx/>
              <a:uFillTx/>
              <a:latin typeface="Oswald Regular"/>
              <a:ea typeface="Oswald Regular"/>
              <a:cs typeface="Oswald Regular"/>
              <a:sym typeface="Oswald Regular"/>
            </a:endParaRPr>
          </a:p>
        </p:txBody>
      </p:sp>
      <p:sp>
        <p:nvSpPr>
          <p:cNvPr id="201" name="Google Shape;201;p20"/>
          <p:cNvSpPr txBox="1"/>
          <p:nvPr/>
        </p:nvSpPr>
        <p:spPr>
          <a:xfrm>
            <a:off x="8832083" y="944045"/>
            <a:ext cx="2838599" cy="6620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FFFFFF"/>
                </a:solidFill>
                <a:effectLst/>
                <a:uLnTx/>
                <a:uFillTx/>
                <a:latin typeface="Oswald"/>
                <a:ea typeface="Oswald"/>
                <a:cs typeface="Oswald"/>
                <a:sym typeface="Oswald"/>
              </a:rPr>
              <a:t>MEAN TIME TO RESTORE</a:t>
            </a:r>
            <a:endParaRPr kumimoji="0" sz="6000" b="0" i="0" u="none" strike="noStrike" kern="1200" cap="none" spc="0" normalizeH="0" baseline="0" noProof="0" dirty="0">
              <a:ln>
                <a:noFill/>
              </a:ln>
              <a:solidFill>
                <a:srgbClr val="00C9DD"/>
              </a:solidFill>
              <a:effectLst/>
              <a:uLnTx/>
              <a:uFillTx/>
              <a:latin typeface="Oswald"/>
              <a:ea typeface="Oswald"/>
              <a:cs typeface="Oswald"/>
              <a:sym typeface="Oswald"/>
            </a:endParaRPr>
          </a:p>
        </p:txBody>
      </p:sp>
      <p:sp>
        <p:nvSpPr>
          <p:cNvPr id="202" name="Google Shape;202;p20"/>
          <p:cNvSpPr txBox="1"/>
          <p:nvPr/>
        </p:nvSpPr>
        <p:spPr>
          <a:xfrm>
            <a:off x="5814600" y="2832370"/>
            <a:ext cx="1401600" cy="4532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FFFFFF"/>
                </a:solidFill>
                <a:effectLst/>
                <a:uLnTx/>
                <a:uFillTx/>
                <a:latin typeface="Oswald"/>
                <a:ea typeface="Oswald"/>
                <a:cs typeface="Oswald"/>
                <a:sym typeface="Oswald"/>
              </a:rPr>
              <a:t>LEAD TIME</a:t>
            </a:r>
            <a:endParaRPr kumimoji="0" sz="6000" b="0" i="0" u="none" strike="noStrike" kern="1200" cap="none" spc="0" normalizeH="0" baseline="0" noProof="0" dirty="0">
              <a:ln>
                <a:noFill/>
              </a:ln>
              <a:solidFill>
                <a:srgbClr val="00C9DD"/>
              </a:solidFill>
              <a:effectLst/>
              <a:uLnTx/>
              <a:uFillTx/>
              <a:latin typeface="Oswald"/>
              <a:ea typeface="Oswald"/>
              <a:cs typeface="Oswald"/>
              <a:sym typeface="Oswald"/>
            </a:endParaRPr>
          </a:p>
        </p:txBody>
      </p:sp>
      <p:sp>
        <p:nvSpPr>
          <p:cNvPr id="203" name="Google Shape;203;p20"/>
          <p:cNvSpPr txBox="1"/>
          <p:nvPr/>
        </p:nvSpPr>
        <p:spPr>
          <a:xfrm>
            <a:off x="9059437" y="2832370"/>
            <a:ext cx="2540380" cy="4532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FFFFFF"/>
                </a:solidFill>
                <a:effectLst/>
                <a:uLnTx/>
                <a:uFillTx/>
                <a:latin typeface="Oswald"/>
                <a:ea typeface="Oswald"/>
                <a:cs typeface="Oswald"/>
                <a:sym typeface="Oswald"/>
              </a:rPr>
              <a:t>CHANGE / FAIL RATE</a:t>
            </a:r>
            <a:endParaRPr kumimoji="0" sz="1600" b="0" i="0" u="none" strike="noStrike" kern="1200" cap="none" spc="0" normalizeH="0" baseline="0" noProof="0" dirty="0">
              <a:ln>
                <a:noFill/>
              </a:ln>
              <a:solidFill>
                <a:srgbClr val="00C9DD"/>
              </a:solidFill>
              <a:effectLst/>
              <a:uLnTx/>
              <a:uFillTx/>
              <a:latin typeface="Oswald"/>
              <a:ea typeface="Oswald"/>
              <a:cs typeface="Oswald"/>
              <a:sym typeface="Oswald"/>
            </a:endParaRPr>
          </a:p>
        </p:txBody>
      </p:sp>
      <p:sp>
        <p:nvSpPr>
          <p:cNvPr id="204" name="Google Shape;204;p20"/>
          <p:cNvSpPr txBox="1"/>
          <p:nvPr/>
        </p:nvSpPr>
        <p:spPr>
          <a:xfrm>
            <a:off x="5928648" y="1682253"/>
            <a:ext cx="1302000" cy="10152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4800" b="1" i="0" u="none" strike="noStrike" kern="1200" cap="none" spc="0" normalizeH="0" baseline="0" noProof="0" dirty="0">
                <a:ln>
                  <a:noFill/>
                </a:ln>
                <a:solidFill>
                  <a:srgbClr val="00C9DD"/>
                </a:solidFill>
                <a:effectLst/>
                <a:uLnTx/>
                <a:uFillTx/>
                <a:latin typeface="Oswald"/>
                <a:ea typeface="Oswald"/>
                <a:cs typeface="Oswald"/>
                <a:sym typeface="Oswald"/>
              </a:rPr>
              <a:t>4.5</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05" name="Google Shape;205;p20"/>
          <p:cNvSpPr txBox="1"/>
          <p:nvPr/>
        </p:nvSpPr>
        <p:spPr>
          <a:xfrm>
            <a:off x="96033" y="3821492"/>
            <a:ext cx="5483600" cy="838000"/>
          </a:xfrm>
          <a:prstGeom prst="rect">
            <a:avLst/>
          </a:prstGeom>
          <a:noFill/>
          <a:ln>
            <a:noFill/>
          </a:ln>
        </p:spPr>
        <p:txBody>
          <a:bodyPr spcFirstLastPara="1" wrap="square" lIns="121900" tIns="121900" rIns="121900" bIns="121900" anchor="t" anchorCtr="0">
            <a:noAutofit/>
          </a:bodyPr>
          <a:lstStyle/>
          <a:p>
            <a:pPr marL="0" marR="0" lvl="0" indent="0" algn="r" defTabSz="914400" rtl="0" eaLnBrk="0" fontAlgn="base" latinLnBrk="0" hangingPunct="0">
              <a:lnSpc>
                <a:spcPct val="115000"/>
              </a:lnSpc>
              <a:spcBef>
                <a:spcPts val="0"/>
              </a:spcBef>
              <a:spcAft>
                <a:spcPts val="0"/>
              </a:spcAft>
              <a:buClrTx/>
              <a:buSzTx/>
              <a:buFontTx/>
              <a:buNone/>
              <a:tabLst/>
              <a:defRPr/>
            </a:pPr>
            <a:r>
              <a:rPr kumimoji="0" lang="en" sz="1800" b="0" i="0" u="none" strike="noStrike" kern="1200" cap="none" spc="0" normalizeH="0" baseline="0" noProof="0" dirty="0">
                <a:ln>
                  <a:noFill/>
                </a:ln>
                <a:solidFill>
                  <a:srgbClr val="0E2539"/>
                </a:solidFill>
                <a:effectLst/>
                <a:uLnTx/>
                <a:uFillTx/>
                <a:latin typeface="Oswald Regular"/>
                <a:ea typeface="Oswald Regular"/>
                <a:cs typeface="Oswald Regular"/>
                <a:sym typeface="Oswald Regular"/>
              </a:rPr>
              <a:t>Col Trey Coleman</a:t>
            </a:r>
            <a:endParaRPr kumimoji="0" sz="1800" b="0" i="0" u="none" strike="noStrike" kern="1200" cap="none" spc="0" normalizeH="0" baseline="0" noProof="0" dirty="0">
              <a:ln>
                <a:noFill/>
              </a:ln>
              <a:solidFill>
                <a:srgbClr val="0E2539"/>
              </a:solidFill>
              <a:effectLst/>
              <a:uLnTx/>
              <a:uFillTx/>
              <a:latin typeface="Oswald Regular"/>
              <a:ea typeface="Oswald Regular"/>
              <a:cs typeface="Oswald Regular"/>
              <a:sym typeface="Oswald Regular"/>
            </a:endParaRPr>
          </a:p>
          <a:p>
            <a:pPr marL="0" marR="0" lvl="0" indent="0" algn="r" defTabSz="914400" rtl="0" eaLnBrk="0" fontAlgn="base" latinLnBrk="0" hangingPunct="0">
              <a:lnSpc>
                <a:spcPct val="115000"/>
              </a:lnSpc>
              <a:spcBef>
                <a:spcPts val="0"/>
              </a:spcBef>
              <a:spcAft>
                <a:spcPts val="0"/>
              </a:spcAft>
              <a:buClrTx/>
              <a:buSzTx/>
              <a:buFontTx/>
              <a:buNone/>
              <a:tabLst/>
              <a:defRPr/>
            </a:pPr>
            <a:r>
              <a:rPr kumimoji="0" lang="en" sz="1800" b="0" i="0" u="none" strike="noStrike" kern="1200" cap="none" spc="0" normalizeH="0" baseline="0" noProof="0" dirty="0">
                <a:ln>
                  <a:noFill/>
                </a:ln>
                <a:solidFill>
                  <a:srgbClr val="0E2539"/>
                </a:solidFill>
                <a:effectLst/>
                <a:uLnTx/>
                <a:uFillTx/>
                <a:latin typeface="Oswald Regular"/>
                <a:ea typeface="Oswald Regular"/>
                <a:cs typeface="Oswald Regular"/>
                <a:sym typeface="Oswald Regular"/>
              </a:rPr>
              <a:t>609 AOC Commander</a:t>
            </a:r>
            <a:endParaRPr kumimoji="0" sz="1800" b="0" i="0" u="none" strike="noStrike" kern="1200" cap="none" spc="0" normalizeH="0" baseline="0" noProof="0" dirty="0">
              <a:ln>
                <a:noFill/>
              </a:ln>
              <a:solidFill>
                <a:srgbClr val="0E2539"/>
              </a:solidFill>
              <a:effectLst/>
              <a:uLnTx/>
              <a:uFillTx/>
              <a:latin typeface="Oswald Regular"/>
              <a:ea typeface="Oswald Regular"/>
              <a:cs typeface="Oswald Regular"/>
              <a:sym typeface="Oswald Regular"/>
            </a:endParaRPr>
          </a:p>
        </p:txBody>
      </p:sp>
      <p:pic>
        <p:nvPicPr>
          <p:cNvPr id="206" name="Google Shape;206;p20"/>
          <p:cNvPicPr preferRelativeResize="0"/>
          <p:nvPr/>
        </p:nvPicPr>
        <p:blipFill>
          <a:blip r:embed="rId4">
            <a:alphaModFix/>
          </a:blip>
          <a:stretch>
            <a:fillRect/>
          </a:stretch>
        </p:blipFill>
        <p:spPr>
          <a:xfrm>
            <a:off x="258635" y="2057510"/>
            <a:ext cx="262800" cy="259181"/>
          </a:xfrm>
          <a:prstGeom prst="rect">
            <a:avLst/>
          </a:prstGeom>
          <a:noFill/>
          <a:ln>
            <a:noFill/>
          </a:ln>
        </p:spPr>
      </p:pic>
    </p:spTree>
    <p:extLst>
      <p:ext uri="{BB962C8B-B14F-4D97-AF65-F5344CB8AC3E}">
        <p14:creationId xmlns:p14="http://schemas.microsoft.com/office/powerpoint/2010/main" val="232023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4BC1BF-84EF-492F-9A38-2AFA6D48416C}"/>
              </a:ext>
            </a:extLst>
          </p:cNvPr>
          <p:cNvSpPr/>
          <p:nvPr/>
        </p:nvSpPr>
        <p:spPr>
          <a:xfrm>
            <a:off x="0" y="977462"/>
            <a:ext cx="12192000" cy="5880538"/>
          </a:xfrm>
          <a:prstGeom prst="rect">
            <a:avLst/>
          </a:prstGeom>
          <a:ln/>
        </p:spPr>
        <p:style>
          <a:lnRef idx="2">
            <a:schemeClr val="dk1"/>
          </a:lnRef>
          <a:fillRef idx="1">
            <a:schemeClr val="lt1"/>
          </a:fillRef>
          <a:effectRef idx="0">
            <a:schemeClr val="dk1"/>
          </a:effectRef>
          <a:fontRef idx="minor">
            <a:schemeClr val="dk1"/>
          </a:fontRef>
        </p:style>
        <p:txBody>
          <a:bodyPr t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Calibri"/>
              <a:ea typeface="+mn-ea"/>
              <a:cs typeface="+mn-cs"/>
            </a:endParaRPr>
          </a:p>
        </p:txBody>
      </p:sp>
      <p:sp>
        <p:nvSpPr>
          <p:cNvPr id="148" name="Text Placeholder 7">
            <a:extLst>
              <a:ext uri="{FF2B5EF4-FFF2-40B4-BE49-F238E27FC236}">
                <a16:creationId xmlns:a16="http://schemas.microsoft.com/office/drawing/2014/main" id="{4D00383D-8CD5-417D-98F7-74AD02158BBC}"/>
              </a:ext>
            </a:extLst>
          </p:cNvPr>
          <p:cNvSpPr txBox="1">
            <a:spLocks noChangeArrowheads="1"/>
          </p:cNvSpPr>
          <p:nvPr/>
        </p:nvSpPr>
        <p:spPr bwMode="auto">
          <a:xfrm>
            <a:off x="1003812" y="172766"/>
            <a:ext cx="964248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685800" indent="-2286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0" eaLnBrk="1" fontAlgn="auto" hangingPunct="1">
              <a:lnSpc>
                <a:spcPct val="90000"/>
              </a:lnSpc>
              <a:spcAft>
                <a:spcPts val="0"/>
              </a:spcAft>
              <a:defRPr/>
            </a:pPr>
            <a:r>
              <a:rPr lang="en-US" sz="3200" b="1" dirty="0">
                <a:solidFill>
                  <a:srgbClr val="FFFFFF"/>
                </a:solidFill>
                <a:latin typeface="Calibri"/>
              </a:rPr>
              <a:t>A.I. Vignettes</a:t>
            </a:r>
          </a:p>
        </p:txBody>
      </p:sp>
      <p:pic>
        <p:nvPicPr>
          <p:cNvPr id="3" name="Picture 2"/>
          <p:cNvPicPr>
            <a:picLocks noChangeAspect="1"/>
          </p:cNvPicPr>
          <p:nvPr/>
        </p:nvPicPr>
        <p:blipFill>
          <a:blip r:embed="rId3"/>
          <a:stretch>
            <a:fillRect/>
          </a:stretch>
        </p:blipFill>
        <p:spPr>
          <a:xfrm>
            <a:off x="794134" y="3992496"/>
            <a:ext cx="4905301" cy="2759232"/>
          </a:xfrm>
          <a:prstGeom prst="rect">
            <a:avLst/>
          </a:prstGeom>
        </p:spPr>
      </p:pic>
      <p:pic>
        <p:nvPicPr>
          <p:cNvPr id="4" name="Picture 3"/>
          <p:cNvPicPr>
            <a:picLocks noChangeAspect="1"/>
          </p:cNvPicPr>
          <p:nvPr/>
        </p:nvPicPr>
        <p:blipFill>
          <a:blip r:embed="rId4"/>
          <a:stretch>
            <a:fillRect/>
          </a:stretch>
        </p:blipFill>
        <p:spPr>
          <a:xfrm>
            <a:off x="799508" y="1130016"/>
            <a:ext cx="4905301" cy="2759232"/>
          </a:xfrm>
          <a:prstGeom prst="rect">
            <a:avLst/>
          </a:prstGeom>
        </p:spPr>
      </p:pic>
      <p:pic>
        <p:nvPicPr>
          <p:cNvPr id="2" name="Picture 1"/>
          <p:cNvPicPr>
            <a:picLocks noChangeAspect="1"/>
          </p:cNvPicPr>
          <p:nvPr/>
        </p:nvPicPr>
        <p:blipFill>
          <a:blip r:embed="rId5"/>
          <a:stretch>
            <a:fillRect/>
          </a:stretch>
        </p:blipFill>
        <p:spPr>
          <a:xfrm>
            <a:off x="6398690" y="1130016"/>
            <a:ext cx="4905301" cy="2759232"/>
          </a:xfrm>
          <a:prstGeom prst="rect">
            <a:avLst/>
          </a:prstGeom>
        </p:spPr>
      </p:pic>
      <p:pic>
        <p:nvPicPr>
          <p:cNvPr id="11" name="Picture 10"/>
          <p:cNvPicPr>
            <a:picLocks noChangeAspect="1"/>
          </p:cNvPicPr>
          <p:nvPr/>
        </p:nvPicPr>
        <p:blipFill>
          <a:blip r:embed="rId6"/>
          <a:stretch>
            <a:fillRect/>
          </a:stretch>
        </p:blipFill>
        <p:spPr>
          <a:xfrm>
            <a:off x="6398690" y="3992871"/>
            <a:ext cx="4905302" cy="2759233"/>
          </a:xfrm>
          <a:prstGeom prst="rect">
            <a:avLst/>
          </a:prstGeom>
        </p:spPr>
      </p:pic>
    </p:spTree>
    <p:extLst>
      <p:ext uri="{BB962C8B-B14F-4D97-AF65-F5344CB8AC3E}">
        <p14:creationId xmlns:p14="http://schemas.microsoft.com/office/powerpoint/2010/main" val="4260556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950753" y="128922"/>
            <a:ext cx="8541096" cy="63785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a:ea typeface="+mj-ea"/>
                <a:cs typeface="+mj-cs"/>
              </a:rPr>
              <a:t>Digital University</a:t>
            </a:r>
          </a:p>
        </p:txBody>
      </p:sp>
      <p:sp>
        <p:nvSpPr>
          <p:cNvPr id="19" name="TextBox 18"/>
          <p:cNvSpPr txBox="1"/>
          <p:nvPr/>
        </p:nvSpPr>
        <p:spPr>
          <a:xfrm>
            <a:off x="365127" y="6214274"/>
            <a:ext cx="11358509" cy="420740"/>
          </a:xfrm>
          <a:prstGeom prst="rect">
            <a:avLst/>
          </a:prstGeom>
          <a:solidFill>
            <a:srgbClr val="061E4E"/>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68580" tIns="34290" rIns="68580" bIns="34290" numCol="1" anchor="ctr" anchorCtr="0" compatLnSpc="1">
            <a:prstTxWarp prst="textNoShape">
              <a:avLst/>
            </a:prstTxWarp>
            <a:noAutofit/>
          </a:bodyPr>
          <a:lstStyle>
            <a:lvl1pPr marL="285750" lvl="0" indent="-285750" fontAlgn="base">
              <a:spcBef>
                <a:spcPct val="50000"/>
              </a:spcBef>
              <a:spcAft>
                <a:spcPct val="0"/>
              </a:spcAft>
              <a:buClr>
                <a:srgbClr val="151C77"/>
              </a:buClr>
              <a:buSzPct val="80000"/>
              <a:buFont typeface="Wingdings" pitchFamily="2" charset="2"/>
              <a:buChar char="n"/>
              <a:defRPr sz="2000" b="1"/>
            </a:lvl1pPr>
            <a:lvl2pPr marL="688975" lvl="1" indent="-282575" fontAlgn="base">
              <a:spcBef>
                <a:spcPct val="25000"/>
              </a:spcBef>
              <a:spcAft>
                <a:spcPct val="0"/>
              </a:spcAft>
              <a:buClr>
                <a:srgbClr val="151C77"/>
              </a:buClr>
              <a:buSzPct val="80000"/>
              <a:buFont typeface="Wingdings" pitchFamily="2" charset="2"/>
              <a:buChar char="n"/>
              <a:defRPr sz="2000" b="1"/>
            </a:lvl2pPr>
            <a:lvl3pPr marL="1027113" lvl="2" indent="-223838" fontAlgn="base">
              <a:spcBef>
                <a:spcPct val="25000"/>
              </a:spcBef>
              <a:spcAft>
                <a:spcPct val="0"/>
              </a:spcAft>
              <a:buClr>
                <a:srgbClr val="151C77"/>
              </a:buClr>
              <a:buSzPct val="80000"/>
              <a:buFont typeface="Wingdings" pitchFamily="2" charset="2"/>
              <a:buChar char="n"/>
              <a:defRPr sz="2000" b="1"/>
            </a:lvl3pPr>
            <a:lvl4pPr marL="1600200" lvl="3" indent="-228600" fontAlgn="base">
              <a:spcBef>
                <a:spcPct val="25000"/>
              </a:spcBef>
              <a:spcAft>
                <a:spcPct val="0"/>
              </a:spcAft>
              <a:buClr>
                <a:srgbClr val="151C77"/>
              </a:buClr>
              <a:buSzPct val="80000"/>
              <a:buFont typeface="Wingdings" pitchFamily="2" charset="2"/>
              <a:buChar char="n"/>
              <a:defRPr sz="2000" b="1"/>
            </a:lvl4pPr>
            <a:lvl5pPr marL="2057400" indent="-228600" fontAlgn="base">
              <a:spcBef>
                <a:spcPct val="20000"/>
              </a:spcBef>
              <a:spcAft>
                <a:spcPct val="0"/>
              </a:spcAft>
              <a:buClr>
                <a:srgbClr val="003399"/>
              </a:buClr>
              <a:buSzPct val="80000"/>
              <a:buFont typeface="Wingdings" pitchFamily="2" charset="2"/>
              <a:buChar char="n"/>
              <a:defRPr sz="2000"/>
            </a:lvl5pPr>
            <a:lvl6pPr marL="2514600" indent="-228600" fontAlgn="base">
              <a:spcBef>
                <a:spcPct val="20000"/>
              </a:spcBef>
              <a:spcAft>
                <a:spcPct val="0"/>
              </a:spcAft>
              <a:buClr>
                <a:srgbClr val="003399"/>
              </a:buClr>
              <a:buSzPct val="80000"/>
              <a:buFont typeface="Wingdings" pitchFamily="2" charset="2"/>
              <a:buChar char="n"/>
              <a:defRPr sz="2000"/>
            </a:lvl6pPr>
            <a:lvl7pPr marL="2971800" indent="-228600" fontAlgn="base">
              <a:spcBef>
                <a:spcPct val="20000"/>
              </a:spcBef>
              <a:spcAft>
                <a:spcPct val="0"/>
              </a:spcAft>
              <a:buClr>
                <a:srgbClr val="003399"/>
              </a:buClr>
              <a:buSzPct val="80000"/>
              <a:buFont typeface="Wingdings" pitchFamily="2" charset="2"/>
              <a:buChar char="n"/>
              <a:defRPr sz="2000"/>
            </a:lvl7pPr>
            <a:lvl8pPr marL="3429000" indent="-228600" fontAlgn="base">
              <a:spcBef>
                <a:spcPct val="20000"/>
              </a:spcBef>
              <a:spcAft>
                <a:spcPct val="0"/>
              </a:spcAft>
              <a:buClr>
                <a:srgbClr val="003399"/>
              </a:buClr>
              <a:buSzPct val="80000"/>
              <a:buFont typeface="Wingdings" pitchFamily="2" charset="2"/>
              <a:buChar char="n"/>
              <a:defRPr sz="2000"/>
            </a:lvl8pPr>
            <a:lvl9pPr marL="3886200" indent="-228600" fontAlgn="base">
              <a:spcBef>
                <a:spcPct val="20000"/>
              </a:spcBef>
              <a:spcAft>
                <a:spcPct val="0"/>
              </a:spcAft>
              <a:buClr>
                <a:srgbClr val="003399"/>
              </a:buClr>
              <a:buSzPct val="80000"/>
              <a:buFont typeface="Wingdings" pitchFamily="2" charset="2"/>
              <a:buChar char="n"/>
              <a:defRPr sz="2000"/>
            </a:lvl9pPr>
          </a:lstStyle>
          <a:p>
            <a:pPr marL="0" marR="0" lvl="0" indent="0" algn="ctr" defTabSz="914400" rtl="0" eaLnBrk="1" fontAlgn="base" latinLnBrk="0" hangingPunct="1">
              <a:lnSpc>
                <a:spcPct val="100000"/>
              </a:lnSpc>
              <a:spcBef>
                <a:spcPct val="50000"/>
              </a:spcBef>
              <a:spcAft>
                <a:spcPct val="0"/>
              </a:spcAft>
              <a:buClr>
                <a:srgbClr val="151C77"/>
              </a:buClr>
              <a:buSzPct val="80000"/>
              <a:buFont typeface="Wingdings" pitchFamily="2" charset="2"/>
              <a:buNone/>
              <a:tabLst/>
              <a:defRPr/>
            </a:pPr>
            <a:r>
              <a:rPr kumimoji="0" lang="en-US" sz="2000" b="1" i="1" u="none" strike="noStrike" kern="1200" cap="none" spc="0" normalizeH="0" baseline="0" noProof="0" dirty="0">
                <a:ln>
                  <a:noFill/>
                </a:ln>
                <a:solidFill>
                  <a:srgbClr val="FFFFFF"/>
                </a:solidFill>
                <a:effectLst/>
                <a:uLnTx/>
                <a:uFillTx/>
                <a:latin typeface="Calibri"/>
                <a:ea typeface="+mn-ea"/>
                <a:cs typeface="+mn-cs"/>
              </a:rPr>
              <a:t>Build the Airmen</a:t>
            </a:r>
            <a:r>
              <a:rPr kumimoji="0" lang="en-US" sz="2000" b="1" i="1" u="none" strike="noStrike" kern="1200" cap="none" spc="0" normalizeH="0" noProof="0" dirty="0">
                <a:ln>
                  <a:noFill/>
                </a:ln>
                <a:solidFill>
                  <a:srgbClr val="FFFFFF"/>
                </a:solidFill>
                <a:effectLst/>
                <a:uLnTx/>
                <a:uFillTx/>
                <a:latin typeface="Calibri"/>
                <a:ea typeface="+mn-ea"/>
                <a:cs typeface="+mn-cs"/>
              </a:rPr>
              <a:t> and Guardians </a:t>
            </a:r>
            <a:r>
              <a:rPr kumimoji="0" lang="en-US" sz="2000" b="1" i="1" u="none" strike="noStrike" kern="1200" cap="none" spc="0" normalizeH="0" baseline="0" noProof="0" dirty="0">
                <a:ln>
                  <a:noFill/>
                </a:ln>
                <a:solidFill>
                  <a:srgbClr val="FFFFFF"/>
                </a:solidFill>
                <a:effectLst/>
                <a:uLnTx/>
                <a:uFillTx/>
                <a:latin typeface="Calibri"/>
                <a:ea typeface="+mn-ea"/>
                <a:cs typeface="+mn-cs"/>
              </a:rPr>
              <a:t>We Need -- https://digitalu.af.mil/</a:t>
            </a:r>
          </a:p>
        </p:txBody>
      </p:sp>
      <p:sp>
        <p:nvSpPr>
          <p:cNvPr id="2" name="Rectangle 1"/>
          <p:cNvSpPr/>
          <p:nvPr/>
        </p:nvSpPr>
        <p:spPr>
          <a:xfrm>
            <a:off x="365127" y="897670"/>
            <a:ext cx="11358508" cy="112338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srgbClr val="FFFFFF"/>
                </a:solidFill>
                <a:effectLst/>
                <a:uLnTx/>
                <a:uFillTx/>
                <a:latin typeface="Calibri"/>
                <a:ea typeface="Times New Roman" panose="02020603050405020304" pitchFamily="18" charset="0"/>
                <a:cs typeface="+mn-cs"/>
              </a:rPr>
              <a:t>Access to over 7,000 training courses, including Python, Cyber Security, Web Development, and more!</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srgbClr val="FFFFFF"/>
                </a:solidFill>
                <a:effectLst/>
                <a:uLnTx/>
                <a:uFillTx/>
                <a:latin typeface="Calibri"/>
                <a:ea typeface="Times New Roman" panose="02020603050405020304" pitchFamily="18" charset="0"/>
                <a:cs typeface="+mn-cs"/>
              </a:rPr>
              <a:t>Certifications/badges members can use to apply for positions and Commanders can use to find digital talent</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srgbClr val="FFFFFF"/>
                </a:solidFill>
                <a:effectLst/>
                <a:uLnTx/>
                <a:uFillTx/>
                <a:latin typeface="Calibri"/>
                <a:ea typeface="Times New Roman" panose="02020603050405020304" pitchFamily="18" charset="0"/>
                <a:cs typeface="+mn-cs"/>
              </a:rPr>
              <a:t>Gives Commanders / Senior Leaders analytics to identify top talent and digital skills inventory</a:t>
            </a:r>
          </a:p>
        </p:txBody>
      </p:sp>
      <p:grpSp>
        <p:nvGrpSpPr>
          <p:cNvPr id="23" name="Group 22"/>
          <p:cNvGrpSpPr/>
          <p:nvPr/>
        </p:nvGrpSpPr>
        <p:grpSpPr>
          <a:xfrm>
            <a:off x="393590" y="2248176"/>
            <a:ext cx="11330044" cy="1288913"/>
            <a:chOff x="386169" y="1505384"/>
            <a:chExt cx="11330045" cy="1717663"/>
          </a:xfrm>
        </p:grpSpPr>
        <p:sp>
          <p:nvSpPr>
            <p:cNvPr id="24" name="Content Placeholder 2"/>
            <p:cNvSpPr txBox="1">
              <a:spLocks/>
            </p:cNvSpPr>
            <p:nvPr/>
          </p:nvSpPr>
          <p:spPr bwMode="auto">
            <a:xfrm>
              <a:off x="386169" y="1561026"/>
              <a:ext cx="11330045" cy="1596267"/>
            </a:xfrm>
            <a:prstGeom prst="rect">
              <a:avLst/>
            </a:prstGeom>
            <a:solidFill>
              <a:schemeClr val="bg1"/>
            </a:solidFill>
            <a:ln w="9525">
              <a:solidFill>
                <a:schemeClr val="accent6">
                  <a:lumMod val="20000"/>
                  <a:lumOff val="80000"/>
                </a:schemeClr>
              </a:solidFill>
              <a:miter lim="800000"/>
              <a:headEnd/>
              <a:tailEnd/>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lvl1pPr marL="285750" indent="-285750" algn="l" rtl="0" eaLnBrk="1" fontAlgn="base" hangingPunct="1">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1" fontAlgn="base" hangingPunct="1">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1" fontAlgn="base" hangingPunct="1">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1" fontAlgn="base" hangingPunct="1">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285750" marR="0" lvl="0" indent="-285750" algn="l" defTabSz="914400" rtl="0" eaLnBrk="1" fontAlgn="base" latinLnBrk="0" hangingPunct="1">
                <a:lnSpc>
                  <a:spcPct val="100000"/>
                </a:lnSpc>
                <a:spcBef>
                  <a:spcPts val="450"/>
                </a:spcBef>
                <a:spcAft>
                  <a:spcPct val="0"/>
                </a:spcAft>
                <a:buClr>
                  <a:srgbClr val="151C77"/>
                </a:buClr>
                <a:buSzPct val="100000"/>
                <a:buFont typeface="Wingdings" pitchFamily="2" charset="2"/>
                <a:buChar char="§"/>
                <a:tabLst/>
                <a:defRPr/>
              </a:pPr>
              <a:endParaRPr kumimoji="0" lang="en-US" sz="1600" b="0" i="0" u="none" strike="noStrike" kern="0" cap="none" spc="0" normalizeH="0" baseline="0" noProof="0" dirty="0">
                <a:ln>
                  <a:noFill/>
                </a:ln>
                <a:solidFill>
                  <a:srgbClr val="000000"/>
                </a:solidFill>
                <a:effectLst/>
                <a:uLnTx/>
                <a:uFillTx/>
                <a:latin typeface="Calibri"/>
                <a:ea typeface="+mn-ea"/>
                <a:cs typeface="+mn-cs"/>
              </a:endParaRPr>
            </a:p>
          </p:txBody>
        </p:sp>
        <p:sp>
          <p:nvSpPr>
            <p:cNvPr id="25" name="TextBox 24"/>
            <p:cNvSpPr txBox="1"/>
            <p:nvPr/>
          </p:nvSpPr>
          <p:spPr>
            <a:xfrm>
              <a:off x="386169" y="1505384"/>
              <a:ext cx="11330045" cy="451172"/>
            </a:xfrm>
            <a:prstGeom prst="rect">
              <a:avLst/>
            </a:prstGeom>
            <a:solidFill>
              <a:srgbClr val="3B1470"/>
            </a:solidFill>
            <a:ln>
              <a:solidFill>
                <a:schemeClr val="bg1"/>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a:ea typeface="+mn-ea"/>
                  <a:cs typeface="+mn-cs"/>
                </a:rPr>
                <a:t>Leveling the Playing Field</a:t>
              </a:r>
            </a:p>
          </p:txBody>
        </p:sp>
        <p:sp>
          <p:nvSpPr>
            <p:cNvPr id="26" name="Oval 25"/>
            <p:cNvSpPr/>
            <p:nvPr/>
          </p:nvSpPr>
          <p:spPr bwMode="auto">
            <a:xfrm>
              <a:off x="757469" y="2346645"/>
              <a:ext cx="274320" cy="365571"/>
            </a:xfrm>
            <a:prstGeom prst="ellipse">
              <a:avLst/>
            </a:prstGeom>
            <a:solidFill>
              <a:srgbClr val="3B1470"/>
            </a:solidFill>
            <a:ln w="12700" cap="flat" cmpd="sng" algn="ctr">
              <a:solidFill>
                <a:schemeClr val="bg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mn-ea"/>
                  <a:cs typeface="+mn-cs"/>
                </a:rPr>
                <a:t>1</a:t>
              </a:r>
            </a:p>
          </p:txBody>
        </p:sp>
        <p:sp>
          <p:nvSpPr>
            <p:cNvPr id="27" name="Rectangle 26"/>
            <p:cNvSpPr/>
            <p:nvPr/>
          </p:nvSpPr>
          <p:spPr>
            <a:xfrm>
              <a:off x="2667000" y="1903709"/>
              <a:ext cx="9049214" cy="1319338"/>
            </a:xfrm>
            <a:prstGeom prst="rect">
              <a:avLst/>
            </a:prstGeom>
          </p:spPr>
          <p:txBody>
            <a:bodyPr wrap="square" anchor="ctr">
              <a:spAutoFit/>
            </a:bodyPr>
            <a:lstStyle/>
            <a:p>
              <a:pPr marL="172641" marR="0" lvl="0" indent="-172641" algn="l" defTabSz="914400" rtl="0" eaLnBrk="1" fontAlgn="auto" latinLnBrk="0" hangingPunct="1">
                <a:lnSpc>
                  <a:spcPct val="100000"/>
                </a:lnSpc>
                <a:spcBef>
                  <a:spcPts val="450"/>
                </a:spcBef>
                <a:spcAft>
                  <a:spcPts val="0"/>
                </a:spcAft>
                <a:buClrTx/>
                <a:buSzPct val="100000"/>
                <a:buFont typeface="Wingdings" pitchFamily="2" charset="2"/>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Path to upskilling the entire force</a:t>
              </a:r>
            </a:p>
            <a:p>
              <a:pPr marL="172641" marR="0" lvl="0" indent="-172641" algn="l" defTabSz="914400" rtl="0" eaLnBrk="1" fontAlgn="auto" latinLnBrk="0" hangingPunct="1">
                <a:lnSpc>
                  <a:spcPct val="100000"/>
                </a:lnSpc>
                <a:spcBef>
                  <a:spcPts val="450"/>
                </a:spcBef>
                <a:spcAft>
                  <a:spcPts val="0"/>
                </a:spcAft>
                <a:buClrTx/>
                <a:buSzPct val="100000"/>
                <a:buFont typeface="Wingdings" pitchFamily="2" charset="2"/>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Anyone from any background, job series, etc. has access to the same training content</a:t>
              </a:r>
            </a:p>
            <a:p>
              <a:pPr marL="172641" marR="0" lvl="0" indent="-172641" algn="l" defTabSz="914400" rtl="0" eaLnBrk="1" fontAlgn="auto" latinLnBrk="0" hangingPunct="1">
                <a:lnSpc>
                  <a:spcPct val="100000"/>
                </a:lnSpc>
                <a:spcBef>
                  <a:spcPts val="450"/>
                </a:spcBef>
                <a:spcAft>
                  <a:spcPts val="0"/>
                </a:spcAft>
                <a:buClrTx/>
                <a:buSzPct val="100000"/>
                <a:buFont typeface="Wingdings" pitchFamily="2" charset="2"/>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Anyone who has been left behind can catch up through hard work and mentorship</a:t>
              </a:r>
            </a:p>
          </p:txBody>
        </p:sp>
      </p:grpSp>
      <p:grpSp>
        <p:nvGrpSpPr>
          <p:cNvPr id="31" name="Group 30"/>
          <p:cNvGrpSpPr>
            <a:grpSpLocks noChangeAspect="1"/>
          </p:cNvGrpSpPr>
          <p:nvPr/>
        </p:nvGrpSpPr>
        <p:grpSpPr>
          <a:xfrm>
            <a:off x="1541858" y="2828513"/>
            <a:ext cx="655803" cy="427135"/>
            <a:chOff x="9182101" y="5170488"/>
            <a:chExt cx="482600" cy="314325"/>
          </a:xfrm>
          <a:solidFill>
            <a:srgbClr val="3B1470"/>
          </a:solidFill>
        </p:grpSpPr>
        <p:sp>
          <p:nvSpPr>
            <p:cNvPr id="32" name="Freeform 466"/>
            <p:cNvSpPr>
              <a:spLocks/>
            </p:cNvSpPr>
            <p:nvPr/>
          </p:nvSpPr>
          <p:spPr bwMode="auto">
            <a:xfrm>
              <a:off x="9182101" y="5186363"/>
              <a:ext cx="165100" cy="250825"/>
            </a:xfrm>
            <a:custGeom>
              <a:avLst/>
              <a:gdLst>
                <a:gd name="T0" fmla="*/ 32 w 51"/>
                <a:gd name="T1" fmla="*/ 59 h 78"/>
                <a:gd name="T2" fmla="*/ 48 w 51"/>
                <a:gd name="T3" fmla="*/ 48 h 78"/>
                <a:gd name="T4" fmla="*/ 45 w 51"/>
                <a:gd name="T5" fmla="*/ 47 h 78"/>
                <a:gd name="T6" fmla="*/ 42 w 51"/>
                <a:gd name="T7" fmla="*/ 44 h 78"/>
                <a:gd name="T8" fmla="*/ 41 w 51"/>
                <a:gd name="T9" fmla="*/ 41 h 78"/>
                <a:gd name="T10" fmla="*/ 43 w 51"/>
                <a:gd name="T11" fmla="*/ 39 h 78"/>
                <a:gd name="T12" fmla="*/ 49 w 51"/>
                <a:gd name="T13" fmla="*/ 38 h 78"/>
                <a:gd name="T14" fmla="*/ 48 w 51"/>
                <a:gd name="T15" fmla="*/ 28 h 78"/>
                <a:gd name="T16" fmla="*/ 47 w 51"/>
                <a:gd name="T17" fmla="*/ 10 h 78"/>
                <a:gd name="T18" fmla="*/ 35 w 51"/>
                <a:gd name="T19" fmla="*/ 1 h 78"/>
                <a:gd name="T20" fmla="*/ 28 w 51"/>
                <a:gd name="T21" fmla="*/ 1 h 78"/>
                <a:gd name="T22" fmla="*/ 16 w 51"/>
                <a:gd name="T23" fmla="*/ 24 h 78"/>
                <a:gd name="T24" fmla="*/ 16 w 51"/>
                <a:gd name="T25" fmla="*/ 38 h 78"/>
                <a:gd name="T26" fmla="*/ 22 w 51"/>
                <a:gd name="T27" fmla="*/ 39 h 78"/>
                <a:gd name="T28" fmla="*/ 24 w 51"/>
                <a:gd name="T29" fmla="*/ 41 h 78"/>
                <a:gd name="T30" fmla="*/ 23 w 51"/>
                <a:gd name="T31" fmla="*/ 44 h 78"/>
                <a:gd name="T32" fmla="*/ 20 w 51"/>
                <a:gd name="T33" fmla="*/ 47 h 78"/>
                <a:gd name="T34" fmla="*/ 1 w 51"/>
                <a:gd name="T35" fmla="*/ 56 h 78"/>
                <a:gd name="T36" fmla="*/ 0 w 51"/>
                <a:gd name="T37" fmla="*/ 64 h 78"/>
                <a:gd name="T38" fmla="*/ 29 w 51"/>
                <a:gd name="T39" fmla="*/ 78 h 78"/>
                <a:gd name="T40" fmla="*/ 32 w 51"/>
                <a:gd name="T41"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78">
                  <a:moveTo>
                    <a:pt x="32" y="59"/>
                  </a:moveTo>
                  <a:cubicBezTo>
                    <a:pt x="33" y="57"/>
                    <a:pt x="38" y="53"/>
                    <a:pt x="48" y="48"/>
                  </a:cubicBezTo>
                  <a:cubicBezTo>
                    <a:pt x="47" y="48"/>
                    <a:pt x="46" y="47"/>
                    <a:pt x="45" y="47"/>
                  </a:cubicBezTo>
                  <a:cubicBezTo>
                    <a:pt x="45" y="47"/>
                    <a:pt x="44" y="44"/>
                    <a:pt x="42" y="44"/>
                  </a:cubicBezTo>
                  <a:cubicBezTo>
                    <a:pt x="41" y="41"/>
                    <a:pt x="41" y="41"/>
                    <a:pt x="41" y="41"/>
                  </a:cubicBezTo>
                  <a:cubicBezTo>
                    <a:pt x="42" y="40"/>
                    <a:pt x="42" y="40"/>
                    <a:pt x="43" y="39"/>
                  </a:cubicBezTo>
                  <a:cubicBezTo>
                    <a:pt x="44" y="39"/>
                    <a:pt x="49" y="38"/>
                    <a:pt x="49" y="38"/>
                  </a:cubicBezTo>
                  <a:cubicBezTo>
                    <a:pt x="49" y="38"/>
                    <a:pt x="48" y="33"/>
                    <a:pt x="48" y="28"/>
                  </a:cubicBezTo>
                  <a:cubicBezTo>
                    <a:pt x="48" y="22"/>
                    <a:pt x="51" y="17"/>
                    <a:pt x="47" y="10"/>
                  </a:cubicBezTo>
                  <a:cubicBezTo>
                    <a:pt x="43" y="2"/>
                    <a:pt x="37" y="1"/>
                    <a:pt x="35" y="1"/>
                  </a:cubicBezTo>
                  <a:cubicBezTo>
                    <a:pt x="32" y="0"/>
                    <a:pt x="31" y="0"/>
                    <a:pt x="28" y="1"/>
                  </a:cubicBezTo>
                  <a:cubicBezTo>
                    <a:pt x="18" y="3"/>
                    <a:pt x="14" y="15"/>
                    <a:pt x="16" y="24"/>
                  </a:cubicBezTo>
                  <a:cubicBezTo>
                    <a:pt x="18" y="33"/>
                    <a:pt x="15" y="37"/>
                    <a:pt x="16" y="38"/>
                  </a:cubicBezTo>
                  <a:cubicBezTo>
                    <a:pt x="16" y="38"/>
                    <a:pt x="20" y="39"/>
                    <a:pt x="22" y="39"/>
                  </a:cubicBezTo>
                  <a:cubicBezTo>
                    <a:pt x="22" y="40"/>
                    <a:pt x="23" y="41"/>
                    <a:pt x="24" y="41"/>
                  </a:cubicBezTo>
                  <a:cubicBezTo>
                    <a:pt x="23" y="44"/>
                    <a:pt x="23" y="44"/>
                    <a:pt x="23" y="44"/>
                  </a:cubicBezTo>
                  <a:cubicBezTo>
                    <a:pt x="21" y="44"/>
                    <a:pt x="20" y="47"/>
                    <a:pt x="20" y="47"/>
                  </a:cubicBezTo>
                  <a:cubicBezTo>
                    <a:pt x="13" y="50"/>
                    <a:pt x="1" y="56"/>
                    <a:pt x="1" y="56"/>
                  </a:cubicBezTo>
                  <a:cubicBezTo>
                    <a:pt x="1" y="56"/>
                    <a:pt x="0" y="60"/>
                    <a:pt x="0" y="64"/>
                  </a:cubicBezTo>
                  <a:cubicBezTo>
                    <a:pt x="29" y="78"/>
                    <a:pt x="29" y="78"/>
                    <a:pt x="29" y="78"/>
                  </a:cubicBezTo>
                  <a:lnTo>
                    <a:pt x="32" y="5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sp>
          <p:nvSpPr>
            <p:cNvPr id="33" name="Freeform 467"/>
            <p:cNvSpPr>
              <a:spLocks/>
            </p:cNvSpPr>
            <p:nvPr/>
          </p:nvSpPr>
          <p:spPr bwMode="auto">
            <a:xfrm>
              <a:off x="9501188" y="5186363"/>
              <a:ext cx="163513" cy="250825"/>
            </a:xfrm>
            <a:custGeom>
              <a:avLst/>
              <a:gdLst>
                <a:gd name="T0" fmla="*/ 1 w 51"/>
                <a:gd name="T1" fmla="*/ 38 h 78"/>
                <a:gd name="T2" fmla="*/ 7 w 51"/>
                <a:gd name="T3" fmla="*/ 39 h 78"/>
                <a:gd name="T4" fmla="*/ 9 w 51"/>
                <a:gd name="T5" fmla="*/ 41 h 78"/>
                <a:gd name="T6" fmla="*/ 8 w 51"/>
                <a:gd name="T7" fmla="*/ 44 h 78"/>
                <a:gd name="T8" fmla="*/ 5 w 51"/>
                <a:gd name="T9" fmla="*/ 47 h 78"/>
                <a:gd name="T10" fmla="*/ 3 w 51"/>
                <a:gd name="T11" fmla="*/ 48 h 78"/>
                <a:gd name="T12" fmla="*/ 18 w 51"/>
                <a:gd name="T13" fmla="*/ 59 h 78"/>
                <a:gd name="T14" fmla="*/ 21 w 51"/>
                <a:gd name="T15" fmla="*/ 78 h 78"/>
                <a:gd name="T16" fmla="*/ 51 w 51"/>
                <a:gd name="T17" fmla="*/ 64 h 78"/>
                <a:gd name="T18" fmla="*/ 50 w 51"/>
                <a:gd name="T19" fmla="*/ 56 h 78"/>
                <a:gd name="T20" fmla="*/ 31 w 51"/>
                <a:gd name="T21" fmla="*/ 47 h 78"/>
                <a:gd name="T22" fmla="*/ 28 w 51"/>
                <a:gd name="T23" fmla="*/ 44 h 78"/>
                <a:gd name="T24" fmla="*/ 27 w 51"/>
                <a:gd name="T25" fmla="*/ 41 h 78"/>
                <a:gd name="T26" fmla="*/ 28 w 51"/>
                <a:gd name="T27" fmla="*/ 39 h 78"/>
                <a:gd name="T28" fmla="*/ 35 w 51"/>
                <a:gd name="T29" fmla="*/ 38 h 78"/>
                <a:gd name="T30" fmla="*/ 33 w 51"/>
                <a:gd name="T31" fmla="*/ 28 h 78"/>
                <a:gd name="T32" fmla="*/ 32 w 51"/>
                <a:gd name="T33" fmla="*/ 10 h 78"/>
                <a:gd name="T34" fmla="*/ 21 w 51"/>
                <a:gd name="T35" fmla="*/ 1 h 78"/>
                <a:gd name="T36" fmla="*/ 13 w 51"/>
                <a:gd name="T37" fmla="*/ 1 h 78"/>
                <a:gd name="T38" fmla="*/ 2 w 51"/>
                <a:gd name="T39" fmla="*/ 24 h 78"/>
                <a:gd name="T40" fmla="*/ 1 w 51"/>
                <a:gd name="T41" fmla="*/ 3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78">
                  <a:moveTo>
                    <a:pt x="1" y="38"/>
                  </a:moveTo>
                  <a:cubicBezTo>
                    <a:pt x="2" y="38"/>
                    <a:pt x="5" y="39"/>
                    <a:pt x="7" y="39"/>
                  </a:cubicBezTo>
                  <a:cubicBezTo>
                    <a:pt x="8" y="40"/>
                    <a:pt x="8" y="41"/>
                    <a:pt x="9" y="41"/>
                  </a:cubicBezTo>
                  <a:cubicBezTo>
                    <a:pt x="8" y="44"/>
                    <a:pt x="8" y="44"/>
                    <a:pt x="8" y="44"/>
                  </a:cubicBezTo>
                  <a:cubicBezTo>
                    <a:pt x="7" y="44"/>
                    <a:pt x="5" y="47"/>
                    <a:pt x="5" y="47"/>
                  </a:cubicBezTo>
                  <a:cubicBezTo>
                    <a:pt x="4" y="47"/>
                    <a:pt x="4" y="48"/>
                    <a:pt x="3" y="48"/>
                  </a:cubicBezTo>
                  <a:cubicBezTo>
                    <a:pt x="12" y="53"/>
                    <a:pt x="18" y="57"/>
                    <a:pt x="18" y="59"/>
                  </a:cubicBezTo>
                  <a:cubicBezTo>
                    <a:pt x="21" y="78"/>
                    <a:pt x="21" y="78"/>
                    <a:pt x="21" y="78"/>
                  </a:cubicBezTo>
                  <a:cubicBezTo>
                    <a:pt x="51" y="64"/>
                    <a:pt x="51" y="64"/>
                    <a:pt x="51" y="64"/>
                  </a:cubicBezTo>
                  <a:cubicBezTo>
                    <a:pt x="50" y="59"/>
                    <a:pt x="50" y="56"/>
                    <a:pt x="50" y="56"/>
                  </a:cubicBezTo>
                  <a:cubicBezTo>
                    <a:pt x="50" y="56"/>
                    <a:pt x="37" y="50"/>
                    <a:pt x="31" y="47"/>
                  </a:cubicBezTo>
                  <a:cubicBezTo>
                    <a:pt x="31" y="47"/>
                    <a:pt x="30" y="44"/>
                    <a:pt x="28" y="44"/>
                  </a:cubicBezTo>
                  <a:cubicBezTo>
                    <a:pt x="27" y="41"/>
                    <a:pt x="27" y="41"/>
                    <a:pt x="27" y="41"/>
                  </a:cubicBezTo>
                  <a:cubicBezTo>
                    <a:pt x="27" y="40"/>
                    <a:pt x="28" y="40"/>
                    <a:pt x="28" y="39"/>
                  </a:cubicBezTo>
                  <a:cubicBezTo>
                    <a:pt x="29" y="39"/>
                    <a:pt x="35" y="38"/>
                    <a:pt x="35" y="38"/>
                  </a:cubicBezTo>
                  <a:cubicBezTo>
                    <a:pt x="35" y="38"/>
                    <a:pt x="33" y="33"/>
                    <a:pt x="33" y="28"/>
                  </a:cubicBezTo>
                  <a:cubicBezTo>
                    <a:pt x="34" y="22"/>
                    <a:pt x="36" y="17"/>
                    <a:pt x="32" y="10"/>
                  </a:cubicBezTo>
                  <a:cubicBezTo>
                    <a:pt x="29" y="2"/>
                    <a:pt x="22" y="1"/>
                    <a:pt x="21" y="1"/>
                  </a:cubicBezTo>
                  <a:cubicBezTo>
                    <a:pt x="18" y="0"/>
                    <a:pt x="16" y="0"/>
                    <a:pt x="13" y="1"/>
                  </a:cubicBezTo>
                  <a:cubicBezTo>
                    <a:pt x="3" y="3"/>
                    <a:pt x="0" y="15"/>
                    <a:pt x="2" y="24"/>
                  </a:cubicBezTo>
                  <a:cubicBezTo>
                    <a:pt x="3" y="33"/>
                    <a:pt x="0" y="37"/>
                    <a:pt x="1" y="3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sp>
          <p:nvSpPr>
            <p:cNvPr id="34" name="Freeform 468"/>
            <p:cNvSpPr>
              <a:spLocks/>
            </p:cNvSpPr>
            <p:nvPr/>
          </p:nvSpPr>
          <p:spPr bwMode="auto">
            <a:xfrm>
              <a:off x="9294813" y="5170488"/>
              <a:ext cx="254000" cy="314325"/>
            </a:xfrm>
            <a:custGeom>
              <a:avLst/>
              <a:gdLst>
                <a:gd name="T0" fmla="*/ 26 w 79"/>
                <a:gd name="T1" fmla="*/ 98 h 98"/>
                <a:gd name="T2" fmla="*/ 54 w 79"/>
                <a:gd name="T3" fmla="*/ 98 h 98"/>
                <a:gd name="T4" fmla="*/ 79 w 79"/>
                <a:gd name="T5" fmla="*/ 86 h 98"/>
                <a:gd name="T6" fmla="*/ 76 w 79"/>
                <a:gd name="T7" fmla="*/ 66 h 98"/>
                <a:gd name="T8" fmla="*/ 54 w 79"/>
                <a:gd name="T9" fmla="*/ 53 h 98"/>
                <a:gd name="T10" fmla="*/ 51 w 79"/>
                <a:gd name="T11" fmla="*/ 48 h 98"/>
                <a:gd name="T12" fmla="*/ 55 w 79"/>
                <a:gd name="T13" fmla="*/ 38 h 98"/>
                <a:gd name="T14" fmla="*/ 60 w 79"/>
                <a:gd name="T15" fmla="*/ 32 h 98"/>
                <a:gd name="T16" fmla="*/ 58 w 79"/>
                <a:gd name="T17" fmla="*/ 24 h 98"/>
                <a:gd name="T18" fmla="*/ 58 w 79"/>
                <a:gd name="T19" fmla="*/ 23 h 98"/>
                <a:gd name="T20" fmla="*/ 59 w 79"/>
                <a:gd name="T21" fmla="*/ 15 h 98"/>
                <a:gd name="T22" fmla="*/ 56 w 79"/>
                <a:gd name="T23" fmla="*/ 8 h 98"/>
                <a:gd name="T24" fmla="*/ 53 w 79"/>
                <a:gd name="T25" fmla="*/ 5 h 98"/>
                <a:gd name="T26" fmla="*/ 51 w 79"/>
                <a:gd name="T27" fmla="*/ 4 h 98"/>
                <a:gd name="T28" fmla="*/ 48 w 79"/>
                <a:gd name="T29" fmla="*/ 3 h 98"/>
                <a:gd name="T30" fmla="*/ 48 w 79"/>
                <a:gd name="T31" fmla="*/ 2 h 98"/>
                <a:gd name="T32" fmla="*/ 41 w 79"/>
                <a:gd name="T33" fmla="*/ 0 h 98"/>
                <a:gd name="T34" fmla="*/ 41 w 79"/>
                <a:gd name="T35" fmla="*/ 0 h 98"/>
                <a:gd name="T36" fmla="*/ 40 w 79"/>
                <a:gd name="T37" fmla="*/ 0 h 98"/>
                <a:gd name="T38" fmla="*/ 39 w 79"/>
                <a:gd name="T39" fmla="*/ 0 h 98"/>
                <a:gd name="T40" fmla="*/ 39 w 79"/>
                <a:gd name="T41" fmla="*/ 0 h 98"/>
                <a:gd name="T42" fmla="*/ 32 w 79"/>
                <a:gd name="T43" fmla="*/ 2 h 98"/>
                <a:gd name="T44" fmla="*/ 29 w 79"/>
                <a:gd name="T45" fmla="*/ 4 h 98"/>
                <a:gd name="T46" fmla="*/ 27 w 79"/>
                <a:gd name="T47" fmla="*/ 5 h 98"/>
                <a:gd name="T48" fmla="*/ 23 w 79"/>
                <a:gd name="T49" fmla="*/ 10 h 98"/>
                <a:gd name="T50" fmla="*/ 22 w 79"/>
                <a:gd name="T51" fmla="*/ 11 h 98"/>
                <a:gd name="T52" fmla="*/ 21 w 79"/>
                <a:gd name="T53" fmla="*/ 23 h 98"/>
                <a:gd name="T54" fmla="*/ 21 w 79"/>
                <a:gd name="T55" fmla="*/ 24 h 98"/>
                <a:gd name="T56" fmla="*/ 20 w 79"/>
                <a:gd name="T57" fmla="*/ 32 h 98"/>
                <a:gd name="T58" fmla="*/ 24 w 79"/>
                <a:gd name="T59" fmla="*/ 38 h 98"/>
                <a:gd name="T60" fmla="*/ 29 w 79"/>
                <a:gd name="T61" fmla="*/ 48 h 98"/>
                <a:gd name="T62" fmla="*/ 26 w 79"/>
                <a:gd name="T63" fmla="*/ 53 h 98"/>
                <a:gd name="T64" fmla="*/ 4 w 79"/>
                <a:gd name="T65" fmla="*/ 66 h 98"/>
                <a:gd name="T66" fmla="*/ 0 w 79"/>
                <a:gd name="T67" fmla="*/ 86 h 98"/>
                <a:gd name="T68" fmla="*/ 26 w 79"/>
                <a:gd name="T69"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 h="98">
                  <a:moveTo>
                    <a:pt x="26" y="98"/>
                  </a:moveTo>
                  <a:cubicBezTo>
                    <a:pt x="54" y="98"/>
                    <a:pt x="54" y="98"/>
                    <a:pt x="54" y="98"/>
                  </a:cubicBezTo>
                  <a:cubicBezTo>
                    <a:pt x="79" y="86"/>
                    <a:pt x="79" y="86"/>
                    <a:pt x="79" y="86"/>
                  </a:cubicBezTo>
                  <a:cubicBezTo>
                    <a:pt x="76" y="66"/>
                    <a:pt x="76" y="66"/>
                    <a:pt x="76" y="66"/>
                  </a:cubicBezTo>
                  <a:cubicBezTo>
                    <a:pt x="76" y="65"/>
                    <a:pt x="68" y="59"/>
                    <a:pt x="54" y="53"/>
                  </a:cubicBezTo>
                  <a:cubicBezTo>
                    <a:pt x="51" y="48"/>
                    <a:pt x="51" y="48"/>
                    <a:pt x="51" y="48"/>
                  </a:cubicBezTo>
                  <a:cubicBezTo>
                    <a:pt x="53" y="46"/>
                    <a:pt x="54" y="43"/>
                    <a:pt x="55" y="38"/>
                  </a:cubicBezTo>
                  <a:cubicBezTo>
                    <a:pt x="58" y="38"/>
                    <a:pt x="59" y="35"/>
                    <a:pt x="60" y="32"/>
                  </a:cubicBezTo>
                  <a:cubicBezTo>
                    <a:pt x="61" y="28"/>
                    <a:pt x="60" y="25"/>
                    <a:pt x="58" y="24"/>
                  </a:cubicBezTo>
                  <a:cubicBezTo>
                    <a:pt x="58" y="23"/>
                    <a:pt x="58" y="23"/>
                    <a:pt x="58" y="23"/>
                  </a:cubicBezTo>
                  <a:cubicBezTo>
                    <a:pt x="59" y="22"/>
                    <a:pt x="60" y="19"/>
                    <a:pt x="59" y="15"/>
                  </a:cubicBezTo>
                  <a:cubicBezTo>
                    <a:pt x="59" y="12"/>
                    <a:pt x="58" y="10"/>
                    <a:pt x="56" y="8"/>
                  </a:cubicBezTo>
                  <a:cubicBezTo>
                    <a:pt x="55" y="6"/>
                    <a:pt x="54" y="5"/>
                    <a:pt x="53" y="5"/>
                  </a:cubicBezTo>
                  <a:cubicBezTo>
                    <a:pt x="52" y="4"/>
                    <a:pt x="51" y="4"/>
                    <a:pt x="51" y="4"/>
                  </a:cubicBezTo>
                  <a:cubicBezTo>
                    <a:pt x="50" y="4"/>
                    <a:pt x="49" y="3"/>
                    <a:pt x="48" y="3"/>
                  </a:cubicBezTo>
                  <a:cubicBezTo>
                    <a:pt x="48" y="3"/>
                    <a:pt x="48" y="3"/>
                    <a:pt x="48" y="2"/>
                  </a:cubicBezTo>
                  <a:cubicBezTo>
                    <a:pt x="46" y="1"/>
                    <a:pt x="44" y="1"/>
                    <a:pt x="41" y="0"/>
                  </a:cubicBezTo>
                  <a:cubicBezTo>
                    <a:pt x="41" y="0"/>
                    <a:pt x="41" y="0"/>
                    <a:pt x="41" y="0"/>
                  </a:cubicBezTo>
                  <a:cubicBezTo>
                    <a:pt x="40" y="0"/>
                    <a:pt x="40" y="0"/>
                    <a:pt x="40" y="0"/>
                  </a:cubicBezTo>
                  <a:cubicBezTo>
                    <a:pt x="39" y="0"/>
                    <a:pt x="39" y="0"/>
                    <a:pt x="39" y="0"/>
                  </a:cubicBezTo>
                  <a:cubicBezTo>
                    <a:pt x="39" y="0"/>
                    <a:pt x="39" y="0"/>
                    <a:pt x="39" y="0"/>
                  </a:cubicBezTo>
                  <a:cubicBezTo>
                    <a:pt x="36" y="1"/>
                    <a:pt x="34" y="1"/>
                    <a:pt x="32" y="2"/>
                  </a:cubicBezTo>
                  <a:cubicBezTo>
                    <a:pt x="30" y="4"/>
                    <a:pt x="30" y="4"/>
                    <a:pt x="29" y="4"/>
                  </a:cubicBezTo>
                  <a:cubicBezTo>
                    <a:pt x="28" y="4"/>
                    <a:pt x="28" y="4"/>
                    <a:pt x="27" y="5"/>
                  </a:cubicBezTo>
                  <a:cubicBezTo>
                    <a:pt x="25" y="5"/>
                    <a:pt x="24" y="7"/>
                    <a:pt x="23" y="10"/>
                  </a:cubicBezTo>
                  <a:cubicBezTo>
                    <a:pt x="23" y="10"/>
                    <a:pt x="23" y="10"/>
                    <a:pt x="22" y="11"/>
                  </a:cubicBezTo>
                  <a:cubicBezTo>
                    <a:pt x="21" y="15"/>
                    <a:pt x="20" y="20"/>
                    <a:pt x="21" y="23"/>
                  </a:cubicBezTo>
                  <a:cubicBezTo>
                    <a:pt x="21" y="23"/>
                    <a:pt x="21" y="23"/>
                    <a:pt x="21" y="24"/>
                  </a:cubicBezTo>
                  <a:cubicBezTo>
                    <a:pt x="19" y="25"/>
                    <a:pt x="19" y="28"/>
                    <a:pt x="20" y="32"/>
                  </a:cubicBezTo>
                  <a:cubicBezTo>
                    <a:pt x="20" y="35"/>
                    <a:pt x="22" y="38"/>
                    <a:pt x="24" y="38"/>
                  </a:cubicBezTo>
                  <a:cubicBezTo>
                    <a:pt x="25" y="43"/>
                    <a:pt x="27" y="46"/>
                    <a:pt x="29" y="48"/>
                  </a:cubicBezTo>
                  <a:cubicBezTo>
                    <a:pt x="26" y="53"/>
                    <a:pt x="26" y="53"/>
                    <a:pt x="26" y="53"/>
                  </a:cubicBezTo>
                  <a:cubicBezTo>
                    <a:pt x="12" y="59"/>
                    <a:pt x="4" y="65"/>
                    <a:pt x="4" y="66"/>
                  </a:cubicBezTo>
                  <a:cubicBezTo>
                    <a:pt x="0" y="86"/>
                    <a:pt x="0" y="86"/>
                    <a:pt x="0" y="86"/>
                  </a:cubicBezTo>
                  <a:lnTo>
                    <a:pt x="26" y="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grpSp>
      <p:sp>
        <p:nvSpPr>
          <p:cNvPr id="4" name="Content Placeholder 2"/>
          <p:cNvSpPr txBox="1">
            <a:spLocks/>
          </p:cNvSpPr>
          <p:nvPr/>
        </p:nvSpPr>
        <p:spPr bwMode="auto">
          <a:xfrm>
            <a:off x="393590" y="3783292"/>
            <a:ext cx="11330046" cy="1002242"/>
          </a:xfrm>
          <a:prstGeom prst="rect">
            <a:avLst/>
          </a:prstGeom>
          <a:solidFill>
            <a:schemeClr val="bg1"/>
          </a:solidFill>
          <a:ln w="9525">
            <a:solidFill>
              <a:schemeClr val="accent3">
                <a:lumMod val="85000"/>
              </a:schemeClr>
            </a:solidFill>
            <a:miter lim="800000"/>
            <a:headEnd/>
            <a:tailEnd/>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lvl1pPr marL="285750" indent="-285750" algn="l" rtl="0" eaLnBrk="1" fontAlgn="base" hangingPunct="1">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1" fontAlgn="base" hangingPunct="1">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1" fontAlgn="base" hangingPunct="1">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1" fontAlgn="base" hangingPunct="1">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285750" marR="0" lvl="0" indent="-285750" algn="l" defTabSz="914400" rtl="0" eaLnBrk="1" fontAlgn="base" latinLnBrk="0" hangingPunct="1">
              <a:lnSpc>
                <a:spcPct val="100000"/>
              </a:lnSpc>
              <a:spcBef>
                <a:spcPts val="450"/>
              </a:spcBef>
              <a:spcAft>
                <a:spcPct val="0"/>
              </a:spcAft>
              <a:buClr>
                <a:srgbClr val="151C77"/>
              </a:buClr>
              <a:buSzPct val="100000"/>
              <a:buFont typeface="Wingdings" panose="05000000000000000000" pitchFamily="2" charset="2"/>
              <a:buChar char="§"/>
              <a:tabLst/>
              <a:defRPr/>
            </a:pPr>
            <a:endParaRPr kumimoji="0" lang="en-US" sz="1600" b="0" i="0" u="none" strike="noStrike" kern="0" cap="none" spc="0" normalizeH="0" baseline="0" noProof="0" dirty="0">
              <a:ln>
                <a:noFill/>
              </a:ln>
              <a:solidFill>
                <a:srgbClr val="000000"/>
              </a:solidFill>
              <a:effectLst/>
              <a:uLnTx/>
              <a:uFillTx/>
              <a:latin typeface="Calibri"/>
              <a:ea typeface="+mn-ea"/>
              <a:cs typeface="+mn-cs"/>
            </a:endParaRPr>
          </a:p>
        </p:txBody>
      </p:sp>
      <p:sp>
        <p:nvSpPr>
          <p:cNvPr id="5" name="TextBox 4"/>
          <p:cNvSpPr txBox="1"/>
          <p:nvPr/>
        </p:nvSpPr>
        <p:spPr>
          <a:xfrm>
            <a:off x="393590" y="3740545"/>
            <a:ext cx="11330045" cy="338554"/>
          </a:xfrm>
          <a:prstGeom prst="rect">
            <a:avLst/>
          </a:prstGeom>
          <a:solidFill>
            <a:srgbClr val="1474D9"/>
          </a:solidFill>
          <a:ln>
            <a:solidFill>
              <a:schemeClr val="bg1"/>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a:ea typeface="+mn-ea"/>
                <a:cs typeface="+mn-cs"/>
              </a:rPr>
              <a:t>Investing in Our People</a:t>
            </a:r>
          </a:p>
        </p:txBody>
      </p:sp>
      <p:sp>
        <p:nvSpPr>
          <p:cNvPr id="6" name="Oval 5"/>
          <p:cNvSpPr/>
          <p:nvPr/>
        </p:nvSpPr>
        <p:spPr bwMode="auto">
          <a:xfrm>
            <a:off x="763957" y="4262449"/>
            <a:ext cx="274320" cy="274320"/>
          </a:xfrm>
          <a:prstGeom prst="ellipse">
            <a:avLst/>
          </a:prstGeom>
          <a:solidFill>
            <a:srgbClr val="1474D9"/>
          </a:solidFill>
          <a:ln w="12700" cap="flat" cmpd="sng" algn="ctr">
            <a:solidFill>
              <a:schemeClr val="bg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mn-ea"/>
                <a:cs typeface="+mn-cs"/>
              </a:rPr>
              <a:t>2</a:t>
            </a:r>
          </a:p>
        </p:txBody>
      </p:sp>
      <p:sp>
        <p:nvSpPr>
          <p:cNvPr id="14" name="Rectangle 13"/>
          <p:cNvSpPr/>
          <p:nvPr/>
        </p:nvSpPr>
        <p:spPr>
          <a:xfrm>
            <a:off x="2674419" y="4104210"/>
            <a:ext cx="9049215" cy="648896"/>
          </a:xfrm>
          <a:prstGeom prst="rect">
            <a:avLst/>
          </a:prstGeom>
        </p:spPr>
        <p:txBody>
          <a:bodyPr wrap="square" anchor="ctr">
            <a:spAutoFit/>
          </a:bodyPr>
          <a:lstStyle/>
          <a:p>
            <a:pPr marL="172641" marR="0" lvl="0" indent="-172641" algn="l" defTabSz="914400" rtl="0" eaLnBrk="1" fontAlgn="auto" latinLnBrk="0" hangingPunct="1">
              <a:lnSpc>
                <a:spcPct val="100000"/>
              </a:lnSpc>
              <a:spcBef>
                <a:spcPts val="450"/>
              </a:spcBef>
              <a:spcAft>
                <a:spcPts val="0"/>
              </a:spcAft>
              <a:buClrTx/>
              <a:buSzPct val="100000"/>
              <a:buFont typeface="Wingdings" panose="05000000000000000000" pitchFamily="2" charset="2"/>
              <a:buChar char="§"/>
              <a:tabLst/>
              <a:defRPr/>
            </a:pPr>
            <a:r>
              <a:rPr kumimoji="0" lang="en-US" sz="1600" b="0" i="0" u="none" strike="noStrike" kern="0" cap="none" spc="0" normalizeH="0" baseline="0" noProof="0" dirty="0">
                <a:ln>
                  <a:noFill/>
                </a:ln>
                <a:solidFill>
                  <a:srgbClr val="000000"/>
                </a:solidFill>
                <a:effectLst/>
                <a:uLnTx/>
                <a:uFillTx/>
                <a:latin typeface="Calibri"/>
                <a:ea typeface="+mn-ea"/>
                <a:cs typeface="+mn-cs"/>
              </a:rPr>
              <a:t>Smart, agile business means upskilling the current workforce</a:t>
            </a:r>
          </a:p>
          <a:p>
            <a:pPr marL="172641" marR="0" lvl="0" indent="-172641" algn="l" defTabSz="914400" rtl="0" eaLnBrk="1" fontAlgn="auto" latinLnBrk="0" hangingPunct="1">
              <a:lnSpc>
                <a:spcPct val="100000"/>
              </a:lnSpc>
              <a:spcBef>
                <a:spcPts val="450"/>
              </a:spcBef>
              <a:spcAft>
                <a:spcPts val="0"/>
              </a:spcAft>
              <a:buClrTx/>
              <a:buSzPct val="100000"/>
              <a:buFont typeface="Wingdings" panose="05000000000000000000" pitchFamily="2" charset="2"/>
              <a:buChar char="§"/>
              <a:tabLst/>
              <a:defRPr/>
            </a:pPr>
            <a:r>
              <a:rPr kumimoji="0" lang="en-US" sz="1600" b="0" i="0" u="none" strike="noStrike" kern="0" cap="none" spc="0" normalizeH="0" baseline="0" noProof="0" dirty="0">
                <a:ln>
                  <a:noFill/>
                </a:ln>
                <a:solidFill>
                  <a:srgbClr val="000000"/>
                </a:solidFill>
                <a:effectLst/>
                <a:uLnTx/>
                <a:uFillTx/>
                <a:latin typeface="Calibri"/>
                <a:ea typeface="+mn-ea"/>
                <a:cs typeface="+mn-cs"/>
              </a:rPr>
              <a:t>With increased pressure on our budgets, it becomes more important to reskill our existing workforce</a:t>
            </a:r>
          </a:p>
        </p:txBody>
      </p:sp>
      <p:grpSp>
        <p:nvGrpSpPr>
          <p:cNvPr id="35" name="Group 34"/>
          <p:cNvGrpSpPr>
            <a:grpSpLocks noChangeAspect="1"/>
          </p:cNvGrpSpPr>
          <p:nvPr/>
        </p:nvGrpSpPr>
        <p:grpSpPr>
          <a:xfrm>
            <a:off x="1599200" y="4172984"/>
            <a:ext cx="508275" cy="508275"/>
            <a:chOff x="5268985" y="1271309"/>
            <a:chExt cx="714374" cy="714374"/>
          </a:xfrm>
        </p:grpSpPr>
        <p:sp>
          <p:nvSpPr>
            <p:cNvPr id="36" name="Oval 35"/>
            <p:cNvSpPr/>
            <p:nvPr/>
          </p:nvSpPr>
          <p:spPr>
            <a:xfrm>
              <a:off x="5268985" y="1271309"/>
              <a:ext cx="714374" cy="714374"/>
            </a:xfrm>
            <a:prstGeom prst="ellipse">
              <a:avLst/>
            </a:prstGeom>
            <a:solidFill>
              <a:srgbClr val="147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sp>
          <p:nvSpPr>
            <p:cNvPr id="37" name="Freeform 160"/>
            <p:cNvSpPr>
              <a:spLocks/>
            </p:cNvSpPr>
            <p:nvPr/>
          </p:nvSpPr>
          <p:spPr bwMode="auto">
            <a:xfrm>
              <a:off x="5498351" y="1346306"/>
              <a:ext cx="255642" cy="564379"/>
            </a:xfrm>
            <a:custGeom>
              <a:avLst/>
              <a:gdLst>
                <a:gd name="T0" fmla="*/ 23 w 55"/>
                <a:gd name="T1" fmla="*/ 121 h 121"/>
                <a:gd name="T2" fmla="*/ 23 w 55"/>
                <a:gd name="T3" fmla="*/ 106 h 121"/>
                <a:gd name="T4" fmla="*/ 0 w 55"/>
                <a:gd name="T5" fmla="*/ 100 h 121"/>
                <a:gd name="T6" fmla="*/ 4 w 55"/>
                <a:gd name="T7" fmla="*/ 90 h 121"/>
                <a:gd name="T8" fmla="*/ 25 w 55"/>
                <a:gd name="T9" fmla="*/ 96 h 121"/>
                <a:gd name="T10" fmla="*/ 42 w 55"/>
                <a:gd name="T11" fmla="*/ 81 h 121"/>
                <a:gd name="T12" fmla="*/ 25 w 55"/>
                <a:gd name="T13" fmla="*/ 64 h 121"/>
                <a:gd name="T14" fmla="*/ 1 w 55"/>
                <a:gd name="T15" fmla="*/ 39 h 121"/>
                <a:gd name="T16" fmla="*/ 23 w 55"/>
                <a:gd name="T17" fmla="*/ 15 h 121"/>
                <a:gd name="T18" fmla="*/ 23 w 55"/>
                <a:gd name="T19" fmla="*/ 0 h 121"/>
                <a:gd name="T20" fmla="*/ 32 w 55"/>
                <a:gd name="T21" fmla="*/ 0 h 121"/>
                <a:gd name="T22" fmla="*/ 32 w 55"/>
                <a:gd name="T23" fmla="*/ 14 h 121"/>
                <a:gd name="T24" fmla="*/ 51 w 55"/>
                <a:gd name="T25" fmla="*/ 19 h 121"/>
                <a:gd name="T26" fmla="*/ 48 w 55"/>
                <a:gd name="T27" fmla="*/ 29 h 121"/>
                <a:gd name="T28" fmla="*/ 29 w 55"/>
                <a:gd name="T29" fmla="*/ 24 h 121"/>
                <a:gd name="T30" fmla="*/ 14 w 55"/>
                <a:gd name="T31" fmla="*/ 37 h 121"/>
                <a:gd name="T32" fmla="*/ 32 w 55"/>
                <a:gd name="T33" fmla="*/ 54 h 121"/>
                <a:gd name="T34" fmla="*/ 55 w 55"/>
                <a:gd name="T35" fmla="*/ 80 h 121"/>
                <a:gd name="T36" fmla="*/ 32 w 55"/>
                <a:gd name="T37" fmla="*/ 105 h 121"/>
                <a:gd name="T38" fmla="*/ 32 w 55"/>
                <a:gd name="T39" fmla="*/ 120 h 121"/>
                <a:gd name="T40" fmla="*/ 23 w 55"/>
                <a:gd name="T41"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 h="121">
                  <a:moveTo>
                    <a:pt x="23" y="121"/>
                  </a:moveTo>
                  <a:cubicBezTo>
                    <a:pt x="23" y="106"/>
                    <a:pt x="23" y="106"/>
                    <a:pt x="23" y="106"/>
                  </a:cubicBezTo>
                  <a:cubicBezTo>
                    <a:pt x="14" y="106"/>
                    <a:pt x="5" y="103"/>
                    <a:pt x="0" y="100"/>
                  </a:cubicBezTo>
                  <a:cubicBezTo>
                    <a:pt x="4" y="90"/>
                    <a:pt x="4" y="90"/>
                    <a:pt x="4" y="90"/>
                  </a:cubicBezTo>
                  <a:cubicBezTo>
                    <a:pt x="9" y="93"/>
                    <a:pt x="17" y="96"/>
                    <a:pt x="25" y="96"/>
                  </a:cubicBezTo>
                  <a:cubicBezTo>
                    <a:pt x="35" y="96"/>
                    <a:pt x="42" y="90"/>
                    <a:pt x="42" y="81"/>
                  </a:cubicBezTo>
                  <a:cubicBezTo>
                    <a:pt x="42" y="73"/>
                    <a:pt x="36" y="68"/>
                    <a:pt x="25" y="64"/>
                  </a:cubicBezTo>
                  <a:cubicBezTo>
                    <a:pt x="10" y="58"/>
                    <a:pt x="1" y="52"/>
                    <a:pt x="1" y="39"/>
                  </a:cubicBezTo>
                  <a:cubicBezTo>
                    <a:pt x="1" y="27"/>
                    <a:pt x="10" y="17"/>
                    <a:pt x="23" y="15"/>
                  </a:cubicBezTo>
                  <a:cubicBezTo>
                    <a:pt x="23" y="0"/>
                    <a:pt x="23" y="0"/>
                    <a:pt x="23" y="0"/>
                  </a:cubicBezTo>
                  <a:cubicBezTo>
                    <a:pt x="32" y="0"/>
                    <a:pt x="32" y="0"/>
                    <a:pt x="32" y="0"/>
                  </a:cubicBezTo>
                  <a:cubicBezTo>
                    <a:pt x="32" y="14"/>
                    <a:pt x="32" y="14"/>
                    <a:pt x="32" y="14"/>
                  </a:cubicBezTo>
                  <a:cubicBezTo>
                    <a:pt x="41" y="15"/>
                    <a:pt x="47" y="17"/>
                    <a:pt x="51" y="19"/>
                  </a:cubicBezTo>
                  <a:cubicBezTo>
                    <a:pt x="48" y="29"/>
                    <a:pt x="48" y="29"/>
                    <a:pt x="48" y="29"/>
                  </a:cubicBezTo>
                  <a:cubicBezTo>
                    <a:pt x="44" y="27"/>
                    <a:pt x="38" y="24"/>
                    <a:pt x="29" y="24"/>
                  </a:cubicBezTo>
                  <a:cubicBezTo>
                    <a:pt x="18" y="24"/>
                    <a:pt x="14" y="31"/>
                    <a:pt x="14" y="37"/>
                  </a:cubicBezTo>
                  <a:cubicBezTo>
                    <a:pt x="14" y="45"/>
                    <a:pt x="19" y="48"/>
                    <a:pt x="32" y="54"/>
                  </a:cubicBezTo>
                  <a:cubicBezTo>
                    <a:pt x="47" y="60"/>
                    <a:pt x="55" y="67"/>
                    <a:pt x="55" y="80"/>
                  </a:cubicBezTo>
                  <a:cubicBezTo>
                    <a:pt x="55" y="92"/>
                    <a:pt x="47" y="103"/>
                    <a:pt x="32" y="105"/>
                  </a:cubicBezTo>
                  <a:cubicBezTo>
                    <a:pt x="32" y="120"/>
                    <a:pt x="32" y="120"/>
                    <a:pt x="32" y="120"/>
                  </a:cubicBezTo>
                  <a:lnTo>
                    <a:pt x="23" y="121"/>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22" name="Group 21"/>
          <p:cNvGrpSpPr/>
          <p:nvPr/>
        </p:nvGrpSpPr>
        <p:grpSpPr>
          <a:xfrm>
            <a:off x="386170" y="4988990"/>
            <a:ext cx="11330045" cy="1021828"/>
            <a:chOff x="386170" y="4471429"/>
            <a:chExt cx="11330045" cy="1361734"/>
          </a:xfrm>
        </p:grpSpPr>
        <p:sp>
          <p:nvSpPr>
            <p:cNvPr id="7" name="Content Placeholder 2"/>
            <p:cNvSpPr txBox="1">
              <a:spLocks/>
            </p:cNvSpPr>
            <p:nvPr/>
          </p:nvSpPr>
          <p:spPr bwMode="auto">
            <a:xfrm>
              <a:off x="386170" y="4544734"/>
              <a:ext cx="11330045" cy="1288429"/>
            </a:xfrm>
            <a:prstGeom prst="rect">
              <a:avLst/>
            </a:prstGeom>
            <a:solidFill>
              <a:schemeClr val="bg1"/>
            </a:solidFill>
            <a:ln w="9525">
              <a:solidFill>
                <a:schemeClr val="accent5">
                  <a:lumMod val="60000"/>
                  <a:lumOff val="40000"/>
                </a:schemeClr>
              </a:solidFill>
              <a:miter lim="800000"/>
              <a:headEnd/>
              <a:tailEnd/>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lvl1pPr marL="285750" indent="-285750" algn="l" rtl="0" eaLnBrk="1" fontAlgn="base" hangingPunct="1">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1" fontAlgn="base" hangingPunct="1">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1" fontAlgn="base" hangingPunct="1">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1" fontAlgn="base" hangingPunct="1">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marL="285750" marR="0" lvl="0" indent="-285750" algn="l" defTabSz="914400" rtl="0" eaLnBrk="1" fontAlgn="base" latinLnBrk="0" hangingPunct="1">
                <a:lnSpc>
                  <a:spcPct val="100000"/>
                </a:lnSpc>
                <a:spcBef>
                  <a:spcPts val="450"/>
                </a:spcBef>
                <a:spcAft>
                  <a:spcPct val="0"/>
                </a:spcAft>
                <a:buClr>
                  <a:srgbClr val="151C77"/>
                </a:buClr>
                <a:buSzPct val="100000"/>
                <a:buFont typeface="Wingdings" panose="05000000000000000000" pitchFamily="2" charset="2"/>
                <a:buChar char="§"/>
                <a:tabLst/>
                <a:defRPr/>
              </a:pPr>
              <a:endParaRPr kumimoji="0" lang="en-US" sz="1600" b="0" i="0" u="none" strike="noStrike" kern="0" cap="none" spc="0" normalizeH="0" baseline="0" noProof="0" dirty="0">
                <a:ln>
                  <a:noFill/>
                </a:ln>
                <a:solidFill>
                  <a:srgbClr val="000000"/>
                </a:solidFill>
                <a:effectLst/>
                <a:uLnTx/>
                <a:uFillTx/>
                <a:latin typeface="Calibri"/>
                <a:ea typeface="+mn-ea"/>
                <a:cs typeface="+mn-cs"/>
              </a:endParaRPr>
            </a:p>
          </p:txBody>
        </p:sp>
        <p:sp>
          <p:nvSpPr>
            <p:cNvPr id="8" name="TextBox 7"/>
            <p:cNvSpPr txBox="1"/>
            <p:nvPr/>
          </p:nvSpPr>
          <p:spPr>
            <a:xfrm>
              <a:off x="386170" y="4471429"/>
              <a:ext cx="11330045" cy="451172"/>
            </a:xfrm>
            <a:prstGeom prst="rect">
              <a:avLst/>
            </a:prstGeom>
            <a:solidFill>
              <a:srgbClr val="17326D"/>
            </a:solidFill>
            <a:ln>
              <a:solidFill>
                <a:schemeClr val="bg1"/>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a:ea typeface="+mn-ea"/>
                  <a:cs typeface="+mn-cs"/>
                </a:rPr>
                <a:t>Digital Competence as a Part of Our DNA</a:t>
              </a:r>
            </a:p>
          </p:txBody>
        </p:sp>
        <p:sp>
          <p:nvSpPr>
            <p:cNvPr id="9" name="Oval 8"/>
            <p:cNvSpPr/>
            <p:nvPr/>
          </p:nvSpPr>
          <p:spPr bwMode="auto">
            <a:xfrm>
              <a:off x="763957" y="5190183"/>
              <a:ext cx="274320" cy="365571"/>
            </a:xfrm>
            <a:prstGeom prst="ellipse">
              <a:avLst/>
            </a:prstGeom>
            <a:solidFill>
              <a:schemeClr val="accent1">
                <a:lumMod val="50000"/>
              </a:schemeClr>
            </a:solidFill>
            <a:ln w="12700" cap="flat" cmpd="sng" algn="ctr">
              <a:solidFill>
                <a:schemeClr val="bg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mn-ea"/>
                  <a:cs typeface="+mn-cs"/>
                </a:rPr>
                <a:t>3</a:t>
              </a:r>
            </a:p>
          </p:txBody>
        </p:sp>
        <p:sp>
          <p:nvSpPr>
            <p:cNvPr id="15" name="Rectangle 14"/>
            <p:cNvSpPr/>
            <p:nvPr/>
          </p:nvSpPr>
          <p:spPr>
            <a:xfrm>
              <a:off x="2666999" y="4939786"/>
              <a:ext cx="8816163" cy="864748"/>
            </a:xfrm>
            <a:prstGeom prst="rect">
              <a:avLst/>
            </a:prstGeom>
          </p:spPr>
          <p:txBody>
            <a:bodyPr wrap="square" anchor="ctr">
              <a:spAutoFit/>
            </a:bodyPr>
            <a:lstStyle/>
            <a:p>
              <a:pPr marL="172641" marR="0" lvl="0" indent="-172641" algn="l" defTabSz="914400" rtl="0" eaLnBrk="1" fontAlgn="auto" latinLnBrk="0" hangingPunct="1">
                <a:lnSpc>
                  <a:spcPct val="100000"/>
                </a:lnSpc>
                <a:spcBef>
                  <a:spcPts val="450"/>
                </a:spcBef>
                <a:spcAft>
                  <a:spcPts val="0"/>
                </a:spcAft>
                <a:buClrTx/>
                <a:buSzPct val="100000"/>
                <a:buFont typeface="Wingdings" panose="05000000000000000000" pitchFamily="2" charset="2"/>
                <a:buChar char="§"/>
                <a:tabLst/>
                <a:defRPr/>
              </a:pPr>
              <a:r>
                <a:rPr kumimoji="0" lang="en-US" sz="1600" b="0" i="0" u="none" strike="noStrike" kern="0" cap="none" spc="0" normalizeH="0" baseline="0" noProof="0" dirty="0">
                  <a:ln>
                    <a:noFill/>
                  </a:ln>
                  <a:solidFill>
                    <a:srgbClr val="000000"/>
                  </a:solidFill>
                  <a:effectLst/>
                  <a:uLnTx/>
                  <a:uFillTx/>
                  <a:latin typeface="Calibri"/>
                  <a:ea typeface="+mn-ea"/>
                  <a:cs typeface="+mn-cs"/>
                </a:rPr>
                <a:t>Agile combat employment requires Airmen</a:t>
              </a:r>
              <a:r>
                <a:rPr kumimoji="0" lang="en-US" sz="1600" b="0" i="0" u="none" strike="noStrike" kern="0" cap="none" spc="0" normalizeH="0" noProof="0" dirty="0">
                  <a:ln>
                    <a:noFill/>
                  </a:ln>
                  <a:solidFill>
                    <a:srgbClr val="000000"/>
                  </a:solidFill>
                  <a:effectLst/>
                  <a:uLnTx/>
                  <a:uFillTx/>
                  <a:latin typeface="Calibri"/>
                  <a:ea typeface="+mn-ea"/>
                  <a:cs typeface="+mn-cs"/>
                </a:rPr>
                <a:t> and Guardians </a:t>
              </a:r>
              <a:r>
                <a:rPr kumimoji="0" lang="en-US" sz="1600" b="0" i="0" u="none" strike="noStrike" kern="0" cap="none" spc="0" normalizeH="0" baseline="0" noProof="0" dirty="0">
                  <a:ln>
                    <a:noFill/>
                  </a:ln>
                  <a:solidFill>
                    <a:srgbClr val="000000"/>
                  </a:solidFill>
                  <a:effectLst/>
                  <a:uLnTx/>
                  <a:uFillTx/>
                  <a:latin typeface="Calibri"/>
                  <a:ea typeface="+mn-ea"/>
                  <a:cs typeface="+mn-cs"/>
                </a:rPr>
                <a:t>with digital skills force-wide</a:t>
              </a:r>
            </a:p>
            <a:p>
              <a:pPr marL="172641" marR="0" lvl="0" indent="-172641" algn="l" defTabSz="914400" rtl="0" eaLnBrk="1" fontAlgn="auto" latinLnBrk="0" hangingPunct="1">
                <a:lnSpc>
                  <a:spcPct val="100000"/>
                </a:lnSpc>
                <a:spcBef>
                  <a:spcPts val="450"/>
                </a:spcBef>
                <a:spcAft>
                  <a:spcPts val="0"/>
                </a:spcAft>
                <a:buClrTx/>
                <a:buSzPct val="100000"/>
                <a:buFont typeface="Wingdings" panose="05000000000000000000" pitchFamily="2" charset="2"/>
                <a:buChar char="§"/>
                <a:tabLst/>
                <a:defRPr/>
              </a:pPr>
              <a:r>
                <a:rPr kumimoji="0" lang="en-US" sz="1600" b="0" i="0" u="none" strike="noStrike" kern="0" cap="none" spc="0" normalizeH="0" baseline="0" noProof="0" dirty="0">
                  <a:ln>
                    <a:noFill/>
                  </a:ln>
                  <a:solidFill>
                    <a:srgbClr val="000000"/>
                  </a:solidFill>
                  <a:effectLst/>
                  <a:uLnTx/>
                  <a:uFillTx/>
                  <a:latin typeface="Calibri"/>
                  <a:ea typeface="+mn-ea"/>
                  <a:cs typeface="+mn-cs"/>
                </a:rPr>
                <a:t>Digital U helps the DAF maintain it’s technical edge and lead the joint community</a:t>
              </a:r>
            </a:p>
          </p:txBody>
        </p:sp>
      </p:grpSp>
      <p:grpSp>
        <p:nvGrpSpPr>
          <p:cNvPr id="46" name="Group 45"/>
          <p:cNvGrpSpPr>
            <a:grpSpLocks noChangeAspect="1"/>
          </p:cNvGrpSpPr>
          <p:nvPr/>
        </p:nvGrpSpPr>
        <p:grpSpPr>
          <a:xfrm>
            <a:off x="1585446" y="5396996"/>
            <a:ext cx="535781" cy="535781"/>
            <a:chOff x="637714" y="1341525"/>
            <a:chExt cx="714374" cy="714374"/>
          </a:xfrm>
        </p:grpSpPr>
        <p:sp>
          <p:nvSpPr>
            <p:cNvPr id="47" name="Oval 46"/>
            <p:cNvSpPr/>
            <p:nvPr/>
          </p:nvSpPr>
          <p:spPr>
            <a:xfrm>
              <a:off x="637714" y="1341525"/>
              <a:ext cx="714374" cy="71437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grpSp>
          <p:nvGrpSpPr>
            <p:cNvPr id="48" name="Group 47"/>
            <p:cNvGrpSpPr/>
            <p:nvPr/>
          </p:nvGrpSpPr>
          <p:grpSpPr>
            <a:xfrm>
              <a:off x="719739" y="1468899"/>
              <a:ext cx="550326" cy="459626"/>
              <a:chOff x="3221038" y="1909763"/>
              <a:chExt cx="1281113" cy="1069975"/>
            </a:xfrm>
            <a:solidFill>
              <a:schemeClr val="bg1"/>
            </a:solidFill>
          </p:grpSpPr>
          <p:sp>
            <p:nvSpPr>
              <p:cNvPr id="49" name="Oval 57"/>
              <p:cNvSpPr>
                <a:spLocks noChangeArrowheads="1"/>
              </p:cNvSpPr>
              <p:nvPr/>
            </p:nvSpPr>
            <p:spPr bwMode="auto">
              <a:xfrm>
                <a:off x="3262313" y="1928813"/>
                <a:ext cx="384175" cy="382588"/>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50" name="Freeform 58"/>
              <p:cNvSpPr>
                <a:spLocks noEditPoints="1"/>
              </p:cNvSpPr>
              <p:nvPr/>
            </p:nvSpPr>
            <p:spPr bwMode="auto">
              <a:xfrm>
                <a:off x="3754438" y="1909763"/>
                <a:ext cx="631825" cy="596900"/>
              </a:xfrm>
              <a:custGeom>
                <a:avLst/>
                <a:gdLst>
                  <a:gd name="T0" fmla="*/ 21 w 168"/>
                  <a:gd name="T1" fmla="*/ 126 h 159"/>
                  <a:gd name="T2" fmla="*/ 51 w 168"/>
                  <a:gd name="T3" fmla="*/ 126 h 159"/>
                  <a:gd name="T4" fmla="*/ 46 w 168"/>
                  <a:gd name="T5" fmla="*/ 130 h 159"/>
                  <a:gd name="T6" fmla="*/ 36 w 168"/>
                  <a:gd name="T7" fmla="*/ 152 h 159"/>
                  <a:gd name="T8" fmla="*/ 35 w 168"/>
                  <a:gd name="T9" fmla="*/ 159 h 159"/>
                  <a:gd name="T10" fmla="*/ 129 w 168"/>
                  <a:gd name="T11" fmla="*/ 159 h 159"/>
                  <a:gd name="T12" fmla="*/ 128 w 168"/>
                  <a:gd name="T13" fmla="*/ 152 h 159"/>
                  <a:gd name="T14" fmla="*/ 118 w 168"/>
                  <a:gd name="T15" fmla="*/ 130 h 159"/>
                  <a:gd name="T16" fmla="*/ 113 w 168"/>
                  <a:gd name="T17" fmla="*/ 126 h 159"/>
                  <a:gd name="T18" fmla="*/ 147 w 168"/>
                  <a:gd name="T19" fmla="*/ 126 h 159"/>
                  <a:gd name="T20" fmla="*/ 168 w 168"/>
                  <a:gd name="T21" fmla="*/ 105 h 159"/>
                  <a:gd name="T22" fmla="*/ 168 w 168"/>
                  <a:gd name="T23" fmla="*/ 21 h 159"/>
                  <a:gd name="T24" fmla="*/ 147 w 168"/>
                  <a:gd name="T25" fmla="*/ 0 h 159"/>
                  <a:gd name="T26" fmla="*/ 21 w 168"/>
                  <a:gd name="T27" fmla="*/ 0 h 159"/>
                  <a:gd name="T28" fmla="*/ 0 w 168"/>
                  <a:gd name="T29" fmla="*/ 21 h 159"/>
                  <a:gd name="T30" fmla="*/ 0 w 168"/>
                  <a:gd name="T31" fmla="*/ 105 h 159"/>
                  <a:gd name="T32" fmla="*/ 21 w 168"/>
                  <a:gd name="T33" fmla="*/ 126 h 159"/>
                  <a:gd name="T34" fmla="*/ 129 w 168"/>
                  <a:gd name="T35" fmla="*/ 122 h 159"/>
                  <a:gd name="T36" fmla="*/ 125 w 168"/>
                  <a:gd name="T37" fmla="*/ 119 h 159"/>
                  <a:gd name="T38" fmla="*/ 129 w 168"/>
                  <a:gd name="T39" fmla="*/ 116 h 159"/>
                  <a:gd name="T40" fmla="*/ 132 w 168"/>
                  <a:gd name="T41" fmla="*/ 119 h 159"/>
                  <a:gd name="T42" fmla="*/ 129 w 168"/>
                  <a:gd name="T43" fmla="*/ 122 h 159"/>
                  <a:gd name="T44" fmla="*/ 139 w 168"/>
                  <a:gd name="T45" fmla="*/ 122 h 159"/>
                  <a:gd name="T46" fmla="*/ 136 w 168"/>
                  <a:gd name="T47" fmla="*/ 119 h 159"/>
                  <a:gd name="T48" fmla="*/ 139 w 168"/>
                  <a:gd name="T49" fmla="*/ 116 h 159"/>
                  <a:gd name="T50" fmla="*/ 142 w 168"/>
                  <a:gd name="T51" fmla="*/ 119 h 159"/>
                  <a:gd name="T52" fmla="*/ 139 w 168"/>
                  <a:gd name="T53" fmla="*/ 122 h 159"/>
                  <a:gd name="T54" fmla="*/ 16 w 168"/>
                  <a:gd name="T55" fmla="*/ 29 h 159"/>
                  <a:gd name="T56" fmla="*/ 33 w 168"/>
                  <a:gd name="T57" fmla="*/ 12 h 159"/>
                  <a:gd name="T58" fmla="*/ 135 w 168"/>
                  <a:gd name="T59" fmla="*/ 12 h 159"/>
                  <a:gd name="T60" fmla="*/ 152 w 168"/>
                  <a:gd name="T61" fmla="*/ 29 h 159"/>
                  <a:gd name="T62" fmla="*/ 152 w 168"/>
                  <a:gd name="T63" fmla="*/ 97 h 159"/>
                  <a:gd name="T64" fmla="*/ 135 w 168"/>
                  <a:gd name="T65" fmla="*/ 114 h 159"/>
                  <a:gd name="T66" fmla="*/ 33 w 168"/>
                  <a:gd name="T67" fmla="*/ 114 h 159"/>
                  <a:gd name="T68" fmla="*/ 16 w 168"/>
                  <a:gd name="T69" fmla="*/ 97 h 159"/>
                  <a:gd name="T70" fmla="*/ 16 w 168"/>
                  <a:gd name="T71" fmla="*/ 2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8" h="159">
                    <a:moveTo>
                      <a:pt x="21" y="126"/>
                    </a:moveTo>
                    <a:cubicBezTo>
                      <a:pt x="51" y="126"/>
                      <a:pt x="51" y="126"/>
                      <a:pt x="51" y="126"/>
                    </a:cubicBezTo>
                    <a:cubicBezTo>
                      <a:pt x="46" y="130"/>
                      <a:pt x="46" y="130"/>
                      <a:pt x="46" y="130"/>
                    </a:cubicBezTo>
                    <a:cubicBezTo>
                      <a:pt x="41" y="136"/>
                      <a:pt x="38" y="144"/>
                      <a:pt x="36" y="152"/>
                    </a:cubicBezTo>
                    <a:cubicBezTo>
                      <a:pt x="35" y="159"/>
                      <a:pt x="35" y="159"/>
                      <a:pt x="35" y="159"/>
                    </a:cubicBezTo>
                    <a:cubicBezTo>
                      <a:pt x="129" y="159"/>
                      <a:pt x="129" y="159"/>
                      <a:pt x="129" y="159"/>
                    </a:cubicBezTo>
                    <a:cubicBezTo>
                      <a:pt x="128" y="152"/>
                      <a:pt x="128" y="152"/>
                      <a:pt x="128" y="152"/>
                    </a:cubicBezTo>
                    <a:cubicBezTo>
                      <a:pt x="126" y="144"/>
                      <a:pt x="123" y="136"/>
                      <a:pt x="118" y="130"/>
                    </a:cubicBezTo>
                    <a:cubicBezTo>
                      <a:pt x="113" y="126"/>
                      <a:pt x="113" y="126"/>
                      <a:pt x="113" y="126"/>
                    </a:cubicBezTo>
                    <a:cubicBezTo>
                      <a:pt x="147" y="126"/>
                      <a:pt x="147" y="126"/>
                      <a:pt x="147" y="126"/>
                    </a:cubicBezTo>
                    <a:cubicBezTo>
                      <a:pt x="158" y="126"/>
                      <a:pt x="168" y="116"/>
                      <a:pt x="168" y="105"/>
                    </a:cubicBezTo>
                    <a:cubicBezTo>
                      <a:pt x="168" y="21"/>
                      <a:pt x="168" y="21"/>
                      <a:pt x="168" y="21"/>
                    </a:cubicBezTo>
                    <a:cubicBezTo>
                      <a:pt x="168" y="9"/>
                      <a:pt x="158" y="0"/>
                      <a:pt x="147" y="0"/>
                    </a:cubicBezTo>
                    <a:cubicBezTo>
                      <a:pt x="21" y="0"/>
                      <a:pt x="21" y="0"/>
                      <a:pt x="21" y="0"/>
                    </a:cubicBezTo>
                    <a:cubicBezTo>
                      <a:pt x="10" y="0"/>
                      <a:pt x="0" y="9"/>
                      <a:pt x="0" y="21"/>
                    </a:cubicBezTo>
                    <a:cubicBezTo>
                      <a:pt x="0" y="105"/>
                      <a:pt x="0" y="105"/>
                      <a:pt x="0" y="105"/>
                    </a:cubicBezTo>
                    <a:cubicBezTo>
                      <a:pt x="0" y="116"/>
                      <a:pt x="10" y="126"/>
                      <a:pt x="21" y="126"/>
                    </a:cubicBezTo>
                    <a:close/>
                    <a:moveTo>
                      <a:pt x="129" y="122"/>
                    </a:moveTo>
                    <a:cubicBezTo>
                      <a:pt x="127" y="122"/>
                      <a:pt x="125" y="121"/>
                      <a:pt x="125" y="119"/>
                    </a:cubicBezTo>
                    <a:cubicBezTo>
                      <a:pt x="125" y="117"/>
                      <a:pt x="127" y="116"/>
                      <a:pt x="129" y="116"/>
                    </a:cubicBezTo>
                    <a:cubicBezTo>
                      <a:pt x="130" y="116"/>
                      <a:pt x="132" y="117"/>
                      <a:pt x="132" y="119"/>
                    </a:cubicBezTo>
                    <a:cubicBezTo>
                      <a:pt x="132" y="121"/>
                      <a:pt x="130" y="122"/>
                      <a:pt x="129" y="122"/>
                    </a:cubicBezTo>
                    <a:close/>
                    <a:moveTo>
                      <a:pt x="139" y="122"/>
                    </a:moveTo>
                    <a:cubicBezTo>
                      <a:pt x="138" y="122"/>
                      <a:pt x="136" y="121"/>
                      <a:pt x="136" y="119"/>
                    </a:cubicBezTo>
                    <a:cubicBezTo>
                      <a:pt x="136" y="117"/>
                      <a:pt x="138" y="116"/>
                      <a:pt x="139" y="116"/>
                    </a:cubicBezTo>
                    <a:cubicBezTo>
                      <a:pt x="141" y="116"/>
                      <a:pt x="142" y="117"/>
                      <a:pt x="142" y="119"/>
                    </a:cubicBezTo>
                    <a:cubicBezTo>
                      <a:pt x="142" y="121"/>
                      <a:pt x="141" y="122"/>
                      <a:pt x="139" y="122"/>
                    </a:cubicBezTo>
                    <a:close/>
                    <a:moveTo>
                      <a:pt x="16" y="29"/>
                    </a:moveTo>
                    <a:cubicBezTo>
                      <a:pt x="16" y="19"/>
                      <a:pt x="24" y="12"/>
                      <a:pt x="33" y="12"/>
                    </a:cubicBezTo>
                    <a:cubicBezTo>
                      <a:pt x="135" y="12"/>
                      <a:pt x="135" y="12"/>
                      <a:pt x="135" y="12"/>
                    </a:cubicBezTo>
                    <a:cubicBezTo>
                      <a:pt x="144" y="12"/>
                      <a:pt x="152" y="19"/>
                      <a:pt x="152" y="29"/>
                    </a:cubicBezTo>
                    <a:cubicBezTo>
                      <a:pt x="152" y="97"/>
                      <a:pt x="152" y="97"/>
                      <a:pt x="152" y="97"/>
                    </a:cubicBezTo>
                    <a:cubicBezTo>
                      <a:pt x="152" y="106"/>
                      <a:pt x="144" y="114"/>
                      <a:pt x="135" y="114"/>
                    </a:cubicBezTo>
                    <a:cubicBezTo>
                      <a:pt x="33" y="114"/>
                      <a:pt x="33" y="114"/>
                      <a:pt x="33" y="114"/>
                    </a:cubicBezTo>
                    <a:cubicBezTo>
                      <a:pt x="24" y="114"/>
                      <a:pt x="16" y="106"/>
                      <a:pt x="16" y="97"/>
                    </a:cubicBezTo>
                    <a:lnTo>
                      <a:pt x="16" y="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51" name="Freeform 59"/>
              <p:cNvSpPr>
                <a:spLocks/>
              </p:cNvSpPr>
              <p:nvPr/>
            </p:nvSpPr>
            <p:spPr bwMode="auto">
              <a:xfrm>
                <a:off x="3702051" y="2446338"/>
                <a:ext cx="800100" cy="406400"/>
              </a:xfrm>
              <a:custGeom>
                <a:avLst/>
                <a:gdLst>
                  <a:gd name="T0" fmla="*/ 193 w 213"/>
                  <a:gd name="T1" fmla="*/ 0 h 108"/>
                  <a:gd name="T2" fmla="*/ 144 w 213"/>
                  <a:gd name="T3" fmla="*/ 0 h 108"/>
                  <a:gd name="T4" fmla="*/ 147 w 213"/>
                  <a:gd name="T5" fmla="*/ 9 h 108"/>
                  <a:gd name="T6" fmla="*/ 147 w 213"/>
                  <a:gd name="T7" fmla="*/ 9 h 108"/>
                  <a:gd name="T8" fmla="*/ 148 w 213"/>
                  <a:gd name="T9" fmla="*/ 22 h 108"/>
                  <a:gd name="T10" fmla="*/ 44 w 213"/>
                  <a:gd name="T11" fmla="*/ 22 h 108"/>
                  <a:gd name="T12" fmla="*/ 45 w 213"/>
                  <a:gd name="T13" fmla="*/ 9 h 108"/>
                  <a:gd name="T14" fmla="*/ 48 w 213"/>
                  <a:gd name="T15" fmla="*/ 0 h 108"/>
                  <a:gd name="T16" fmla="*/ 10 w 213"/>
                  <a:gd name="T17" fmla="*/ 0 h 108"/>
                  <a:gd name="T18" fmla="*/ 42 w 213"/>
                  <a:gd name="T19" fmla="*/ 29 h 108"/>
                  <a:gd name="T20" fmla="*/ 48 w 213"/>
                  <a:gd name="T21" fmla="*/ 28 h 108"/>
                  <a:gd name="T22" fmla="*/ 66 w 213"/>
                  <a:gd name="T23" fmla="*/ 33 h 108"/>
                  <a:gd name="T24" fmla="*/ 140 w 213"/>
                  <a:gd name="T25" fmla="*/ 33 h 108"/>
                  <a:gd name="T26" fmla="*/ 143 w 213"/>
                  <a:gd name="T27" fmla="*/ 36 h 108"/>
                  <a:gd name="T28" fmla="*/ 143 w 213"/>
                  <a:gd name="T29" fmla="*/ 38 h 108"/>
                  <a:gd name="T30" fmla="*/ 125 w 213"/>
                  <a:gd name="T31" fmla="*/ 60 h 108"/>
                  <a:gd name="T32" fmla="*/ 103 w 213"/>
                  <a:gd name="T33" fmla="*/ 77 h 108"/>
                  <a:gd name="T34" fmla="*/ 65 w 213"/>
                  <a:gd name="T35" fmla="*/ 77 h 108"/>
                  <a:gd name="T36" fmla="*/ 65 w 213"/>
                  <a:gd name="T37" fmla="*/ 77 h 108"/>
                  <a:gd name="T38" fmla="*/ 62 w 213"/>
                  <a:gd name="T39" fmla="*/ 80 h 108"/>
                  <a:gd name="T40" fmla="*/ 35 w 213"/>
                  <a:gd name="T41" fmla="*/ 81 h 108"/>
                  <a:gd name="T42" fmla="*/ 0 w 213"/>
                  <a:gd name="T43" fmla="*/ 50 h 108"/>
                  <a:gd name="T44" fmla="*/ 0 w 213"/>
                  <a:gd name="T45" fmla="*/ 102 h 108"/>
                  <a:gd name="T46" fmla="*/ 0 w 213"/>
                  <a:gd name="T47" fmla="*/ 108 h 108"/>
                  <a:gd name="T48" fmla="*/ 131 w 213"/>
                  <a:gd name="T49" fmla="*/ 107 h 108"/>
                  <a:gd name="T50" fmla="*/ 213 w 213"/>
                  <a:gd name="T51" fmla="*/ 21 h 108"/>
                  <a:gd name="T52" fmla="*/ 193 w 213"/>
                  <a:gd name="T5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3" h="108">
                    <a:moveTo>
                      <a:pt x="193" y="0"/>
                    </a:moveTo>
                    <a:cubicBezTo>
                      <a:pt x="144" y="0"/>
                      <a:pt x="144" y="0"/>
                      <a:pt x="144" y="0"/>
                    </a:cubicBezTo>
                    <a:cubicBezTo>
                      <a:pt x="145" y="3"/>
                      <a:pt x="146" y="6"/>
                      <a:pt x="147" y="9"/>
                    </a:cubicBezTo>
                    <a:cubicBezTo>
                      <a:pt x="147" y="9"/>
                      <a:pt x="147" y="9"/>
                      <a:pt x="147" y="9"/>
                    </a:cubicBezTo>
                    <a:cubicBezTo>
                      <a:pt x="148" y="22"/>
                      <a:pt x="148" y="22"/>
                      <a:pt x="148" y="22"/>
                    </a:cubicBezTo>
                    <a:cubicBezTo>
                      <a:pt x="44" y="22"/>
                      <a:pt x="44" y="22"/>
                      <a:pt x="44" y="22"/>
                    </a:cubicBezTo>
                    <a:cubicBezTo>
                      <a:pt x="45" y="9"/>
                      <a:pt x="45" y="9"/>
                      <a:pt x="45" y="9"/>
                    </a:cubicBezTo>
                    <a:cubicBezTo>
                      <a:pt x="46" y="6"/>
                      <a:pt x="47" y="3"/>
                      <a:pt x="48" y="0"/>
                    </a:cubicBezTo>
                    <a:cubicBezTo>
                      <a:pt x="10" y="0"/>
                      <a:pt x="10" y="0"/>
                      <a:pt x="10" y="0"/>
                    </a:cubicBezTo>
                    <a:cubicBezTo>
                      <a:pt x="42" y="29"/>
                      <a:pt x="42" y="29"/>
                      <a:pt x="42" y="29"/>
                    </a:cubicBezTo>
                    <a:cubicBezTo>
                      <a:pt x="44" y="28"/>
                      <a:pt x="46" y="28"/>
                      <a:pt x="48" y="28"/>
                    </a:cubicBezTo>
                    <a:cubicBezTo>
                      <a:pt x="55" y="28"/>
                      <a:pt x="61" y="30"/>
                      <a:pt x="66" y="33"/>
                    </a:cubicBezTo>
                    <a:cubicBezTo>
                      <a:pt x="140" y="33"/>
                      <a:pt x="140" y="33"/>
                      <a:pt x="140" y="33"/>
                    </a:cubicBezTo>
                    <a:cubicBezTo>
                      <a:pt x="143" y="36"/>
                      <a:pt x="143" y="36"/>
                      <a:pt x="143" y="36"/>
                    </a:cubicBezTo>
                    <a:cubicBezTo>
                      <a:pt x="143" y="38"/>
                      <a:pt x="143" y="38"/>
                      <a:pt x="143" y="38"/>
                    </a:cubicBezTo>
                    <a:cubicBezTo>
                      <a:pt x="143" y="40"/>
                      <a:pt x="143" y="43"/>
                      <a:pt x="125" y="60"/>
                    </a:cubicBezTo>
                    <a:cubicBezTo>
                      <a:pt x="107" y="77"/>
                      <a:pt x="105" y="77"/>
                      <a:pt x="103" y="77"/>
                    </a:cubicBezTo>
                    <a:cubicBezTo>
                      <a:pt x="65" y="77"/>
                      <a:pt x="65" y="77"/>
                      <a:pt x="65" y="77"/>
                    </a:cubicBezTo>
                    <a:cubicBezTo>
                      <a:pt x="65" y="77"/>
                      <a:pt x="65" y="77"/>
                      <a:pt x="65" y="77"/>
                    </a:cubicBezTo>
                    <a:cubicBezTo>
                      <a:pt x="62" y="80"/>
                      <a:pt x="62" y="80"/>
                      <a:pt x="62" y="80"/>
                    </a:cubicBezTo>
                    <a:cubicBezTo>
                      <a:pt x="55" y="88"/>
                      <a:pt x="43" y="88"/>
                      <a:pt x="35" y="81"/>
                    </a:cubicBezTo>
                    <a:cubicBezTo>
                      <a:pt x="0" y="50"/>
                      <a:pt x="0" y="50"/>
                      <a:pt x="0" y="50"/>
                    </a:cubicBezTo>
                    <a:cubicBezTo>
                      <a:pt x="0" y="102"/>
                      <a:pt x="0" y="102"/>
                      <a:pt x="0" y="102"/>
                    </a:cubicBezTo>
                    <a:cubicBezTo>
                      <a:pt x="0" y="104"/>
                      <a:pt x="0" y="106"/>
                      <a:pt x="0" y="108"/>
                    </a:cubicBezTo>
                    <a:cubicBezTo>
                      <a:pt x="131" y="107"/>
                      <a:pt x="131" y="107"/>
                      <a:pt x="131" y="107"/>
                    </a:cubicBezTo>
                    <a:cubicBezTo>
                      <a:pt x="143" y="107"/>
                      <a:pt x="213" y="21"/>
                      <a:pt x="213" y="21"/>
                    </a:cubicBezTo>
                    <a:cubicBezTo>
                      <a:pt x="213" y="10"/>
                      <a:pt x="204" y="0"/>
                      <a:pt x="193"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52" name="Freeform 60"/>
              <p:cNvSpPr>
                <a:spLocks noEditPoints="1"/>
              </p:cNvSpPr>
              <p:nvPr/>
            </p:nvSpPr>
            <p:spPr bwMode="auto">
              <a:xfrm>
                <a:off x="3221038" y="2338388"/>
                <a:ext cx="1014413" cy="641350"/>
              </a:xfrm>
              <a:custGeom>
                <a:avLst/>
                <a:gdLst>
                  <a:gd name="T0" fmla="*/ 183 w 270"/>
                  <a:gd name="T1" fmla="*/ 104 h 171"/>
                  <a:gd name="T2" fmla="*/ 186 w 270"/>
                  <a:gd name="T3" fmla="*/ 101 h 171"/>
                  <a:gd name="T4" fmla="*/ 186 w 270"/>
                  <a:gd name="T5" fmla="*/ 101 h 171"/>
                  <a:gd name="T6" fmla="*/ 231 w 270"/>
                  <a:gd name="T7" fmla="*/ 101 h 171"/>
                  <a:gd name="T8" fmla="*/ 266 w 270"/>
                  <a:gd name="T9" fmla="*/ 67 h 171"/>
                  <a:gd name="T10" fmla="*/ 187 w 270"/>
                  <a:gd name="T11" fmla="*/ 67 h 171"/>
                  <a:gd name="T12" fmla="*/ 174 w 270"/>
                  <a:gd name="T13" fmla="*/ 64 h 171"/>
                  <a:gd name="T14" fmla="*/ 166 w 270"/>
                  <a:gd name="T15" fmla="*/ 65 h 171"/>
                  <a:gd name="T16" fmla="*/ 113 w 270"/>
                  <a:gd name="T17" fmla="*/ 17 h 171"/>
                  <a:gd name="T18" fmla="*/ 80 w 270"/>
                  <a:gd name="T19" fmla="*/ 0 h 171"/>
                  <a:gd name="T20" fmla="*/ 40 w 270"/>
                  <a:gd name="T21" fmla="*/ 0 h 171"/>
                  <a:gd name="T22" fmla="*/ 0 w 270"/>
                  <a:gd name="T23" fmla="*/ 39 h 171"/>
                  <a:gd name="T24" fmla="*/ 0 w 270"/>
                  <a:gd name="T25" fmla="*/ 131 h 171"/>
                  <a:gd name="T26" fmla="*/ 40 w 270"/>
                  <a:gd name="T27" fmla="*/ 171 h 171"/>
                  <a:gd name="T28" fmla="*/ 80 w 270"/>
                  <a:gd name="T29" fmla="*/ 171 h 171"/>
                  <a:gd name="T30" fmla="*/ 120 w 270"/>
                  <a:gd name="T31" fmla="*/ 131 h 171"/>
                  <a:gd name="T32" fmla="*/ 120 w 270"/>
                  <a:gd name="T33" fmla="*/ 64 h 171"/>
                  <a:gd name="T34" fmla="*/ 165 w 270"/>
                  <a:gd name="T35" fmla="*/ 105 h 171"/>
                  <a:gd name="T36" fmla="*/ 183 w 270"/>
                  <a:gd name="T37" fmla="*/ 104 h 171"/>
                  <a:gd name="T38" fmla="*/ 207 w 270"/>
                  <a:gd name="T39" fmla="*/ 93 h 171"/>
                  <a:gd name="T40" fmla="*/ 195 w 270"/>
                  <a:gd name="T41" fmla="*/ 93 h 171"/>
                  <a:gd name="T42" fmla="*/ 197 w 270"/>
                  <a:gd name="T43" fmla="*/ 88 h 171"/>
                  <a:gd name="T44" fmla="*/ 212 w 270"/>
                  <a:gd name="T45" fmla="*/ 88 h 171"/>
                  <a:gd name="T46" fmla="*/ 207 w 270"/>
                  <a:gd name="T47" fmla="*/ 93 h 171"/>
                  <a:gd name="T48" fmla="*/ 235 w 270"/>
                  <a:gd name="T49" fmla="*/ 93 h 171"/>
                  <a:gd name="T50" fmla="*/ 214 w 270"/>
                  <a:gd name="T51" fmla="*/ 93 h 171"/>
                  <a:gd name="T52" fmla="*/ 219 w 270"/>
                  <a:gd name="T53" fmla="*/ 88 h 171"/>
                  <a:gd name="T54" fmla="*/ 240 w 270"/>
                  <a:gd name="T55" fmla="*/ 88 h 171"/>
                  <a:gd name="T56" fmla="*/ 235 w 270"/>
                  <a:gd name="T57" fmla="*/ 93 h 171"/>
                  <a:gd name="T58" fmla="*/ 238 w 270"/>
                  <a:gd name="T59" fmla="*/ 70 h 171"/>
                  <a:gd name="T60" fmla="*/ 259 w 270"/>
                  <a:gd name="T61" fmla="*/ 70 h 171"/>
                  <a:gd name="T62" fmla="*/ 254 w 270"/>
                  <a:gd name="T63" fmla="*/ 75 h 171"/>
                  <a:gd name="T64" fmla="*/ 233 w 270"/>
                  <a:gd name="T65" fmla="*/ 75 h 171"/>
                  <a:gd name="T66" fmla="*/ 238 w 270"/>
                  <a:gd name="T67" fmla="*/ 70 h 171"/>
                  <a:gd name="T68" fmla="*/ 250 w 270"/>
                  <a:gd name="T69" fmla="*/ 79 h 171"/>
                  <a:gd name="T70" fmla="*/ 244 w 270"/>
                  <a:gd name="T71" fmla="*/ 84 h 171"/>
                  <a:gd name="T72" fmla="*/ 224 w 270"/>
                  <a:gd name="T73" fmla="*/ 84 h 171"/>
                  <a:gd name="T74" fmla="*/ 229 w 270"/>
                  <a:gd name="T75" fmla="*/ 79 h 171"/>
                  <a:gd name="T76" fmla="*/ 250 w 270"/>
                  <a:gd name="T77" fmla="*/ 79 h 171"/>
                  <a:gd name="T78" fmla="*/ 208 w 270"/>
                  <a:gd name="T79" fmla="*/ 70 h 171"/>
                  <a:gd name="T80" fmla="*/ 228 w 270"/>
                  <a:gd name="T81" fmla="*/ 70 h 171"/>
                  <a:gd name="T82" fmla="*/ 223 w 270"/>
                  <a:gd name="T83" fmla="*/ 75 h 171"/>
                  <a:gd name="T84" fmla="*/ 203 w 270"/>
                  <a:gd name="T85" fmla="*/ 75 h 171"/>
                  <a:gd name="T86" fmla="*/ 208 w 270"/>
                  <a:gd name="T87" fmla="*/ 70 h 171"/>
                  <a:gd name="T88" fmla="*/ 222 w 270"/>
                  <a:gd name="T89" fmla="*/ 79 h 171"/>
                  <a:gd name="T90" fmla="*/ 217 w 270"/>
                  <a:gd name="T91" fmla="*/ 84 h 171"/>
                  <a:gd name="T92" fmla="*/ 198 w 270"/>
                  <a:gd name="T93" fmla="*/ 84 h 171"/>
                  <a:gd name="T94" fmla="*/ 198 w 270"/>
                  <a:gd name="T95" fmla="*/ 82 h 171"/>
                  <a:gd name="T96" fmla="*/ 201 w 270"/>
                  <a:gd name="T97" fmla="*/ 79 h 171"/>
                  <a:gd name="T98" fmla="*/ 222 w 270"/>
                  <a:gd name="T99" fmla="*/ 79 h 171"/>
                  <a:gd name="T100" fmla="*/ 198 w 270"/>
                  <a:gd name="T101" fmla="*/ 70 h 171"/>
                  <a:gd name="T102" fmla="*/ 195 w 270"/>
                  <a:gd name="T103" fmla="*/ 74 h 171"/>
                  <a:gd name="T104" fmla="*/ 191 w 270"/>
                  <a:gd name="T105" fmla="*/ 70 h 171"/>
                  <a:gd name="T106" fmla="*/ 198 w 270"/>
                  <a:gd name="T107" fmla="*/ 7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0" h="171">
                    <a:moveTo>
                      <a:pt x="183" y="104"/>
                    </a:moveTo>
                    <a:cubicBezTo>
                      <a:pt x="186" y="101"/>
                      <a:pt x="186" y="101"/>
                      <a:pt x="186" y="101"/>
                    </a:cubicBezTo>
                    <a:cubicBezTo>
                      <a:pt x="186" y="101"/>
                      <a:pt x="186" y="101"/>
                      <a:pt x="186" y="101"/>
                    </a:cubicBezTo>
                    <a:cubicBezTo>
                      <a:pt x="231" y="101"/>
                      <a:pt x="231" y="101"/>
                      <a:pt x="231" y="101"/>
                    </a:cubicBezTo>
                    <a:cubicBezTo>
                      <a:pt x="235" y="101"/>
                      <a:pt x="270" y="67"/>
                      <a:pt x="266" y="67"/>
                    </a:cubicBezTo>
                    <a:cubicBezTo>
                      <a:pt x="187" y="67"/>
                      <a:pt x="187" y="67"/>
                      <a:pt x="187" y="67"/>
                    </a:cubicBezTo>
                    <a:cubicBezTo>
                      <a:pt x="183" y="65"/>
                      <a:pt x="179" y="64"/>
                      <a:pt x="174" y="64"/>
                    </a:cubicBezTo>
                    <a:cubicBezTo>
                      <a:pt x="171" y="64"/>
                      <a:pt x="168" y="64"/>
                      <a:pt x="166" y="65"/>
                    </a:cubicBezTo>
                    <a:cubicBezTo>
                      <a:pt x="113" y="17"/>
                      <a:pt x="113" y="17"/>
                      <a:pt x="113" y="17"/>
                    </a:cubicBezTo>
                    <a:cubicBezTo>
                      <a:pt x="106" y="7"/>
                      <a:pt x="94" y="0"/>
                      <a:pt x="80" y="0"/>
                    </a:cubicBezTo>
                    <a:cubicBezTo>
                      <a:pt x="40" y="0"/>
                      <a:pt x="40" y="0"/>
                      <a:pt x="40" y="0"/>
                    </a:cubicBezTo>
                    <a:cubicBezTo>
                      <a:pt x="18" y="0"/>
                      <a:pt x="0" y="18"/>
                      <a:pt x="0" y="39"/>
                    </a:cubicBezTo>
                    <a:cubicBezTo>
                      <a:pt x="0" y="131"/>
                      <a:pt x="0" y="131"/>
                      <a:pt x="0" y="131"/>
                    </a:cubicBezTo>
                    <a:cubicBezTo>
                      <a:pt x="0" y="153"/>
                      <a:pt x="18" y="171"/>
                      <a:pt x="40" y="171"/>
                    </a:cubicBezTo>
                    <a:cubicBezTo>
                      <a:pt x="80" y="171"/>
                      <a:pt x="80" y="171"/>
                      <a:pt x="80" y="171"/>
                    </a:cubicBezTo>
                    <a:cubicBezTo>
                      <a:pt x="102" y="171"/>
                      <a:pt x="120" y="153"/>
                      <a:pt x="120" y="131"/>
                    </a:cubicBezTo>
                    <a:cubicBezTo>
                      <a:pt x="120" y="64"/>
                      <a:pt x="120" y="64"/>
                      <a:pt x="120" y="64"/>
                    </a:cubicBezTo>
                    <a:cubicBezTo>
                      <a:pt x="165" y="105"/>
                      <a:pt x="165" y="105"/>
                      <a:pt x="165" y="105"/>
                    </a:cubicBezTo>
                    <a:cubicBezTo>
                      <a:pt x="170" y="110"/>
                      <a:pt x="178" y="110"/>
                      <a:pt x="183" y="104"/>
                    </a:cubicBezTo>
                    <a:close/>
                    <a:moveTo>
                      <a:pt x="207" y="93"/>
                    </a:moveTo>
                    <a:cubicBezTo>
                      <a:pt x="195" y="93"/>
                      <a:pt x="195" y="93"/>
                      <a:pt x="195" y="93"/>
                    </a:cubicBezTo>
                    <a:cubicBezTo>
                      <a:pt x="196" y="91"/>
                      <a:pt x="197" y="90"/>
                      <a:pt x="197" y="88"/>
                    </a:cubicBezTo>
                    <a:cubicBezTo>
                      <a:pt x="212" y="88"/>
                      <a:pt x="212" y="88"/>
                      <a:pt x="212" y="88"/>
                    </a:cubicBezTo>
                    <a:cubicBezTo>
                      <a:pt x="212" y="88"/>
                      <a:pt x="207" y="93"/>
                      <a:pt x="207" y="93"/>
                    </a:cubicBezTo>
                    <a:close/>
                    <a:moveTo>
                      <a:pt x="235" y="93"/>
                    </a:moveTo>
                    <a:cubicBezTo>
                      <a:pt x="214" y="93"/>
                      <a:pt x="214" y="93"/>
                      <a:pt x="214" y="93"/>
                    </a:cubicBezTo>
                    <a:cubicBezTo>
                      <a:pt x="213" y="93"/>
                      <a:pt x="219" y="88"/>
                      <a:pt x="219" y="88"/>
                    </a:cubicBezTo>
                    <a:cubicBezTo>
                      <a:pt x="240" y="88"/>
                      <a:pt x="240" y="88"/>
                      <a:pt x="240" y="88"/>
                    </a:cubicBezTo>
                    <a:cubicBezTo>
                      <a:pt x="240" y="88"/>
                      <a:pt x="235" y="93"/>
                      <a:pt x="235" y="93"/>
                    </a:cubicBezTo>
                    <a:close/>
                    <a:moveTo>
                      <a:pt x="238" y="70"/>
                    </a:moveTo>
                    <a:cubicBezTo>
                      <a:pt x="259" y="70"/>
                      <a:pt x="259" y="70"/>
                      <a:pt x="259" y="70"/>
                    </a:cubicBezTo>
                    <a:cubicBezTo>
                      <a:pt x="259" y="70"/>
                      <a:pt x="254" y="75"/>
                      <a:pt x="254" y="75"/>
                    </a:cubicBezTo>
                    <a:cubicBezTo>
                      <a:pt x="233" y="75"/>
                      <a:pt x="233" y="75"/>
                      <a:pt x="233" y="75"/>
                    </a:cubicBezTo>
                    <a:cubicBezTo>
                      <a:pt x="232" y="75"/>
                      <a:pt x="237" y="70"/>
                      <a:pt x="238" y="70"/>
                    </a:cubicBezTo>
                    <a:close/>
                    <a:moveTo>
                      <a:pt x="250" y="79"/>
                    </a:moveTo>
                    <a:cubicBezTo>
                      <a:pt x="250" y="79"/>
                      <a:pt x="245" y="84"/>
                      <a:pt x="244" y="84"/>
                    </a:cubicBezTo>
                    <a:cubicBezTo>
                      <a:pt x="224" y="84"/>
                      <a:pt x="224" y="84"/>
                      <a:pt x="224" y="84"/>
                    </a:cubicBezTo>
                    <a:cubicBezTo>
                      <a:pt x="223" y="84"/>
                      <a:pt x="228" y="79"/>
                      <a:pt x="229" y="79"/>
                    </a:cubicBezTo>
                    <a:lnTo>
                      <a:pt x="250" y="79"/>
                    </a:lnTo>
                    <a:close/>
                    <a:moveTo>
                      <a:pt x="208" y="70"/>
                    </a:moveTo>
                    <a:cubicBezTo>
                      <a:pt x="228" y="70"/>
                      <a:pt x="228" y="70"/>
                      <a:pt x="228" y="70"/>
                    </a:cubicBezTo>
                    <a:cubicBezTo>
                      <a:pt x="229" y="70"/>
                      <a:pt x="224" y="75"/>
                      <a:pt x="223" y="75"/>
                    </a:cubicBezTo>
                    <a:cubicBezTo>
                      <a:pt x="203" y="75"/>
                      <a:pt x="203" y="75"/>
                      <a:pt x="203" y="75"/>
                    </a:cubicBezTo>
                    <a:cubicBezTo>
                      <a:pt x="202" y="75"/>
                      <a:pt x="207" y="70"/>
                      <a:pt x="208" y="70"/>
                    </a:cubicBezTo>
                    <a:close/>
                    <a:moveTo>
                      <a:pt x="222" y="79"/>
                    </a:moveTo>
                    <a:cubicBezTo>
                      <a:pt x="223" y="79"/>
                      <a:pt x="218" y="84"/>
                      <a:pt x="217" y="84"/>
                    </a:cubicBezTo>
                    <a:cubicBezTo>
                      <a:pt x="198" y="84"/>
                      <a:pt x="198" y="84"/>
                      <a:pt x="198" y="84"/>
                    </a:cubicBezTo>
                    <a:cubicBezTo>
                      <a:pt x="198" y="83"/>
                      <a:pt x="198" y="83"/>
                      <a:pt x="198" y="82"/>
                    </a:cubicBezTo>
                    <a:cubicBezTo>
                      <a:pt x="199" y="81"/>
                      <a:pt x="201" y="79"/>
                      <a:pt x="201" y="79"/>
                    </a:cubicBezTo>
                    <a:lnTo>
                      <a:pt x="222" y="79"/>
                    </a:lnTo>
                    <a:close/>
                    <a:moveTo>
                      <a:pt x="198" y="70"/>
                    </a:moveTo>
                    <a:cubicBezTo>
                      <a:pt x="199" y="70"/>
                      <a:pt x="196" y="72"/>
                      <a:pt x="195" y="74"/>
                    </a:cubicBezTo>
                    <a:cubicBezTo>
                      <a:pt x="194" y="72"/>
                      <a:pt x="192" y="71"/>
                      <a:pt x="191" y="70"/>
                    </a:cubicBezTo>
                    <a:lnTo>
                      <a:pt x="198" y="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grpSp>
      </p:grpSp>
    </p:spTree>
    <p:extLst>
      <p:ext uri="{BB962C8B-B14F-4D97-AF65-F5344CB8AC3E}">
        <p14:creationId xmlns:p14="http://schemas.microsoft.com/office/powerpoint/2010/main" val="3798510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F0EE8A-A6E0-8C49-BD40-6EA982DAB51E}"/>
              </a:ext>
            </a:extLst>
          </p:cNvPr>
          <p:cNvSpPr>
            <a:spLocks noGrp="1"/>
          </p:cNvSpPr>
          <p:nvPr>
            <p:ph type="body" sz="quarter" idx="10"/>
          </p:nvPr>
        </p:nvSpPr>
        <p:spPr/>
        <p:txBody>
          <a:bodyPr/>
          <a:lstStyle/>
          <a:p>
            <a:r>
              <a:rPr lang="en-US" dirty="0"/>
              <a:t>And we learned how to Telework</a:t>
            </a:r>
          </a:p>
        </p:txBody>
      </p:sp>
      <p:pic>
        <p:nvPicPr>
          <p:cNvPr id="1026" name="Picture 2" descr="Work From Home Memes That Hit Close to Home - PGi Blog">
            <a:extLst>
              <a:ext uri="{FF2B5EF4-FFF2-40B4-BE49-F238E27FC236}">
                <a16:creationId xmlns:a16="http://schemas.microsoft.com/office/drawing/2014/main" id="{5887B17E-C06C-8C4F-8D5F-B95BA35F4D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33500"/>
            <a:ext cx="83820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34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6CC947-9707-0D49-81AF-3A41A26630C4}"/>
              </a:ext>
            </a:extLst>
          </p:cNvPr>
          <p:cNvSpPr>
            <a:spLocks noGrp="1"/>
          </p:cNvSpPr>
          <p:nvPr>
            <p:ph type="body" sz="quarter" idx="10"/>
          </p:nvPr>
        </p:nvSpPr>
        <p:spPr/>
        <p:txBody>
          <a:bodyPr/>
          <a:lstStyle/>
          <a:p>
            <a:r>
              <a:rPr lang="en-US" dirty="0"/>
              <a:t>We’ve come a LONG way!  Why is it still so hard?</a:t>
            </a:r>
          </a:p>
        </p:txBody>
      </p:sp>
      <p:pic>
        <p:nvPicPr>
          <p:cNvPr id="4" name="Picture 3">
            <a:extLst>
              <a:ext uri="{FF2B5EF4-FFF2-40B4-BE49-F238E27FC236}">
                <a16:creationId xmlns:a16="http://schemas.microsoft.com/office/drawing/2014/main" id="{FBA4779B-7A23-FF44-9194-CD58C51C66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8192" y="779518"/>
            <a:ext cx="7162800" cy="5730240"/>
          </a:xfrm>
          <a:prstGeom prst="rect">
            <a:avLst/>
          </a:prstGeom>
        </p:spPr>
      </p:pic>
    </p:spTree>
    <p:extLst>
      <p:ext uri="{BB962C8B-B14F-4D97-AF65-F5344CB8AC3E}">
        <p14:creationId xmlns:p14="http://schemas.microsoft.com/office/powerpoint/2010/main" val="239580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824BC1BF-84EF-492F-9A38-2AFA6D48416C}"/>
              </a:ext>
            </a:extLst>
          </p:cNvPr>
          <p:cNvSpPr/>
          <p:nvPr/>
        </p:nvSpPr>
        <p:spPr>
          <a:xfrm>
            <a:off x="0" y="977462"/>
            <a:ext cx="12192000" cy="5880538"/>
          </a:xfrm>
          <a:prstGeom prst="rect">
            <a:avLst/>
          </a:prstGeom>
          <a:ln/>
        </p:spPr>
        <p:style>
          <a:lnRef idx="2">
            <a:schemeClr val="dk1"/>
          </a:lnRef>
          <a:fillRef idx="1">
            <a:schemeClr val="lt1"/>
          </a:fillRef>
          <a:effectRef idx="0">
            <a:schemeClr val="dk1"/>
          </a:effectRef>
          <a:fontRef idx="minor">
            <a:schemeClr val="dk1"/>
          </a:fontRef>
        </p:style>
        <p:txBody>
          <a:bodyPr t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Calibri"/>
              <a:ea typeface="+mn-ea"/>
              <a:cs typeface="+mn-cs"/>
            </a:endParaRPr>
          </a:p>
        </p:txBody>
      </p:sp>
      <p:sp>
        <p:nvSpPr>
          <p:cNvPr id="268" name="Title 1"/>
          <p:cNvSpPr txBox="1">
            <a:spLocks/>
          </p:cNvSpPr>
          <p:nvPr/>
        </p:nvSpPr>
        <p:spPr>
          <a:xfrm>
            <a:off x="1283940" y="187017"/>
            <a:ext cx="8293798" cy="515264"/>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panose="020F0502020204030204" pitchFamily="34" charset="0"/>
              </a:defRPr>
            </a:lvl2pPr>
            <a:lvl3pPr algn="l" rtl="0" fontAlgn="base">
              <a:lnSpc>
                <a:spcPct val="90000"/>
              </a:lnSpc>
              <a:spcBef>
                <a:spcPct val="0"/>
              </a:spcBef>
              <a:spcAft>
                <a:spcPct val="0"/>
              </a:spcAft>
              <a:defRPr sz="4400">
                <a:solidFill>
                  <a:schemeClr val="tx1"/>
                </a:solidFill>
                <a:latin typeface="Calibri" panose="020F0502020204030204" pitchFamily="34" charset="0"/>
              </a:defRPr>
            </a:lvl3pPr>
            <a:lvl4pPr algn="l" rtl="0" fontAlgn="base">
              <a:lnSpc>
                <a:spcPct val="90000"/>
              </a:lnSpc>
              <a:spcBef>
                <a:spcPct val="0"/>
              </a:spcBef>
              <a:spcAft>
                <a:spcPct val="0"/>
              </a:spcAft>
              <a:defRPr sz="4400">
                <a:solidFill>
                  <a:schemeClr val="tx1"/>
                </a:solidFill>
                <a:latin typeface="Calibri" panose="020F0502020204030204" pitchFamily="34" charset="0"/>
              </a:defRPr>
            </a:lvl4pPr>
            <a:lvl5pPr algn="l" rtl="0" fontAlgn="base">
              <a:lnSpc>
                <a:spcPct val="90000"/>
              </a:lnSpc>
              <a:spcBef>
                <a:spcPct val="0"/>
              </a:spcBef>
              <a:spcAft>
                <a:spcPct val="0"/>
              </a:spcAft>
              <a:defRPr sz="4400">
                <a:solidFill>
                  <a:schemeClr val="tx1"/>
                </a:solidFill>
                <a:latin typeface="Calibri" panose="020F0502020204030204" pitchFamily="34" charset="0"/>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defRPr>
            </a:lvl9pPr>
          </a:lstStyle>
          <a:p>
            <a:r>
              <a:rPr lang="en-US" sz="2400" b="1" dirty="0">
                <a:solidFill>
                  <a:schemeClr val="bg1"/>
                </a:solidFill>
              </a:rPr>
              <a:t>We need to simplify our infrastructure</a:t>
            </a:r>
          </a:p>
        </p:txBody>
      </p:sp>
      <p:cxnSp>
        <p:nvCxnSpPr>
          <p:cNvPr id="5" name="Straight Connector 4">
            <a:extLst>
              <a:ext uri="{FF2B5EF4-FFF2-40B4-BE49-F238E27FC236}">
                <a16:creationId xmlns:a16="http://schemas.microsoft.com/office/drawing/2014/main" id="{2E19C351-256A-4AF7-BABC-924877EC7A3F}"/>
              </a:ext>
            </a:extLst>
          </p:cNvPr>
          <p:cNvCxnSpPr>
            <a:cxnSpLocks/>
          </p:cNvCxnSpPr>
          <p:nvPr/>
        </p:nvCxnSpPr>
        <p:spPr>
          <a:xfrm flipH="1" flipV="1">
            <a:off x="3005067" y="2165969"/>
            <a:ext cx="218557" cy="349271"/>
          </a:xfrm>
          <a:prstGeom prst="line">
            <a:avLst/>
          </a:prstGeom>
          <a:ln w="98425">
            <a:solidFill>
              <a:srgbClr val="FFFF00">
                <a:alpha val="70000"/>
              </a:srgb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E0CACCE-901B-4E9F-9472-78B80D608865}"/>
              </a:ext>
            </a:extLst>
          </p:cNvPr>
          <p:cNvCxnSpPr>
            <a:stCxn id="27" idx="0"/>
          </p:cNvCxnSpPr>
          <p:nvPr/>
        </p:nvCxnSpPr>
        <p:spPr>
          <a:xfrm flipH="1" flipV="1">
            <a:off x="4208463" y="4092326"/>
            <a:ext cx="114867" cy="182069"/>
          </a:xfrm>
          <a:prstGeom prst="line">
            <a:avLst/>
          </a:prstGeom>
          <a:ln w="95250">
            <a:solidFill>
              <a:srgbClr val="FFFF00">
                <a:alpha val="70000"/>
              </a:srgbClr>
            </a:solidFill>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4354434" y="1461701"/>
            <a:ext cx="3838555" cy="2257971"/>
          </a:xfrm>
          <a:prstGeom prst="roundRect">
            <a:avLst>
              <a:gd name="adj" fmla="val 6674"/>
            </a:avLst>
          </a:prstGeom>
          <a:solidFill>
            <a:schemeClr val="accent1">
              <a:lumMod val="40000"/>
              <a:lumOff val="60000"/>
              <a:alpha val="69000"/>
            </a:schemeClr>
          </a:solidFill>
          <a:ln w="63500">
            <a:solidFill>
              <a:srgbClr val="FFFF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Connector: Elbow 60">
            <a:extLst>
              <a:ext uri="{FF2B5EF4-FFF2-40B4-BE49-F238E27FC236}">
                <a16:creationId xmlns:a16="http://schemas.microsoft.com/office/drawing/2014/main" id="{59E3BA92-C869-49AA-AE0D-B5C057344969}"/>
              </a:ext>
            </a:extLst>
          </p:cNvPr>
          <p:cNvCxnSpPr>
            <a:cxnSpLocks/>
            <a:stCxn id="180" idx="1"/>
            <a:endCxn id="179" idx="2"/>
          </p:cNvCxnSpPr>
          <p:nvPr/>
        </p:nvCxnSpPr>
        <p:spPr>
          <a:xfrm rot="10800000">
            <a:off x="4906991" y="2481574"/>
            <a:ext cx="564739" cy="972499"/>
          </a:xfrm>
          <a:prstGeom prst="bentConnector2">
            <a:avLst/>
          </a:prstGeom>
          <a:ln w="88900">
            <a:solidFill>
              <a:srgbClr val="FFFF00">
                <a:alpha val="70000"/>
              </a:srgbClr>
            </a:solidFill>
          </a:ln>
        </p:spPr>
        <p:style>
          <a:lnRef idx="1">
            <a:schemeClr val="accent1"/>
          </a:lnRef>
          <a:fillRef idx="0">
            <a:schemeClr val="accent1"/>
          </a:fillRef>
          <a:effectRef idx="0">
            <a:schemeClr val="accent1"/>
          </a:effectRef>
          <a:fontRef idx="minor">
            <a:schemeClr val="tx1"/>
          </a:fontRef>
        </p:style>
      </p:cxnSp>
      <p:cxnSp>
        <p:nvCxnSpPr>
          <p:cNvPr id="9" name="Connector: Elbow 219">
            <a:extLst>
              <a:ext uri="{FF2B5EF4-FFF2-40B4-BE49-F238E27FC236}">
                <a16:creationId xmlns:a16="http://schemas.microsoft.com/office/drawing/2014/main" id="{BB5974A1-1B7B-4109-9593-8B3DBAA782F9}"/>
              </a:ext>
            </a:extLst>
          </p:cNvPr>
          <p:cNvCxnSpPr>
            <a:cxnSpLocks/>
            <a:stCxn id="180" idx="1"/>
            <a:endCxn id="179" idx="2"/>
          </p:cNvCxnSpPr>
          <p:nvPr/>
        </p:nvCxnSpPr>
        <p:spPr>
          <a:xfrm rot="10800000">
            <a:off x="4906991" y="2481574"/>
            <a:ext cx="564739" cy="972499"/>
          </a:xfrm>
          <a:prstGeom prst="bentConnector2">
            <a:avLst/>
          </a:prstGeom>
          <a:ln w="34925">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979DF0E-BE1B-460B-9168-8D3553E17C38}"/>
              </a:ext>
            </a:extLst>
          </p:cNvPr>
          <p:cNvSpPr/>
          <p:nvPr/>
        </p:nvSpPr>
        <p:spPr>
          <a:xfrm>
            <a:off x="4437870" y="1596478"/>
            <a:ext cx="920445" cy="375751"/>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DISA</a:t>
            </a:r>
          </a:p>
        </p:txBody>
      </p:sp>
      <p:cxnSp>
        <p:nvCxnSpPr>
          <p:cNvPr id="11" name="Connector: Elbow 83">
            <a:extLst>
              <a:ext uri="{FF2B5EF4-FFF2-40B4-BE49-F238E27FC236}">
                <a16:creationId xmlns:a16="http://schemas.microsoft.com/office/drawing/2014/main" id="{462DBA5F-9F2F-406E-A1B1-163113E7CE49}"/>
              </a:ext>
            </a:extLst>
          </p:cNvPr>
          <p:cNvCxnSpPr>
            <a:stCxn id="179" idx="0"/>
            <a:endCxn id="91" idx="0"/>
          </p:cNvCxnSpPr>
          <p:nvPr/>
        </p:nvCxnSpPr>
        <p:spPr>
          <a:xfrm rot="16200000" flipV="1">
            <a:off x="4085428" y="1300786"/>
            <a:ext cx="217111" cy="1426015"/>
          </a:xfrm>
          <a:prstGeom prst="bentConnector2">
            <a:avLst/>
          </a:prstGeom>
          <a:ln w="88900">
            <a:solidFill>
              <a:srgbClr val="FFFF00">
                <a:alpha val="70000"/>
              </a:srgbClr>
            </a:solidFill>
          </a:ln>
        </p:spPr>
        <p:style>
          <a:lnRef idx="1">
            <a:schemeClr val="accent1"/>
          </a:lnRef>
          <a:fillRef idx="0">
            <a:schemeClr val="accent1"/>
          </a:fillRef>
          <a:effectRef idx="0">
            <a:schemeClr val="accent1"/>
          </a:effectRef>
          <a:fontRef idx="minor">
            <a:schemeClr val="tx1"/>
          </a:fontRef>
        </p:style>
      </p:cxnSp>
      <p:cxnSp>
        <p:nvCxnSpPr>
          <p:cNvPr id="12" name="Connector: Elbow 223">
            <a:extLst>
              <a:ext uri="{FF2B5EF4-FFF2-40B4-BE49-F238E27FC236}">
                <a16:creationId xmlns:a16="http://schemas.microsoft.com/office/drawing/2014/main" id="{85A01211-3545-404D-9F22-4B7393C59B7A}"/>
              </a:ext>
            </a:extLst>
          </p:cNvPr>
          <p:cNvCxnSpPr>
            <a:cxnSpLocks/>
            <a:stCxn id="179" idx="0"/>
            <a:endCxn id="91" idx="0"/>
          </p:cNvCxnSpPr>
          <p:nvPr/>
        </p:nvCxnSpPr>
        <p:spPr>
          <a:xfrm rot="16200000" flipV="1">
            <a:off x="4085428" y="1300786"/>
            <a:ext cx="217111" cy="1426015"/>
          </a:xfrm>
          <a:prstGeom prst="bentConnector2">
            <a:avLst/>
          </a:prstGeom>
          <a:ln w="34925">
            <a:prstDash val="solid"/>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156B9C3-C84A-45F6-B749-CFD6F9E89295}"/>
              </a:ext>
            </a:extLst>
          </p:cNvPr>
          <p:cNvSpPr/>
          <p:nvPr/>
        </p:nvSpPr>
        <p:spPr>
          <a:xfrm>
            <a:off x="2784535" y="4082211"/>
            <a:ext cx="4928160" cy="2651456"/>
          </a:xfrm>
          <a:prstGeom prst="rect">
            <a:avLst/>
          </a:prstGeom>
          <a:noFill/>
          <a:ln w="101600">
            <a:solidFill>
              <a:srgbClr val="FFFF00">
                <a:alpha val="7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Connector: Elbow 226">
            <a:extLst>
              <a:ext uri="{FF2B5EF4-FFF2-40B4-BE49-F238E27FC236}">
                <a16:creationId xmlns:a16="http://schemas.microsoft.com/office/drawing/2014/main" id="{A35406EC-9961-4C27-B13B-31A3677260BB}"/>
              </a:ext>
            </a:extLst>
          </p:cNvPr>
          <p:cNvCxnSpPr/>
          <p:nvPr/>
        </p:nvCxnSpPr>
        <p:spPr>
          <a:xfrm>
            <a:off x="2648995" y="4502167"/>
            <a:ext cx="1101348" cy="329773"/>
          </a:xfrm>
          <a:prstGeom prst="bentConnector3">
            <a:avLst/>
          </a:prstGeom>
          <a:ln w="76200">
            <a:solidFill>
              <a:srgbClr val="FFFF00">
                <a:alpha val="7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15" name="Connector: Elbow 157">
            <a:extLst>
              <a:ext uri="{FF2B5EF4-FFF2-40B4-BE49-F238E27FC236}">
                <a16:creationId xmlns:a16="http://schemas.microsoft.com/office/drawing/2014/main" id="{742010F6-ED18-4A28-867F-FCEB53CFD1D3}"/>
              </a:ext>
            </a:extLst>
          </p:cNvPr>
          <p:cNvCxnSpPr>
            <a:stCxn id="64" idx="3"/>
          </p:cNvCxnSpPr>
          <p:nvPr/>
        </p:nvCxnSpPr>
        <p:spPr>
          <a:xfrm>
            <a:off x="2648995" y="4503196"/>
            <a:ext cx="1101348" cy="329773"/>
          </a:xfrm>
          <a:prstGeom prst="bentConnector3">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938396C-981E-45F9-BE1E-E754B08EAF13}"/>
              </a:ext>
            </a:extLst>
          </p:cNvPr>
          <p:cNvCxnSpPr/>
          <p:nvPr/>
        </p:nvCxnSpPr>
        <p:spPr>
          <a:xfrm>
            <a:off x="2667000" y="5172926"/>
            <a:ext cx="1075326" cy="0"/>
          </a:xfrm>
          <a:prstGeom prst="line">
            <a:avLst/>
          </a:prstGeom>
          <a:ln w="76200">
            <a:solidFill>
              <a:srgbClr val="FFFF00">
                <a:alpha val="7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FE4DBC4-1559-414B-987C-5D9CB9E82830}"/>
              </a:ext>
            </a:extLst>
          </p:cNvPr>
          <p:cNvCxnSpPr>
            <a:stCxn id="57" idx="3"/>
          </p:cNvCxnSpPr>
          <p:nvPr/>
        </p:nvCxnSpPr>
        <p:spPr>
          <a:xfrm>
            <a:off x="2667000" y="5175343"/>
            <a:ext cx="1075326"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9F97F4-499A-46CF-B8D4-544EE3959D74}"/>
              </a:ext>
            </a:extLst>
          </p:cNvPr>
          <p:cNvCxnSpPr/>
          <p:nvPr/>
        </p:nvCxnSpPr>
        <p:spPr>
          <a:xfrm flipV="1">
            <a:off x="2667000" y="6518310"/>
            <a:ext cx="1074908" cy="3844"/>
          </a:xfrm>
          <a:prstGeom prst="line">
            <a:avLst/>
          </a:prstGeom>
          <a:ln w="76200">
            <a:solidFill>
              <a:srgbClr val="FFFF00">
                <a:alpha val="7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30FABF1-9C83-4102-BD25-A7A695960890}"/>
              </a:ext>
            </a:extLst>
          </p:cNvPr>
          <p:cNvCxnSpPr>
            <a:stCxn id="67" idx="3"/>
          </p:cNvCxnSpPr>
          <p:nvPr/>
        </p:nvCxnSpPr>
        <p:spPr>
          <a:xfrm flipV="1">
            <a:off x="2667000" y="6516609"/>
            <a:ext cx="1074908" cy="3844"/>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720F4F7-635F-47C0-AC52-EE3E680771F4}"/>
              </a:ext>
            </a:extLst>
          </p:cNvPr>
          <p:cNvCxnSpPr>
            <a:cxnSpLocks/>
          </p:cNvCxnSpPr>
          <p:nvPr/>
        </p:nvCxnSpPr>
        <p:spPr>
          <a:xfrm>
            <a:off x="2665547" y="6290081"/>
            <a:ext cx="1083343" cy="7604"/>
          </a:xfrm>
          <a:prstGeom prst="line">
            <a:avLst/>
          </a:prstGeom>
          <a:ln w="76200">
            <a:solidFill>
              <a:srgbClr val="FFFF00">
                <a:alpha val="7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9DB56C1-35FE-417D-A217-95B4BE3C48E2}"/>
              </a:ext>
            </a:extLst>
          </p:cNvPr>
          <p:cNvCxnSpPr>
            <a:cxnSpLocks/>
            <a:stCxn id="66" idx="3"/>
          </p:cNvCxnSpPr>
          <p:nvPr/>
        </p:nvCxnSpPr>
        <p:spPr>
          <a:xfrm>
            <a:off x="2667000" y="6290045"/>
            <a:ext cx="1083343" cy="7604"/>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241D5E0-C2B3-4EDF-B6D7-187672E2E88F}"/>
              </a:ext>
            </a:extLst>
          </p:cNvPr>
          <p:cNvCxnSpPr>
            <a:cxnSpLocks/>
          </p:cNvCxnSpPr>
          <p:nvPr/>
        </p:nvCxnSpPr>
        <p:spPr>
          <a:xfrm flipH="1">
            <a:off x="7110115" y="5600491"/>
            <a:ext cx="954401" cy="0"/>
          </a:xfrm>
          <a:prstGeom prst="line">
            <a:avLst/>
          </a:prstGeom>
          <a:ln w="76200">
            <a:solidFill>
              <a:srgbClr val="FFFF00">
                <a:alpha val="7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23" name="Connector: Elbow 232">
            <a:extLst>
              <a:ext uri="{FF2B5EF4-FFF2-40B4-BE49-F238E27FC236}">
                <a16:creationId xmlns:a16="http://schemas.microsoft.com/office/drawing/2014/main" id="{8954FDD7-5B6F-4544-B550-B637D6A268F1}"/>
              </a:ext>
            </a:extLst>
          </p:cNvPr>
          <p:cNvCxnSpPr/>
          <p:nvPr/>
        </p:nvCxnSpPr>
        <p:spPr>
          <a:xfrm rot="5400000">
            <a:off x="4844266" y="4795148"/>
            <a:ext cx="856632" cy="272954"/>
          </a:xfrm>
          <a:prstGeom prst="bentConnector2">
            <a:avLst/>
          </a:prstGeom>
          <a:ln w="76200">
            <a:solidFill>
              <a:srgbClr val="FFFF00">
                <a:alpha val="70000"/>
              </a:srgbClr>
            </a:solidFill>
          </a:ln>
        </p:spPr>
        <p:style>
          <a:lnRef idx="1">
            <a:schemeClr val="accent1"/>
          </a:lnRef>
          <a:fillRef idx="0">
            <a:schemeClr val="accent1"/>
          </a:fillRef>
          <a:effectRef idx="0">
            <a:schemeClr val="accent1"/>
          </a:effectRef>
          <a:fontRef idx="minor">
            <a:schemeClr val="tx1"/>
          </a:fontRef>
        </p:style>
      </p:cxnSp>
      <p:cxnSp>
        <p:nvCxnSpPr>
          <p:cNvPr id="24" name="Connector: Elbow 360">
            <a:extLst>
              <a:ext uri="{FF2B5EF4-FFF2-40B4-BE49-F238E27FC236}">
                <a16:creationId xmlns:a16="http://schemas.microsoft.com/office/drawing/2014/main" id="{BC7D5774-AC73-4408-ADCA-34C54F2FB3BA}"/>
              </a:ext>
            </a:extLst>
          </p:cNvPr>
          <p:cNvCxnSpPr>
            <a:cxnSpLocks/>
          </p:cNvCxnSpPr>
          <p:nvPr/>
        </p:nvCxnSpPr>
        <p:spPr>
          <a:xfrm rot="5400000">
            <a:off x="4844483" y="4795035"/>
            <a:ext cx="856632" cy="272954"/>
          </a:xfrm>
          <a:prstGeom prst="bentConnector2">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A0CC926A-EBC6-475E-BD09-7899EFD1DA5E}"/>
              </a:ext>
            </a:extLst>
          </p:cNvPr>
          <p:cNvSpPr/>
          <p:nvPr/>
        </p:nvSpPr>
        <p:spPr>
          <a:xfrm>
            <a:off x="3744595" y="5949455"/>
            <a:ext cx="1391479" cy="575511"/>
          </a:xfrm>
          <a:prstGeom prst="rect">
            <a:avLst/>
          </a:prstGeom>
          <a:noFill/>
          <a:ln w="69850">
            <a:solidFill>
              <a:srgbClr val="FFFF00">
                <a:alpha val="7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57E152E6-5047-4E48-B096-9ED9FA2232CF}"/>
              </a:ext>
            </a:extLst>
          </p:cNvPr>
          <p:cNvSpPr/>
          <p:nvPr/>
        </p:nvSpPr>
        <p:spPr>
          <a:xfrm>
            <a:off x="3745245" y="4801370"/>
            <a:ext cx="1391479" cy="1116363"/>
          </a:xfrm>
          <a:prstGeom prst="rect">
            <a:avLst/>
          </a:prstGeom>
          <a:noFill/>
          <a:ln w="69850">
            <a:solidFill>
              <a:srgbClr val="FFFF00">
                <a:alpha val="7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53786F42-7D27-4E27-A4C3-2F338D411234}"/>
              </a:ext>
            </a:extLst>
          </p:cNvPr>
          <p:cNvSpPr/>
          <p:nvPr/>
        </p:nvSpPr>
        <p:spPr>
          <a:xfrm>
            <a:off x="3905154" y="4274395"/>
            <a:ext cx="836352" cy="240817"/>
          </a:xfrm>
          <a:prstGeom prst="rect">
            <a:avLst/>
          </a:prstGeom>
          <a:noFill/>
          <a:ln w="50800">
            <a:solidFill>
              <a:srgbClr val="FFFF00">
                <a:alpha val="7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0F360C80-2AB0-4D2B-AC0D-8F06B9D961A5}"/>
              </a:ext>
            </a:extLst>
          </p:cNvPr>
          <p:cNvCxnSpPr>
            <a:stCxn id="118" idx="1"/>
            <a:endCxn id="118" idx="3"/>
          </p:cNvCxnSpPr>
          <p:nvPr/>
        </p:nvCxnSpPr>
        <p:spPr>
          <a:xfrm>
            <a:off x="2724408" y="3126874"/>
            <a:ext cx="285422" cy="440043"/>
          </a:xfrm>
          <a:prstGeom prst="line">
            <a:avLst/>
          </a:prstGeom>
          <a:ln w="88900">
            <a:solidFill>
              <a:srgbClr val="FFFF00">
                <a:alpha val="70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B4F8853-2B75-4DFD-9820-80601C197BF8}"/>
              </a:ext>
            </a:extLst>
          </p:cNvPr>
          <p:cNvCxnSpPr/>
          <p:nvPr/>
        </p:nvCxnSpPr>
        <p:spPr>
          <a:xfrm>
            <a:off x="2411990" y="3279629"/>
            <a:ext cx="285422" cy="440043"/>
          </a:xfrm>
          <a:prstGeom prst="line">
            <a:avLst/>
          </a:prstGeom>
          <a:ln w="88900">
            <a:solidFill>
              <a:srgbClr val="FFFF00">
                <a:alpha val="70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E7721A3-E989-49B7-BCA2-87E2AB87F453}"/>
              </a:ext>
            </a:extLst>
          </p:cNvPr>
          <p:cNvCxnSpPr/>
          <p:nvPr/>
        </p:nvCxnSpPr>
        <p:spPr>
          <a:xfrm>
            <a:off x="3405470" y="3291122"/>
            <a:ext cx="338634" cy="522080"/>
          </a:xfrm>
          <a:prstGeom prst="line">
            <a:avLst/>
          </a:prstGeom>
          <a:ln w="107950">
            <a:solidFill>
              <a:srgbClr val="FFFF00">
                <a:alpha val="70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DDAA667-96D6-4AAB-855C-0AA8305CF8E7}"/>
              </a:ext>
            </a:extLst>
          </p:cNvPr>
          <p:cNvCxnSpPr>
            <a:stCxn id="120" idx="1"/>
            <a:endCxn id="120" idx="3"/>
          </p:cNvCxnSpPr>
          <p:nvPr/>
        </p:nvCxnSpPr>
        <p:spPr>
          <a:xfrm>
            <a:off x="3714899" y="3080659"/>
            <a:ext cx="338634" cy="522080"/>
          </a:xfrm>
          <a:prstGeom prst="line">
            <a:avLst/>
          </a:prstGeom>
          <a:ln w="107950">
            <a:solidFill>
              <a:srgbClr val="FFFF00">
                <a:alpha val="70000"/>
              </a:srgbClr>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C1E29BDC-F4CA-4DA6-AA65-A7892E25F998}"/>
              </a:ext>
            </a:extLst>
          </p:cNvPr>
          <p:cNvSpPr/>
          <p:nvPr/>
        </p:nvSpPr>
        <p:spPr>
          <a:xfrm>
            <a:off x="5717588" y="4957659"/>
            <a:ext cx="1391479" cy="1537252"/>
          </a:xfrm>
          <a:prstGeom prst="rect">
            <a:avLst/>
          </a:prstGeom>
          <a:noFill/>
          <a:ln w="82550">
            <a:solidFill>
              <a:srgbClr val="FFFF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Straight Connector 32">
            <a:extLst>
              <a:ext uri="{FF2B5EF4-FFF2-40B4-BE49-F238E27FC236}">
                <a16:creationId xmlns:a16="http://schemas.microsoft.com/office/drawing/2014/main" id="{E8472EFC-0804-4CD3-8E7F-D744CD14DFB9}"/>
              </a:ext>
            </a:extLst>
          </p:cNvPr>
          <p:cNvCxnSpPr>
            <a:stCxn id="122" idx="1"/>
            <a:endCxn id="122" idx="3"/>
          </p:cNvCxnSpPr>
          <p:nvPr/>
        </p:nvCxnSpPr>
        <p:spPr>
          <a:xfrm>
            <a:off x="5665649" y="4854686"/>
            <a:ext cx="1381276" cy="0"/>
          </a:xfrm>
          <a:prstGeom prst="line">
            <a:avLst/>
          </a:prstGeom>
          <a:ln w="127000">
            <a:solidFill>
              <a:srgbClr val="FFFF00">
                <a:alpha val="70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013709-F610-49F3-8A8F-EE5F29FF2B0C}"/>
              </a:ext>
            </a:extLst>
          </p:cNvPr>
          <p:cNvCxnSpPr>
            <a:stCxn id="181" idx="1"/>
            <a:endCxn id="181" idx="3"/>
          </p:cNvCxnSpPr>
          <p:nvPr/>
        </p:nvCxnSpPr>
        <p:spPr>
          <a:xfrm>
            <a:off x="4541284" y="3951150"/>
            <a:ext cx="2399311" cy="0"/>
          </a:xfrm>
          <a:prstGeom prst="line">
            <a:avLst/>
          </a:prstGeom>
          <a:ln w="142875">
            <a:solidFill>
              <a:srgbClr val="FFFF00">
                <a:alpha val="68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511B4DE-E027-48B9-B0CC-B5591866CDFA}"/>
              </a:ext>
            </a:extLst>
          </p:cNvPr>
          <p:cNvCxnSpPr>
            <a:cxnSpLocks/>
          </p:cNvCxnSpPr>
          <p:nvPr/>
        </p:nvCxnSpPr>
        <p:spPr>
          <a:xfrm>
            <a:off x="3458157" y="3128424"/>
            <a:ext cx="548736" cy="843710"/>
          </a:xfrm>
          <a:prstGeom prst="line">
            <a:avLst/>
          </a:prstGeom>
          <a:ln w="101600">
            <a:solidFill>
              <a:srgbClr val="FFFF00">
                <a:alpha val="70000"/>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1E6F8A6-6DD9-41E5-9173-9DFE8A05761B}"/>
              </a:ext>
            </a:extLst>
          </p:cNvPr>
          <p:cNvCxnSpPr>
            <a:cxnSpLocks/>
          </p:cNvCxnSpPr>
          <p:nvPr/>
        </p:nvCxnSpPr>
        <p:spPr>
          <a:xfrm>
            <a:off x="3555055" y="3067744"/>
            <a:ext cx="542747" cy="846889"/>
          </a:xfrm>
          <a:prstGeom prst="line">
            <a:avLst/>
          </a:prstGeom>
          <a:ln w="101600">
            <a:solidFill>
              <a:srgbClr val="FFFF00">
                <a:alpha val="65000"/>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ACF54C0-8607-4013-B924-A2995C5F8E05}"/>
              </a:ext>
            </a:extLst>
          </p:cNvPr>
          <p:cNvCxnSpPr>
            <a:cxnSpLocks/>
          </p:cNvCxnSpPr>
          <p:nvPr/>
        </p:nvCxnSpPr>
        <p:spPr>
          <a:xfrm>
            <a:off x="2299721" y="2886757"/>
            <a:ext cx="618262" cy="926282"/>
          </a:xfrm>
          <a:prstGeom prst="line">
            <a:avLst/>
          </a:prstGeom>
          <a:ln w="88900">
            <a:solidFill>
              <a:srgbClr val="FFFF00">
                <a:alpha val="70000"/>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3A9E304-1681-46AB-A511-AFFC9AC7A7E6}"/>
              </a:ext>
            </a:extLst>
          </p:cNvPr>
          <p:cNvCxnSpPr>
            <a:cxnSpLocks/>
          </p:cNvCxnSpPr>
          <p:nvPr/>
        </p:nvCxnSpPr>
        <p:spPr>
          <a:xfrm>
            <a:off x="2389941" y="2855428"/>
            <a:ext cx="622320" cy="920391"/>
          </a:xfrm>
          <a:prstGeom prst="line">
            <a:avLst/>
          </a:prstGeom>
          <a:ln w="88900">
            <a:solidFill>
              <a:srgbClr val="FFFF00">
                <a:alpha val="70000"/>
              </a:srgbClr>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2063732" y="3928406"/>
            <a:ext cx="1872033" cy="5347"/>
          </a:xfrm>
          <a:prstGeom prst="straightConnector1">
            <a:avLst/>
          </a:prstGeom>
          <a:ln w="25400">
            <a:solidFill>
              <a:srgbClr val="7030A0">
                <a:alpha val="75000"/>
              </a:srgbClr>
            </a:solidFill>
            <a:tailEnd type="triangle"/>
          </a:ln>
        </p:spPr>
        <p:style>
          <a:lnRef idx="1">
            <a:schemeClr val="accent1"/>
          </a:lnRef>
          <a:fillRef idx="0">
            <a:schemeClr val="accent1"/>
          </a:fillRef>
          <a:effectRef idx="0">
            <a:schemeClr val="accent1"/>
          </a:effectRef>
          <a:fontRef idx="minor">
            <a:schemeClr val="tx1"/>
          </a:fontRef>
        </p:style>
      </p:cxnSp>
      <p:sp>
        <p:nvSpPr>
          <p:cNvPr id="40" name="Rounded Rectangle 39"/>
          <p:cNvSpPr/>
          <p:nvPr/>
        </p:nvSpPr>
        <p:spPr>
          <a:xfrm>
            <a:off x="8240925" y="2400215"/>
            <a:ext cx="923051" cy="451011"/>
          </a:xfrm>
          <a:prstGeom prst="roundRect">
            <a:avLst>
              <a:gd name="adj" fmla="val 24566"/>
            </a:avLst>
          </a:prstGeom>
          <a:solidFill>
            <a:schemeClr val="bg1">
              <a:alpha val="65000"/>
            </a:schemeClr>
          </a:solidFill>
          <a:ln w="50800">
            <a:solidFill>
              <a:srgbClr val="7030A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ACE</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1" name="Straight Connector 40">
            <a:extLst>
              <a:ext uri="{FF2B5EF4-FFF2-40B4-BE49-F238E27FC236}">
                <a16:creationId xmlns:a16="http://schemas.microsoft.com/office/drawing/2014/main" id="{CE5126DD-C581-4FDA-8341-8D81D5CF8C33}"/>
              </a:ext>
            </a:extLst>
          </p:cNvPr>
          <p:cNvCxnSpPr/>
          <p:nvPr/>
        </p:nvCxnSpPr>
        <p:spPr>
          <a:xfrm flipH="1" flipV="1">
            <a:off x="2917983" y="2036687"/>
            <a:ext cx="1396919" cy="2237708"/>
          </a:xfrm>
          <a:prstGeom prst="line">
            <a:avLst/>
          </a:prstGeom>
          <a:ln w="25400">
            <a:prstDash val="solid"/>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F7FFA6DA-19BF-4FCB-8539-2E43CE9C63B2}"/>
              </a:ext>
            </a:extLst>
          </p:cNvPr>
          <p:cNvPicPr>
            <a:picLocks noChangeAspect="1"/>
          </p:cNvPicPr>
          <p:nvPr/>
        </p:nvPicPr>
        <p:blipFill>
          <a:blip r:embed="rId2"/>
          <a:stretch>
            <a:fillRect/>
          </a:stretch>
        </p:blipFill>
        <p:spPr>
          <a:xfrm>
            <a:off x="7948063" y="2979595"/>
            <a:ext cx="280988" cy="400050"/>
          </a:xfrm>
          <a:prstGeom prst="rect">
            <a:avLst/>
          </a:prstGeom>
          <a:solidFill>
            <a:srgbClr val="FFFF00">
              <a:alpha val="70000"/>
            </a:srgbClr>
          </a:solidFill>
        </p:spPr>
      </p:pic>
      <p:sp>
        <p:nvSpPr>
          <p:cNvPr id="43" name="Cloud 42">
            <a:extLst>
              <a:ext uri="{FF2B5EF4-FFF2-40B4-BE49-F238E27FC236}">
                <a16:creationId xmlns:a16="http://schemas.microsoft.com/office/drawing/2014/main" id="{86F754D0-8FC8-4170-AE89-20AB99B0CF08}"/>
              </a:ext>
            </a:extLst>
          </p:cNvPr>
          <p:cNvSpPr/>
          <p:nvPr/>
        </p:nvSpPr>
        <p:spPr>
          <a:xfrm>
            <a:off x="1800354" y="1248985"/>
            <a:ext cx="1609228" cy="693726"/>
          </a:xfrm>
          <a:prstGeom prst="clou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UDL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Secret</a:t>
            </a:r>
          </a:p>
        </p:txBody>
      </p:sp>
      <p:sp>
        <p:nvSpPr>
          <p:cNvPr id="44" name="Rectangle 43">
            <a:extLst>
              <a:ext uri="{FF2B5EF4-FFF2-40B4-BE49-F238E27FC236}">
                <a16:creationId xmlns:a16="http://schemas.microsoft.com/office/drawing/2014/main" id="{04CE72F5-1A32-4313-B447-FB329E16A237}"/>
              </a:ext>
            </a:extLst>
          </p:cNvPr>
          <p:cNvSpPr/>
          <p:nvPr/>
        </p:nvSpPr>
        <p:spPr>
          <a:xfrm>
            <a:off x="3744843" y="4801646"/>
            <a:ext cx="1391479" cy="1116363"/>
          </a:xfrm>
          <a:prstGeom prst="rect">
            <a:avLst/>
          </a:prstGeom>
          <a:noFill/>
          <a:ln w="285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7412FF80-A5CD-42E0-AA82-FC2C0D307357}"/>
              </a:ext>
            </a:extLst>
          </p:cNvPr>
          <p:cNvSpPr/>
          <p:nvPr/>
        </p:nvSpPr>
        <p:spPr>
          <a:xfrm>
            <a:off x="5718636" y="4959141"/>
            <a:ext cx="1391479" cy="1537252"/>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14A22CB9-3383-424E-B85C-D3957F2C1226}"/>
              </a:ext>
            </a:extLst>
          </p:cNvPr>
          <p:cNvSpPr txBox="1"/>
          <p:nvPr/>
        </p:nvSpPr>
        <p:spPr>
          <a:xfrm>
            <a:off x="3998495" y="5245719"/>
            <a:ext cx="92044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RADSIL</a:t>
            </a:r>
          </a:p>
        </p:txBody>
      </p:sp>
      <p:sp>
        <p:nvSpPr>
          <p:cNvPr id="47" name="TextBox 46">
            <a:extLst>
              <a:ext uri="{FF2B5EF4-FFF2-40B4-BE49-F238E27FC236}">
                <a16:creationId xmlns:a16="http://schemas.microsoft.com/office/drawing/2014/main" id="{1C8D43EA-F249-43DB-A95C-4B00048C322D}"/>
              </a:ext>
            </a:extLst>
          </p:cNvPr>
          <p:cNvSpPr txBox="1"/>
          <p:nvPr/>
        </p:nvSpPr>
        <p:spPr>
          <a:xfrm>
            <a:off x="4347150" y="4849042"/>
            <a:ext cx="80567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AFNet-N</a:t>
            </a:r>
          </a:p>
        </p:txBody>
      </p:sp>
      <p:sp>
        <p:nvSpPr>
          <p:cNvPr id="48" name="TextBox 47">
            <a:extLst>
              <a:ext uri="{FF2B5EF4-FFF2-40B4-BE49-F238E27FC236}">
                <a16:creationId xmlns:a16="http://schemas.microsoft.com/office/drawing/2014/main" id="{BE7FABBA-8FEC-45BA-8639-EFB64C6B344F}"/>
              </a:ext>
            </a:extLst>
          </p:cNvPr>
          <p:cNvSpPr txBox="1"/>
          <p:nvPr/>
        </p:nvSpPr>
        <p:spPr>
          <a:xfrm>
            <a:off x="4374242" y="6187822"/>
            <a:ext cx="77200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AFNet-S</a:t>
            </a:r>
          </a:p>
        </p:txBody>
      </p:sp>
      <p:sp>
        <p:nvSpPr>
          <p:cNvPr id="49" name="TextBox 48">
            <a:extLst>
              <a:ext uri="{FF2B5EF4-FFF2-40B4-BE49-F238E27FC236}">
                <a16:creationId xmlns:a16="http://schemas.microsoft.com/office/drawing/2014/main" id="{14354B9D-7764-4357-8195-FB8BD6010645}"/>
              </a:ext>
            </a:extLst>
          </p:cNvPr>
          <p:cNvSpPr txBox="1"/>
          <p:nvPr/>
        </p:nvSpPr>
        <p:spPr>
          <a:xfrm>
            <a:off x="6175568" y="6178920"/>
            <a:ext cx="95440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WS Secret</a:t>
            </a:r>
          </a:p>
        </p:txBody>
      </p:sp>
      <p:sp>
        <p:nvSpPr>
          <p:cNvPr id="50" name="TextBox 49">
            <a:extLst>
              <a:ext uri="{FF2B5EF4-FFF2-40B4-BE49-F238E27FC236}">
                <a16:creationId xmlns:a16="http://schemas.microsoft.com/office/drawing/2014/main" id="{1EE71FE3-9ACF-417C-A69B-2E2BADBF14D3}"/>
              </a:ext>
            </a:extLst>
          </p:cNvPr>
          <p:cNvSpPr txBox="1"/>
          <p:nvPr/>
        </p:nvSpPr>
        <p:spPr>
          <a:xfrm>
            <a:off x="5915550" y="5469349"/>
            <a:ext cx="108427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603 AOC</a:t>
            </a:r>
          </a:p>
        </p:txBody>
      </p:sp>
      <p:sp>
        <p:nvSpPr>
          <p:cNvPr id="51" name="Rectangle 50">
            <a:extLst>
              <a:ext uri="{FF2B5EF4-FFF2-40B4-BE49-F238E27FC236}">
                <a16:creationId xmlns:a16="http://schemas.microsoft.com/office/drawing/2014/main" id="{16EEEC64-5E49-4FBB-86B8-61B470BF5720}"/>
              </a:ext>
            </a:extLst>
          </p:cNvPr>
          <p:cNvSpPr/>
          <p:nvPr/>
        </p:nvSpPr>
        <p:spPr>
          <a:xfrm>
            <a:off x="8064516" y="4991719"/>
            <a:ext cx="952500" cy="1651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4</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EASOS</a:t>
            </a:r>
          </a:p>
        </p:txBody>
      </p:sp>
      <p:sp>
        <p:nvSpPr>
          <p:cNvPr id="52" name="Rectangle 51">
            <a:extLst>
              <a:ext uri="{FF2B5EF4-FFF2-40B4-BE49-F238E27FC236}">
                <a16:creationId xmlns:a16="http://schemas.microsoft.com/office/drawing/2014/main" id="{11779F6C-65E4-47F2-9501-1E507AB29D76}"/>
              </a:ext>
            </a:extLst>
          </p:cNvPr>
          <p:cNvSpPr/>
          <p:nvPr/>
        </p:nvSpPr>
        <p:spPr>
          <a:xfrm>
            <a:off x="8064516" y="5245719"/>
            <a:ext cx="952500" cy="1651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ShOC</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a:t>
            </a:r>
          </a:p>
        </p:txBody>
      </p:sp>
      <p:sp>
        <p:nvSpPr>
          <p:cNvPr id="53" name="Rectangle 52">
            <a:extLst>
              <a:ext uri="{FF2B5EF4-FFF2-40B4-BE49-F238E27FC236}">
                <a16:creationId xmlns:a16="http://schemas.microsoft.com/office/drawing/2014/main" id="{7ADB6B21-AC5A-4EF4-8557-27CBD9BD337D}"/>
              </a:ext>
            </a:extLst>
          </p:cNvPr>
          <p:cNvSpPr/>
          <p:nvPr/>
        </p:nvSpPr>
        <p:spPr>
          <a:xfrm>
            <a:off x="8064516" y="5517941"/>
            <a:ext cx="952500" cy="1651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46</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TS</a:t>
            </a:r>
          </a:p>
        </p:txBody>
      </p:sp>
      <p:sp>
        <p:nvSpPr>
          <p:cNvPr id="54" name="Rectangle 53">
            <a:extLst>
              <a:ext uri="{FF2B5EF4-FFF2-40B4-BE49-F238E27FC236}">
                <a16:creationId xmlns:a16="http://schemas.microsoft.com/office/drawing/2014/main" id="{95DFF901-B869-498E-A5FB-AC767F8F16F7}"/>
              </a:ext>
            </a:extLst>
          </p:cNvPr>
          <p:cNvSpPr/>
          <p:nvPr/>
        </p:nvSpPr>
        <p:spPr>
          <a:xfrm>
            <a:off x="8064516" y="5766444"/>
            <a:ext cx="952500" cy="1651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DGS-4</a:t>
            </a:r>
          </a:p>
        </p:txBody>
      </p:sp>
      <p:sp>
        <p:nvSpPr>
          <p:cNvPr id="55" name="Rectangle 54">
            <a:extLst>
              <a:ext uri="{FF2B5EF4-FFF2-40B4-BE49-F238E27FC236}">
                <a16:creationId xmlns:a16="http://schemas.microsoft.com/office/drawing/2014/main" id="{1110FAE1-3924-4F04-86AD-ECFB3D16742F}"/>
              </a:ext>
            </a:extLst>
          </p:cNvPr>
          <p:cNvSpPr/>
          <p:nvPr/>
        </p:nvSpPr>
        <p:spPr>
          <a:xfrm>
            <a:off x="8064516" y="6014947"/>
            <a:ext cx="952500" cy="1651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USAEUR</a:t>
            </a:r>
          </a:p>
        </p:txBody>
      </p:sp>
      <p:sp>
        <p:nvSpPr>
          <p:cNvPr id="56" name="Rectangle 55">
            <a:extLst>
              <a:ext uri="{FF2B5EF4-FFF2-40B4-BE49-F238E27FC236}">
                <a16:creationId xmlns:a16="http://schemas.microsoft.com/office/drawing/2014/main" id="{949167AE-ABE1-4C29-B3D4-B7EDAA06788D}"/>
              </a:ext>
            </a:extLst>
          </p:cNvPr>
          <p:cNvSpPr/>
          <p:nvPr/>
        </p:nvSpPr>
        <p:spPr>
          <a:xfrm>
            <a:off x="8064516" y="6286568"/>
            <a:ext cx="952500" cy="1651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NAVEUR</a:t>
            </a:r>
          </a:p>
        </p:txBody>
      </p:sp>
      <p:sp>
        <p:nvSpPr>
          <p:cNvPr id="57" name="Rectangle 56">
            <a:extLst>
              <a:ext uri="{FF2B5EF4-FFF2-40B4-BE49-F238E27FC236}">
                <a16:creationId xmlns:a16="http://schemas.microsoft.com/office/drawing/2014/main" id="{4B22A8FC-283A-4329-8F77-4E7E91E1B59D}"/>
              </a:ext>
            </a:extLst>
          </p:cNvPr>
          <p:cNvSpPr/>
          <p:nvPr/>
        </p:nvSpPr>
        <p:spPr>
          <a:xfrm>
            <a:off x="1714500" y="5092793"/>
            <a:ext cx="952500" cy="1651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KMC</a:t>
            </a:r>
          </a:p>
        </p:txBody>
      </p:sp>
      <p:sp>
        <p:nvSpPr>
          <p:cNvPr id="58" name="Rectangle 57">
            <a:extLst>
              <a:ext uri="{FF2B5EF4-FFF2-40B4-BE49-F238E27FC236}">
                <a16:creationId xmlns:a16="http://schemas.microsoft.com/office/drawing/2014/main" id="{DB55BE44-4AFA-4261-AABB-BBA572164129}"/>
              </a:ext>
            </a:extLst>
          </p:cNvPr>
          <p:cNvSpPr/>
          <p:nvPr/>
        </p:nvSpPr>
        <p:spPr>
          <a:xfrm>
            <a:off x="304800" y="4578969"/>
            <a:ext cx="952500" cy="1651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Anduril</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4DF61C31-F264-4AB4-8DCF-93765EF3059E}"/>
              </a:ext>
            </a:extLst>
          </p:cNvPr>
          <p:cNvSpPr/>
          <p:nvPr/>
        </p:nvSpPr>
        <p:spPr>
          <a:xfrm>
            <a:off x="304800" y="4832969"/>
            <a:ext cx="952500" cy="1651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NINJA</a:t>
            </a:r>
          </a:p>
        </p:txBody>
      </p:sp>
      <p:sp>
        <p:nvSpPr>
          <p:cNvPr id="60" name="Rectangle 59">
            <a:extLst>
              <a:ext uri="{FF2B5EF4-FFF2-40B4-BE49-F238E27FC236}">
                <a16:creationId xmlns:a16="http://schemas.microsoft.com/office/drawing/2014/main" id="{0ACF2B84-D581-491C-9BC3-9F1C549B06F8}"/>
              </a:ext>
            </a:extLst>
          </p:cNvPr>
          <p:cNvSpPr/>
          <p:nvPr/>
        </p:nvSpPr>
        <p:spPr>
          <a:xfrm>
            <a:off x="301118" y="5104665"/>
            <a:ext cx="952500" cy="1651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CRFS</a:t>
            </a:r>
          </a:p>
        </p:txBody>
      </p:sp>
      <p:sp>
        <p:nvSpPr>
          <p:cNvPr id="61" name="Rectangle 60">
            <a:extLst>
              <a:ext uri="{FF2B5EF4-FFF2-40B4-BE49-F238E27FC236}">
                <a16:creationId xmlns:a16="http://schemas.microsoft.com/office/drawing/2014/main" id="{D9C4068E-C272-45E1-BAA8-9E79FE091D7B}"/>
              </a:ext>
            </a:extLst>
          </p:cNvPr>
          <p:cNvSpPr/>
          <p:nvPr/>
        </p:nvSpPr>
        <p:spPr>
          <a:xfrm>
            <a:off x="301118" y="5376386"/>
            <a:ext cx="952500" cy="1651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EO-IR</a:t>
            </a:r>
          </a:p>
        </p:txBody>
      </p:sp>
      <p:sp>
        <p:nvSpPr>
          <p:cNvPr id="62" name="Rectangle 61">
            <a:extLst>
              <a:ext uri="{FF2B5EF4-FFF2-40B4-BE49-F238E27FC236}">
                <a16:creationId xmlns:a16="http://schemas.microsoft.com/office/drawing/2014/main" id="{536C2137-901E-449E-B32C-C0846419198E}"/>
              </a:ext>
            </a:extLst>
          </p:cNvPr>
          <p:cNvSpPr/>
          <p:nvPr/>
        </p:nvSpPr>
        <p:spPr>
          <a:xfrm>
            <a:off x="1696495" y="5386799"/>
            <a:ext cx="952500" cy="1651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ADS-B</a:t>
            </a:r>
          </a:p>
        </p:txBody>
      </p:sp>
      <p:sp>
        <p:nvSpPr>
          <p:cNvPr id="63" name="Rectangle 62">
            <a:extLst>
              <a:ext uri="{FF2B5EF4-FFF2-40B4-BE49-F238E27FC236}">
                <a16:creationId xmlns:a16="http://schemas.microsoft.com/office/drawing/2014/main" id="{42FD8B09-3C8C-4CF8-8FF3-23F2ED76441F}"/>
              </a:ext>
            </a:extLst>
          </p:cNvPr>
          <p:cNvSpPr/>
          <p:nvPr/>
        </p:nvSpPr>
        <p:spPr>
          <a:xfrm>
            <a:off x="1696495" y="5654604"/>
            <a:ext cx="952500" cy="1651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MIT LL</a:t>
            </a:r>
          </a:p>
        </p:txBody>
      </p:sp>
      <p:sp>
        <p:nvSpPr>
          <p:cNvPr id="64" name="Rectangle 63">
            <a:extLst>
              <a:ext uri="{FF2B5EF4-FFF2-40B4-BE49-F238E27FC236}">
                <a16:creationId xmlns:a16="http://schemas.microsoft.com/office/drawing/2014/main" id="{CD5F6D66-192A-4B1E-9821-CCC469001F4B}"/>
              </a:ext>
            </a:extLst>
          </p:cNvPr>
          <p:cNvSpPr/>
          <p:nvPr/>
        </p:nvSpPr>
        <p:spPr>
          <a:xfrm>
            <a:off x="1696495" y="4420646"/>
            <a:ext cx="952500" cy="1651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POLYGONE</a:t>
            </a:r>
          </a:p>
        </p:txBody>
      </p:sp>
      <p:sp>
        <p:nvSpPr>
          <p:cNvPr id="65" name="Rectangle 64">
            <a:extLst>
              <a:ext uri="{FF2B5EF4-FFF2-40B4-BE49-F238E27FC236}">
                <a16:creationId xmlns:a16="http://schemas.microsoft.com/office/drawing/2014/main" id="{7B28A557-C42D-4425-9E45-59EBC3FA6DB0}"/>
              </a:ext>
            </a:extLst>
          </p:cNvPr>
          <p:cNvSpPr/>
          <p:nvPr/>
        </p:nvSpPr>
        <p:spPr>
          <a:xfrm>
            <a:off x="1714500" y="5977087"/>
            <a:ext cx="952500" cy="1651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Army Radar</a:t>
            </a:r>
          </a:p>
        </p:txBody>
      </p:sp>
      <p:sp>
        <p:nvSpPr>
          <p:cNvPr id="66" name="Rectangle 65">
            <a:extLst>
              <a:ext uri="{FF2B5EF4-FFF2-40B4-BE49-F238E27FC236}">
                <a16:creationId xmlns:a16="http://schemas.microsoft.com/office/drawing/2014/main" id="{424E606D-0591-459B-91BB-738EB7607C7A}"/>
              </a:ext>
            </a:extLst>
          </p:cNvPr>
          <p:cNvSpPr/>
          <p:nvPr/>
        </p:nvSpPr>
        <p:spPr>
          <a:xfrm>
            <a:off x="1714500" y="6207495"/>
            <a:ext cx="952500" cy="1651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Sentinel</a:t>
            </a:r>
          </a:p>
        </p:txBody>
      </p:sp>
      <p:sp>
        <p:nvSpPr>
          <p:cNvPr id="67" name="Rectangle 66">
            <a:extLst>
              <a:ext uri="{FF2B5EF4-FFF2-40B4-BE49-F238E27FC236}">
                <a16:creationId xmlns:a16="http://schemas.microsoft.com/office/drawing/2014/main" id="{CF8AB282-227D-4623-966D-0A3915DCAD5C}"/>
              </a:ext>
            </a:extLst>
          </p:cNvPr>
          <p:cNvSpPr/>
          <p:nvPr/>
        </p:nvSpPr>
        <p:spPr>
          <a:xfrm>
            <a:off x="1714500" y="6437903"/>
            <a:ext cx="952500" cy="1651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Sentinel</a:t>
            </a:r>
          </a:p>
        </p:txBody>
      </p:sp>
      <p:pic>
        <p:nvPicPr>
          <p:cNvPr id="68" name="Picture 67">
            <a:extLst>
              <a:ext uri="{FF2B5EF4-FFF2-40B4-BE49-F238E27FC236}">
                <a16:creationId xmlns:a16="http://schemas.microsoft.com/office/drawing/2014/main" id="{E8C1B6FC-FD2E-412B-AEC6-8603DCC8918D}"/>
              </a:ext>
            </a:extLst>
          </p:cNvPr>
          <p:cNvPicPr>
            <a:picLocks noChangeAspect="1"/>
          </p:cNvPicPr>
          <p:nvPr/>
        </p:nvPicPr>
        <p:blipFill>
          <a:blip r:embed="rId3" cstate="print"/>
          <a:stretch>
            <a:fillRect/>
          </a:stretch>
        </p:blipFill>
        <p:spPr>
          <a:xfrm>
            <a:off x="10906684" y="3759107"/>
            <a:ext cx="596231" cy="287716"/>
          </a:xfrm>
          <a:prstGeom prst="rect">
            <a:avLst/>
          </a:prstGeom>
          <a:noFill/>
        </p:spPr>
      </p:pic>
      <p:pic>
        <p:nvPicPr>
          <p:cNvPr id="69" name="Picture 68">
            <a:extLst>
              <a:ext uri="{FF2B5EF4-FFF2-40B4-BE49-F238E27FC236}">
                <a16:creationId xmlns:a16="http://schemas.microsoft.com/office/drawing/2014/main" id="{B72935C1-D0D1-43D9-BDA9-D2C993121424}"/>
              </a:ext>
            </a:extLst>
          </p:cNvPr>
          <p:cNvPicPr>
            <a:picLocks noChangeAspect="1"/>
          </p:cNvPicPr>
          <p:nvPr/>
        </p:nvPicPr>
        <p:blipFill>
          <a:blip r:embed="rId4"/>
          <a:stretch>
            <a:fillRect/>
          </a:stretch>
        </p:blipFill>
        <p:spPr>
          <a:xfrm>
            <a:off x="6203248" y="3074435"/>
            <a:ext cx="280988" cy="400050"/>
          </a:xfrm>
          <a:prstGeom prst="rect">
            <a:avLst/>
          </a:prstGeom>
        </p:spPr>
      </p:pic>
      <p:pic>
        <p:nvPicPr>
          <p:cNvPr id="70" name="Picture 69">
            <a:extLst>
              <a:ext uri="{FF2B5EF4-FFF2-40B4-BE49-F238E27FC236}">
                <a16:creationId xmlns:a16="http://schemas.microsoft.com/office/drawing/2014/main" id="{C53086A5-446C-4317-9A29-212B919E3083}"/>
              </a:ext>
            </a:extLst>
          </p:cNvPr>
          <p:cNvPicPr>
            <a:picLocks noChangeAspect="1"/>
          </p:cNvPicPr>
          <p:nvPr/>
        </p:nvPicPr>
        <p:blipFill>
          <a:blip r:embed="rId2"/>
          <a:stretch>
            <a:fillRect/>
          </a:stretch>
        </p:blipFill>
        <p:spPr>
          <a:xfrm>
            <a:off x="7939967" y="2419803"/>
            <a:ext cx="280988" cy="400050"/>
          </a:xfrm>
          <a:prstGeom prst="rect">
            <a:avLst/>
          </a:prstGeom>
          <a:solidFill>
            <a:srgbClr val="FFFF00">
              <a:alpha val="70000"/>
            </a:srgbClr>
          </a:solidFill>
        </p:spPr>
      </p:pic>
      <p:cxnSp>
        <p:nvCxnSpPr>
          <p:cNvPr id="71" name="Straight Connector 70">
            <a:extLst>
              <a:ext uri="{FF2B5EF4-FFF2-40B4-BE49-F238E27FC236}">
                <a16:creationId xmlns:a16="http://schemas.microsoft.com/office/drawing/2014/main" id="{4477C932-31BD-4290-8397-96259A9636ED}"/>
              </a:ext>
            </a:extLst>
          </p:cNvPr>
          <p:cNvCxnSpPr>
            <a:cxnSpLocks/>
            <a:stCxn id="44" idx="1"/>
            <a:endCxn id="44" idx="1"/>
          </p:cNvCxnSpPr>
          <p:nvPr/>
        </p:nvCxnSpPr>
        <p:spPr>
          <a:xfrm>
            <a:off x="3744843" y="535982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14BC40B-43F6-4003-833C-3814C0B1F789}"/>
              </a:ext>
            </a:extLst>
          </p:cNvPr>
          <p:cNvCxnSpPr>
            <a:stCxn id="63" idx="3"/>
          </p:cNvCxnSpPr>
          <p:nvPr/>
        </p:nvCxnSpPr>
        <p:spPr>
          <a:xfrm>
            <a:off x="2648995" y="5737154"/>
            <a:ext cx="1093331" cy="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3B999B7-BC10-4AB0-88FA-3BAEE1F9715D}"/>
              </a:ext>
            </a:extLst>
          </p:cNvPr>
          <p:cNvCxnSpPr>
            <a:stCxn id="62" idx="3"/>
          </p:cNvCxnSpPr>
          <p:nvPr/>
        </p:nvCxnSpPr>
        <p:spPr>
          <a:xfrm>
            <a:off x="2648995" y="5469349"/>
            <a:ext cx="10933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388FDA2-C55D-4E8B-BED7-9834F77E9F69}"/>
              </a:ext>
            </a:extLst>
          </p:cNvPr>
          <p:cNvCxnSpPr>
            <a:stCxn id="58" idx="3"/>
            <a:endCxn id="57" idx="1"/>
          </p:cNvCxnSpPr>
          <p:nvPr/>
        </p:nvCxnSpPr>
        <p:spPr>
          <a:xfrm>
            <a:off x="1257300" y="4661519"/>
            <a:ext cx="457200" cy="51382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2424764-321E-41E9-A049-B42A8C27DB99}"/>
              </a:ext>
            </a:extLst>
          </p:cNvPr>
          <p:cNvCxnSpPr>
            <a:stCxn id="59" idx="3"/>
            <a:endCxn id="57" idx="1"/>
          </p:cNvCxnSpPr>
          <p:nvPr/>
        </p:nvCxnSpPr>
        <p:spPr>
          <a:xfrm>
            <a:off x="1257300" y="4915519"/>
            <a:ext cx="457200" cy="25982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E4BA612-D36C-42A4-B476-0DF7CBCBA011}"/>
              </a:ext>
            </a:extLst>
          </p:cNvPr>
          <p:cNvCxnSpPr>
            <a:stCxn id="61" idx="3"/>
            <a:endCxn id="57" idx="1"/>
          </p:cNvCxnSpPr>
          <p:nvPr/>
        </p:nvCxnSpPr>
        <p:spPr>
          <a:xfrm flipV="1">
            <a:off x="1253618" y="5175343"/>
            <a:ext cx="460882" cy="283593"/>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7C34681-EB28-4520-B6F7-B9D9BF2D005B}"/>
              </a:ext>
            </a:extLst>
          </p:cNvPr>
          <p:cNvCxnSpPr>
            <a:stCxn id="60" idx="3"/>
            <a:endCxn id="57" idx="1"/>
          </p:cNvCxnSpPr>
          <p:nvPr/>
        </p:nvCxnSpPr>
        <p:spPr>
          <a:xfrm flipV="1">
            <a:off x="1253618" y="5175343"/>
            <a:ext cx="460882" cy="1187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663B204-20D2-4EBD-AFDE-8183EF54BF59}"/>
              </a:ext>
            </a:extLst>
          </p:cNvPr>
          <p:cNvCxnSpPr>
            <a:stCxn id="65" idx="3"/>
          </p:cNvCxnSpPr>
          <p:nvPr/>
        </p:nvCxnSpPr>
        <p:spPr>
          <a:xfrm flipV="1">
            <a:off x="2667000" y="6059636"/>
            <a:ext cx="1075326"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827E6AD4-C7D0-4626-9B43-302786F921BA}"/>
              </a:ext>
            </a:extLst>
          </p:cNvPr>
          <p:cNvSpPr/>
          <p:nvPr/>
        </p:nvSpPr>
        <p:spPr>
          <a:xfrm>
            <a:off x="3744842" y="5949456"/>
            <a:ext cx="1391479" cy="575511"/>
          </a:xfrm>
          <a:prstGeom prst="rect">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0" name="Straight Connector 79">
            <a:extLst>
              <a:ext uri="{FF2B5EF4-FFF2-40B4-BE49-F238E27FC236}">
                <a16:creationId xmlns:a16="http://schemas.microsoft.com/office/drawing/2014/main" id="{42A9B55E-D28F-4C2A-A043-B1500B5C2F51}"/>
              </a:ext>
            </a:extLst>
          </p:cNvPr>
          <p:cNvCxnSpPr>
            <a:cxnSpLocks/>
          </p:cNvCxnSpPr>
          <p:nvPr/>
        </p:nvCxnSpPr>
        <p:spPr>
          <a:xfrm flipH="1">
            <a:off x="7110115" y="5039404"/>
            <a:ext cx="954401" cy="0"/>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95E66AA-0C76-4410-B6D5-B47C8F0B6445}"/>
              </a:ext>
            </a:extLst>
          </p:cNvPr>
          <p:cNvCxnSpPr>
            <a:cxnSpLocks/>
            <a:stCxn id="52" idx="1"/>
          </p:cNvCxnSpPr>
          <p:nvPr/>
        </p:nvCxnSpPr>
        <p:spPr>
          <a:xfrm flipH="1">
            <a:off x="7110115" y="5328269"/>
            <a:ext cx="954401" cy="0"/>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605D621-3A50-4F84-ACEE-6806F87A582A}"/>
              </a:ext>
            </a:extLst>
          </p:cNvPr>
          <p:cNvCxnSpPr>
            <a:cxnSpLocks/>
            <a:stCxn id="54" idx="1"/>
          </p:cNvCxnSpPr>
          <p:nvPr/>
        </p:nvCxnSpPr>
        <p:spPr>
          <a:xfrm flipH="1">
            <a:off x="7110115" y="5848994"/>
            <a:ext cx="95440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B25EBDC-2003-4AE3-9AE8-EA8B3E901337}"/>
              </a:ext>
            </a:extLst>
          </p:cNvPr>
          <p:cNvCxnSpPr>
            <a:cxnSpLocks/>
            <a:stCxn id="55" idx="1"/>
          </p:cNvCxnSpPr>
          <p:nvPr/>
        </p:nvCxnSpPr>
        <p:spPr>
          <a:xfrm flipH="1">
            <a:off x="7110115" y="6097497"/>
            <a:ext cx="95440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763131A-2A41-40CF-B4FA-8A001FADCF3C}"/>
              </a:ext>
            </a:extLst>
          </p:cNvPr>
          <p:cNvCxnSpPr>
            <a:cxnSpLocks/>
            <a:stCxn id="56" idx="1"/>
          </p:cNvCxnSpPr>
          <p:nvPr/>
        </p:nvCxnSpPr>
        <p:spPr>
          <a:xfrm flipH="1">
            <a:off x="7110115" y="6369118"/>
            <a:ext cx="95440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666ABA74-ADB3-481F-ABC7-9854BD436AD5}"/>
              </a:ext>
            </a:extLst>
          </p:cNvPr>
          <p:cNvSpPr/>
          <p:nvPr/>
        </p:nvSpPr>
        <p:spPr>
          <a:xfrm>
            <a:off x="3905154" y="4275775"/>
            <a:ext cx="836352" cy="240817"/>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STITCHES</a:t>
            </a:r>
          </a:p>
        </p:txBody>
      </p:sp>
      <p:sp>
        <p:nvSpPr>
          <p:cNvPr id="86" name="Rectangle 85">
            <a:extLst>
              <a:ext uri="{FF2B5EF4-FFF2-40B4-BE49-F238E27FC236}">
                <a16:creationId xmlns:a16="http://schemas.microsoft.com/office/drawing/2014/main" id="{AE49D770-3BB8-496D-AE3C-E27FF9A01378}"/>
              </a:ext>
            </a:extLst>
          </p:cNvPr>
          <p:cNvSpPr/>
          <p:nvPr/>
        </p:nvSpPr>
        <p:spPr>
          <a:xfrm>
            <a:off x="8220955" y="3173868"/>
            <a:ext cx="952500" cy="1651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GND NIPR</a:t>
            </a:r>
          </a:p>
        </p:txBody>
      </p:sp>
      <p:sp>
        <p:nvSpPr>
          <p:cNvPr id="87" name="Rectangle 86">
            <a:extLst>
              <a:ext uri="{FF2B5EF4-FFF2-40B4-BE49-F238E27FC236}">
                <a16:creationId xmlns:a16="http://schemas.microsoft.com/office/drawing/2014/main" id="{0DA4C111-6919-4E7D-BA23-9090FC5D790C}"/>
              </a:ext>
            </a:extLst>
          </p:cNvPr>
          <p:cNvSpPr/>
          <p:nvPr/>
        </p:nvSpPr>
        <p:spPr>
          <a:xfrm>
            <a:off x="8220955" y="3339821"/>
            <a:ext cx="952500" cy="1651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GND SIPR</a:t>
            </a:r>
          </a:p>
        </p:txBody>
      </p:sp>
      <p:pic>
        <p:nvPicPr>
          <p:cNvPr id="88" name="Picture 87">
            <a:extLst>
              <a:ext uri="{FF2B5EF4-FFF2-40B4-BE49-F238E27FC236}">
                <a16:creationId xmlns:a16="http://schemas.microsoft.com/office/drawing/2014/main" id="{2F363B54-125D-41EE-8006-0F721E7B7FBB}"/>
              </a:ext>
            </a:extLst>
          </p:cNvPr>
          <p:cNvPicPr>
            <a:picLocks noChangeAspect="1"/>
          </p:cNvPicPr>
          <p:nvPr/>
        </p:nvPicPr>
        <p:blipFill>
          <a:blip r:embed="rId4"/>
          <a:stretch>
            <a:fillRect/>
          </a:stretch>
        </p:blipFill>
        <p:spPr>
          <a:xfrm>
            <a:off x="5283912" y="2056238"/>
            <a:ext cx="280988" cy="400050"/>
          </a:xfrm>
          <a:prstGeom prst="rect">
            <a:avLst/>
          </a:prstGeom>
        </p:spPr>
      </p:pic>
      <p:sp>
        <p:nvSpPr>
          <p:cNvPr id="89" name="Freeform 1361">
            <a:extLst>
              <a:ext uri="{FF2B5EF4-FFF2-40B4-BE49-F238E27FC236}">
                <a16:creationId xmlns:a16="http://schemas.microsoft.com/office/drawing/2014/main" id="{95952915-C02C-40B9-BC80-945EDFD138E2}"/>
              </a:ext>
            </a:extLst>
          </p:cNvPr>
          <p:cNvSpPr>
            <a:spLocks/>
          </p:cNvSpPr>
          <p:nvPr/>
        </p:nvSpPr>
        <p:spPr bwMode="auto">
          <a:xfrm rot="9127711" flipH="1" flipV="1">
            <a:off x="6517418" y="3040066"/>
            <a:ext cx="1317236" cy="546230"/>
          </a:xfrm>
          <a:custGeom>
            <a:avLst/>
            <a:gdLst>
              <a:gd name="T0" fmla="*/ 0 w 829"/>
              <a:gd name="T1" fmla="*/ 0 h 734"/>
              <a:gd name="T2" fmla="*/ 2147483646 w 829"/>
              <a:gd name="T3" fmla="*/ 2147483646 h 734"/>
              <a:gd name="T4" fmla="*/ 2147483646 w 829"/>
              <a:gd name="T5" fmla="*/ 2147483646 h 734"/>
              <a:gd name="T6" fmla="*/ 2147483646 w 829"/>
              <a:gd name="T7" fmla="*/ 2147483646 h 734"/>
              <a:gd name="T8" fmla="*/ 2147483646 w 829"/>
              <a:gd name="T9" fmla="*/ 2147483646 h 734"/>
              <a:gd name="T10" fmla="*/ 2147483646 w 829"/>
              <a:gd name="T11" fmla="*/ 2147483646 h 734"/>
              <a:gd name="T12" fmla="*/ 0 w 829"/>
              <a:gd name="T13" fmla="*/ 0 h 734"/>
              <a:gd name="T14" fmla="*/ 0 60000 65536"/>
              <a:gd name="T15" fmla="*/ 0 60000 65536"/>
              <a:gd name="T16" fmla="*/ 0 60000 65536"/>
              <a:gd name="T17" fmla="*/ 0 60000 65536"/>
              <a:gd name="T18" fmla="*/ 0 60000 65536"/>
              <a:gd name="T19" fmla="*/ 0 60000 65536"/>
              <a:gd name="T20" fmla="*/ 0 60000 65536"/>
              <a:gd name="T21" fmla="*/ 0 w 829"/>
              <a:gd name="T22" fmla="*/ 0 h 734"/>
              <a:gd name="T23" fmla="*/ 829 w 829"/>
              <a:gd name="T24" fmla="*/ 734 h 7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9" h="734">
                <a:moveTo>
                  <a:pt x="0" y="0"/>
                </a:moveTo>
                <a:lnTo>
                  <a:pt x="536" y="529"/>
                </a:lnTo>
                <a:lnTo>
                  <a:pt x="513" y="418"/>
                </a:lnTo>
                <a:lnTo>
                  <a:pt x="829" y="734"/>
                </a:lnTo>
                <a:lnTo>
                  <a:pt x="417" y="238"/>
                </a:lnTo>
                <a:lnTo>
                  <a:pt x="447" y="376"/>
                </a:lnTo>
                <a:lnTo>
                  <a:pt x="0" y="0"/>
                </a:lnTo>
                <a:close/>
              </a:path>
            </a:pathLst>
          </a:custGeom>
          <a:solidFill>
            <a:srgbClr val="FFFF00"/>
          </a:solidFill>
          <a:ln w="12700" cap="flat" cmpd="sng">
            <a:solidFill>
              <a:srgbClr val="000000"/>
            </a:solidFill>
            <a:prstDash val="solid"/>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1" i="0" u="none" strike="noStrike" kern="0" cap="none" spc="0" normalizeH="0" baseline="0" noProof="0">
              <a:ln>
                <a:noFill/>
              </a:ln>
              <a:solidFill>
                <a:srgbClr val="FFFFFF"/>
              </a:solidFill>
              <a:effectLst/>
              <a:uLnTx/>
              <a:uFillTx/>
              <a:latin typeface="Calibri" panose="020F0502020204030204"/>
              <a:ea typeface="Tahoma" panose="020B0604030504040204" pitchFamily="34" charset="0"/>
              <a:cs typeface="Arial" panose="020B0604020202020204" pitchFamily="34" charset="0"/>
            </a:endParaRPr>
          </a:p>
        </p:txBody>
      </p:sp>
      <p:sp>
        <p:nvSpPr>
          <p:cNvPr id="90" name="Rectangle 89">
            <a:extLst>
              <a:ext uri="{FF2B5EF4-FFF2-40B4-BE49-F238E27FC236}">
                <a16:creationId xmlns:a16="http://schemas.microsoft.com/office/drawing/2014/main" id="{B158E5DE-47B3-4BFD-B19D-2E57E5DC930C}"/>
              </a:ext>
            </a:extLst>
          </p:cNvPr>
          <p:cNvSpPr/>
          <p:nvPr/>
        </p:nvSpPr>
        <p:spPr>
          <a:xfrm>
            <a:off x="10228259" y="4551660"/>
            <a:ext cx="1851730" cy="21820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Cloud 90">
            <a:extLst>
              <a:ext uri="{FF2B5EF4-FFF2-40B4-BE49-F238E27FC236}">
                <a16:creationId xmlns:a16="http://schemas.microsoft.com/office/drawing/2014/main" id="{C4DA90F8-DB7B-4187-A17B-F782294DE155}"/>
              </a:ext>
            </a:extLst>
          </p:cNvPr>
          <p:cNvSpPr/>
          <p:nvPr/>
        </p:nvSpPr>
        <p:spPr>
          <a:xfrm>
            <a:off x="1873088" y="1558375"/>
            <a:ext cx="1609228" cy="69372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UDL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white"/>
                </a:solidFill>
                <a:effectLst/>
                <a:uLnTx/>
                <a:uFillTx/>
                <a:latin typeface="Calibri" panose="020F0502020204030204"/>
                <a:ea typeface="+mn-ea"/>
                <a:cs typeface="+mn-cs"/>
              </a:rPr>
              <a:t>Unclass</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2" name="TextBox 91">
            <a:extLst>
              <a:ext uri="{FF2B5EF4-FFF2-40B4-BE49-F238E27FC236}">
                <a16:creationId xmlns:a16="http://schemas.microsoft.com/office/drawing/2014/main" id="{F1834833-1DC1-4A59-84CC-477B82A2F8DE}"/>
              </a:ext>
            </a:extLst>
          </p:cNvPr>
          <p:cNvSpPr txBox="1"/>
          <p:nvPr/>
        </p:nvSpPr>
        <p:spPr>
          <a:xfrm>
            <a:off x="10210987" y="4848563"/>
            <a:ext cx="48603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NIPR</a:t>
            </a:r>
          </a:p>
        </p:txBody>
      </p:sp>
      <p:sp>
        <p:nvSpPr>
          <p:cNvPr id="93" name="TextBox 92">
            <a:extLst>
              <a:ext uri="{FF2B5EF4-FFF2-40B4-BE49-F238E27FC236}">
                <a16:creationId xmlns:a16="http://schemas.microsoft.com/office/drawing/2014/main" id="{4719164A-5246-4CF8-ABA5-3347E935F4E0}"/>
              </a:ext>
            </a:extLst>
          </p:cNvPr>
          <p:cNvSpPr txBox="1"/>
          <p:nvPr/>
        </p:nvSpPr>
        <p:spPr>
          <a:xfrm>
            <a:off x="10210429" y="5102461"/>
            <a:ext cx="90794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SIPR/Secret</a:t>
            </a:r>
          </a:p>
        </p:txBody>
      </p:sp>
      <p:cxnSp>
        <p:nvCxnSpPr>
          <p:cNvPr id="94" name="Connector: Elbow 296">
            <a:extLst>
              <a:ext uri="{FF2B5EF4-FFF2-40B4-BE49-F238E27FC236}">
                <a16:creationId xmlns:a16="http://schemas.microsoft.com/office/drawing/2014/main" id="{83262F45-315B-4E5C-9FCE-F3A81B3B92CB}"/>
              </a:ext>
            </a:extLst>
          </p:cNvPr>
          <p:cNvCxnSpPr>
            <a:stCxn id="51" idx="3"/>
          </p:cNvCxnSpPr>
          <p:nvPr/>
        </p:nvCxnSpPr>
        <p:spPr>
          <a:xfrm flipV="1">
            <a:off x="9017016" y="4068453"/>
            <a:ext cx="596907" cy="1005816"/>
          </a:xfrm>
          <a:prstGeom prst="bentConnector2">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95" name="Connector: Elbow 298">
            <a:extLst>
              <a:ext uri="{FF2B5EF4-FFF2-40B4-BE49-F238E27FC236}">
                <a16:creationId xmlns:a16="http://schemas.microsoft.com/office/drawing/2014/main" id="{68BA4CD6-7D9A-4618-8E24-AF4B94CC7ED2}"/>
              </a:ext>
            </a:extLst>
          </p:cNvPr>
          <p:cNvCxnSpPr>
            <a:stCxn id="54" idx="3"/>
          </p:cNvCxnSpPr>
          <p:nvPr/>
        </p:nvCxnSpPr>
        <p:spPr>
          <a:xfrm flipV="1">
            <a:off x="9017016" y="4395291"/>
            <a:ext cx="1071834" cy="1453703"/>
          </a:xfrm>
          <a:prstGeom prst="bentConnector2">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96" name="Connector: Elbow 300">
            <a:extLst>
              <a:ext uri="{FF2B5EF4-FFF2-40B4-BE49-F238E27FC236}">
                <a16:creationId xmlns:a16="http://schemas.microsoft.com/office/drawing/2014/main" id="{96544A0D-F2A3-4F01-AEBE-7A36DB7092EB}"/>
              </a:ext>
            </a:extLst>
          </p:cNvPr>
          <p:cNvCxnSpPr>
            <a:cxnSpLocks/>
            <a:endCxn id="68" idx="2"/>
          </p:cNvCxnSpPr>
          <p:nvPr/>
        </p:nvCxnSpPr>
        <p:spPr>
          <a:xfrm flipV="1">
            <a:off x="10088850" y="4046823"/>
            <a:ext cx="1115950" cy="352326"/>
          </a:xfrm>
          <a:prstGeom prst="bentConnector2">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F54BBF7E-5F6F-4004-90EA-814BE40B3A77}"/>
              </a:ext>
            </a:extLst>
          </p:cNvPr>
          <p:cNvSpPr txBox="1"/>
          <p:nvPr/>
        </p:nvSpPr>
        <p:spPr>
          <a:xfrm>
            <a:off x="4046107" y="909849"/>
            <a:ext cx="387253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CJADC2 Leave Behinds/Follow-Ons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After 26 Feb 2021</a:t>
            </a:r>
          </a:p>
        </p:txBody>
      </p:sp>
      <p:cxnSp>
        <p:nvCxnSpPr>
          <p:cNvPr id="98" name="Straight Connector 97">
            <a:extLst>
              <a:ext uri="{FF2B5EF4-FFF2-40B4-BE49-F238E27FC236}">
                <a16:creationId xmlns:a16="http://schemas.microsoft.com/office/drawing/2014/main" id="{460A5E86-0B54-4ED6-9DCF-0912FCE8E26E}"/>
              </a:ext>
            </a:extLst>
          </p:cNvPr>
          <p:cNvCxnSpPr>
            <a:cxnSpLocks/>
          </p:cNvCxnSpPr>
          <p:nvPr/>
        </p:nvCxnSpPr>
        <p:spPr>
          <a:xfrm flipH="1">
            <a:off x="11152835" y="4978785"/>
            <a:ext cx="789059" cy="0"/>
          </a:xfrm>
          <a:prstGeom prst="line">
            <a:avLst/>
          </a:prstGeom>
          <a:ln w="254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950D693E-3420-49D2-B364-C220CCE0B1D2}"/>
              </a:ext>
            </a:extLst>
          </p:cNvPr>
          <p:cNvCxnSpPr>
            <a:cxnSpLocks/>
          </p:cNvCxnSpPr>
          <p:nvPr/>
        </p:nvCxnSpPr>
        <p:spPr>
          <a:xfrm flipH="1">
            <a:off x="11147575" y="5241547"/>
            <a:ext cx="789059" cy="0"/>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92B83F01-1348-4CF4-8A1E-D3C5858A6AD1}"/>
              </a:ext>
            </a:extLst>
          </p:cNvPr>
          <p:cNvSpPr txBox="1"/>
          <p:nvPr/>
        </p:nvSpPr>
        <p:spPr>
          <a:xfrm>
            <a:off x="10218023" y="5786367"/>
            <a:ext cx="62388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RF Link</a:t>
            </a:r>
          </a:p>
        </p:txBody>
      </p:sp>
      <p:cxnSp>
        <p:nvCxnSpPr>
          <p:cNvPr id="101" name="Straight Connector 100">
            <a:extLst>
              <a:ext uri="{FF2B5EF4-FFF2-40B4-BE49-F238E27FC236}">
                <a16:creationId xmlns:a16="http://schemas.microsoft.com/office/drawing/2014/main" id="{4BBEF8D3-36EF-4050-BF26-B827AB6AA557}"/>
              </a:ext>
            </a:extLst>
          </p:cNvPr>
          <p:cNvCxnSpPr>
            <a:cxnSpLocks/>
            <a:stCxn id="85" idx="2"/>
          </p:cNvCxnSpPr>
          <p:nvPr/>
        </p:nvCxnSpPr>
        <p:spPr>
          <a:xfrm>
            <a:off x="4323330" y="4516592"/>
            <a:ext cx="0" cy="285054"/>
          </a:xfrm>
          <a:prstGeom prst="line">
            <a:avLst/>
          </a:prstGeom>
          <a:ln w="25400">
            <a:prstDash val="solid"/>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D843FE07-6E12-484B-B18F-017A0D5CE5AF}"/>
              </a:ext>
            </a:extLst>
          </p:cNvPr>
          <p:cNvSpPr txBox="1"/>
          <p:nvPr/>
        </p:nvSpPr>
        <p:spPr>
          <a:xfrm>
            <a:off x="6853750" y="2383898"/>
            <a:ext cx="7552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Starlink</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 name="TextBox 102">
            <a:extLst>
              <a:ext uri="{FF2B5EF4-FFF2-40B4-BE49-F238E27FC236}">
                <a16:creationId xmlns:a16="http://schemas.microsoft.com/office/drawing/2014/main" id="{CBFA5E12-B71A-4ED3-AE8B-FCE8E367CFFC}"/>
              </a:ext>
            </a:extLst>
          </p:cNvPr>
          <p:cNvSpPr txBox="1"/>
          <p:nvPr/>
        </p:nvSpPr>
        <p:spPr>
          <a:xfrm>
            <a:off x="10205509" y="5302882"/>
            <a:ext cx="96962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Commercial</a:t>
            </a:r>
          </a:p>
        </p:txBody>
      </p:sp>
      <p:cxnSp>
        <p:nvCxnSpPr>
          <p:cNvPr id="104" name="Straight Connector 103">
            <a:extLst>
              <a:ext uri="{FF2B5EF4-FFF2-40B4-BE49-F238E27FC236}">
                <a16:creationId xmlns:a16="http://schemas.microsoft.com/office/drawing/2014/main" id="{6C6CF1A2-663D-4DDD-92E7-61B0D8A7E19C}"/>
              </a:ext>
            </a:extLst>
          </p:cNvPr>
          <p:cNvCxnSpPr>
            <a:cxnSpLocks/>
          </p:cNvCxnSpPr>
          <p:nvPr/>
        </p:nvCxnSpPr>
        <p:spPr>
          <a:xfrm flipH="1">
            <a:off x="11137473" y="5444909"/>
            <a:ext cx="789059" cy="0"/>
          </a:xfrm>
          <a:prstGeom prst="line">
            <a:avLst/>
          </a:prstGeom>
          <a:ln w="254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A6A75F53-E161-44FD-9510-0E9A4E188D76}"/>
              </a:ext>
            </a:extLst>
          </p:cNvPr>
          <p:cNvSpPr/>
          <p:nvPr/>
        </p:nvSpPr>
        <p:spPr>
          <a:xfrm>
            <a:off x="5199698" y="4276478"/>
            <a:ext cx="836352" cy="2408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Bldg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306A</a:t>
            </a:r>
          </a:p>
        </p:txBody>
      </p:sp>
      <p:sp>
        <p:nvSpPr>
          <p:cNvPr id="106" name="TextBox 105">
            <a:extLst>
              <a:ext uri="{FF2B5EF4-FFF2-40B4-BE49-F238E27FC236}">
                <a16:creationId xmlns:a16="http://schemas.microsoft.com/office/drawing/2014/main" id="{4A5CCA79-074C-40BD-AD7A-231BA0D84066}"/>
              </a:ext>
            </a:extLst>
          </p:cNvPr>
          <p:cNvSpPr txBox="1"/>
          <p:nvPr/>
        </p:nvSpPr>
        <p:spPr>
          <a:xfrm>
            <a:off x="10205509" y="5531482"/>
            <a:ext cx="96962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Direct Link</a:t>
            </a:r>
          </a:p>
        </p:txBody>
      </p:sp>
      <p:cxnSp>
        <p:nvCxnSpPr>
          <p:cNvPr id="107" name="Straight Connector 106">
            <a:extLst>
              <a:ext uri="{FF2B5EF4-FFF2-40B4-BE49-F238E27FC236}">
                <a16:creationId xmlns:a16="http://schemas.microsoft.com/office/drawing/2014/main" id="{1266927A-137E-4169-84AF-1EA39E6C7413}"/>
              </a:ext>
            </a:extLst>
          </p:cNvPr>
          <p:cNvCxnSpPr>
            <a:cxnSpLocks/>
          </p:cNvCxnSpPr>
          <p:nvPr/>
        </p:nvCxnSpPr>
        <p:spPr>
          <a:xfrm flipH="1">
            <a:off x="11137473" y="5673509"/>
            <a:ext cx="789059"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08" name="Rectangle 107">
            <a:extLst>
              <a:ext uri="{FF2B5EF4-FFF2-40B4-BE49-F238E27FC236}">
                <a16:creationId xmlns:a16="http://schemas.microsoft.com/office/drawing/2014/main" id="{16EEEC64-5E49-4FBB-86B8-61B470BF5720}"/>
              </a:ext>
            </a:extLst>
          </p:cNvPr>
          <p:cNvSpPr/>
          <p:nvPr/>
        </p:nvSpPr>
        <p:spPr>
          <a:xfrm>
            <a:off x="8070133" y="4714616"/>
            <a:ext cx="952500" cy="1651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CMCC</a:t>
            </a:r>
          </a:p>
        </p:txBody>
      </p:sp>
      <p:cxnSp>
        <p:nvCxnSpPr>
          <p:cNvPr id="109" name="Elbow Connector 108"/>
          <p:cNvCxnSpPr>
            <a:stCxn id="108" idx="1"/>
          </p:cNvCxnSpPr>
          <p:nvPr/>
        </p:nvCxnSpPr>
        <p:spPr>
          <a:xfrm rot="10800000" flipV="1">
            <a:off x="6992575" y="4797165"/>
            <a:ext cx="1077558" cy="161975"/>
          </a:xfrm>
          <a:prstGeom prst="bentConnector3">
            <a:avLst>
              <a:gd name="adj1" fmla="val 9950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10228258" y="4533882"/>
            <a:ext cx="64306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Legend</a:t>
            </a:r>
          </a:p>
        </p:txBody>
      </p:sp>
      <p:cxnSp>
        <p:nvCxnSpPr>
          <p:cNvPr id="111" name="Elbow Connector 110"/>
          <p:cNvCxnSpPr>
            <a:stCxn id="79" idx="3"/>
          </p:cNvCxnSpPr>
          <p:nvPr/>
        </p:nvCxnSpPr>
        <p:spPr>
          <a:xfrm flipV="1">
            <a:off x="5136321" y="4514554"/>
            <a:ext cx="361699" cy="1722658"/>
          </a:xfrm>
          <a:prstGeom prst="bentConnector2">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12" name="Freeform 1361">
            <a:extLst>
              <a:ext uri="{FF2B5EF4-FFF2-40B4-BE49-F238E27FC236}">
                <a16:creationId xmlns:a16="http://schemas.microsoft.com/office/drawing/2014/main" id="{BEE9446A-CEEC-42B1-A79A-11A5913FDE2B}"/>
              </a:ext>
            </a:extLst>
          </p:cNvPr>
          <p:cNvSpPr>
            <a:spLocks/>
          </p:cNvSpPr>
          <p:nvPr/>
        </p:nvSpPr>
        <p:spPr bwMode="auto">
          <a:xfrm rot="9127711" flipH="1" flipV="1">
            <a:off x="11132932" y="5740359"/>
            <a:ext cx="761004" cy="416514"/>
          </a:xfrm>
          <a:custGeom>
            <a:avLst/>
            <a:gdLst>
              <a:gd name="T0" fmla="*/ 0 w 829"/>
              <a:gd name="T1" fmla="*/ 0 h 734"/>
              <a:gd name="T2" fmla="*/ 2147483646 w 829"/>
              <a:gd name="T3" fmla="*/ 2147483646 h 734"/>
              <a:gd name="T4" fmla="*/ 2147483646 w 829"/>
              <a:gd name="T5" fmla="*/ 2147483646 h 734"/>
              <a:gd name="T6" fmla="*/ 2147483646 w 829"/>
              <a:gd name="T7" fmla="*/ 2147483646 h 734"/>
              <a:gd name="T8" fmla="*/ 2147483646 w 829"/>
              <a:gd name="T9" fmla="*/ 2147483646 h 734"/>
              <a:gd name="T10" fmla="*/ 2147483646 w 829"/>
              <a:gd name="T11" fmla="*/ 2147483646 h 734"/>
              <a:gd name="T12" fmla="*/ 0 w 829"/>
              <a:gd name="T13" fmla="*/ 0 h 734"/>
              <a:gd name="T14" fmla="*/ 0 60000 65536"/>
              <a:gd name="T15" fmla="*/ 0 60000 65536"/>
              <a:gd name="T16" fmla="*/ 0 60000 65536"/>
              <a:gd name="T17" fmla="*/ 0 60000 65536"/>
              <a:gd name="T18" fmla="*/ 0 60000 65536"/>
              <a:gd name="T19" fmla="*/ 0 60000 65536"/>
              <a:gd name="T20" fmla="*/ 0 60000 65536"/>
              <a:gd name="T21" fmla="*/ 0 w 829"/>
              <a:gd name="T22" fmla="*/ 0 h 734"/>
              <a:gd name="T23" fmla="*/ 829 w 829"/>
              <a:gd name="T24" fmla="*/ 734 h 7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9" h="734">
                <a:moveTo>
                  <a:pt x="0" y="0"/>
                </a:moveTo>
                <a:lnTo>
                  <a:pt x="536" y="529"/>
                </a:lnTo>
                <a:lnTo>
                  <a:pt x="513" y="418"/>
                </a:lnTo>
                <a:lnTo>
                  <a:pt x="829" y="734"/>
                </a:lnTo>
                <a:lnTo>
                  <a:pt x="417" y="238"/>
                </a:lnTo>
                <a:lnTo>
                  <a:pt x="447" y="376"/>
                </a:lnTo>
                <a:lnTo>
                  <a:pt x="0" y="0"/>
                </a:lnTo>
                <a:close/>
              </a:path>
            </a:pathLst>
          </a:custGeom>
          <a:solidFill>
            <a:srgbClr val="FFFF00"/>
          </a:solidFill>
          <a:ln w="6350" cap="flat" cmpd="sng">
            <a:solidFill>
              <a:srgbClr val="000000"/>
            </a:solidFill>
            <a:prstDash val="solid"/>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1" i="0" u="none" strike="noStrike" kern="0" cap="none" spc="0" normalizeH="0" baseline="0" noProof="0">
              <a:ln>
                <a:noFill/>
              </a:ln>
              <a:solidFill>
                <a:srgbClr val="FFFFFF"/>
              </a:solidFill>
              <a:effectLst/>
              <a:uLnTx/>
              <a:uFillTx/>
              <a:latin typeface="Calibri" panose="020F0502020204030204"/>
              <a:ea typeface="Tahoma" panose="020B0604030504040204" pitchFamily="34" charset="0"/>
              <a:cs typeface="Arial" panose="020B0604020202020204" pitchFamily="34" charset="0"/>
            </a:endParaRPr>
          </a:p>
        </p:txBody>
      </p:sp>
      <p:sp>
        <p:nvSpPr>
          <p:cNvPr id="113" name="Cloud 112">
            <a:extLst>
              <a:ext uri="{FF2B5EF4-FFF2-40B4-BE49-F238E27FC236}">
                <a16:creationId xmlns:a16="http://schemas.microsoft.com/office/drawing/2014/main" id="{C4DA90F8-DB7B-4187-A17B-F782294DE155}"/>
              </a:ext>
            </a:extLst>
          </p:cNvPr>
          <p:cNvSpPr/>
          <p:nvPr/>
        </p:nvSpPr>
        <p:spPr>
          <a:xfrm>
            <a:off x="1395785" y="2322966"/>
            <a:ext cx="1121313" cy="563791"/>
          </a:xfrm>
          <a:prstGeom prst="clou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SIPR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Gateway</a:t>
            </a:r>
          </a:p>
        </p:txBody>
      </p:sp>
      <p:cxnSp>
        <p:nvCxnSpPr>
          <p:cNvPr id="114" name="Straight Connector 113"/>
          <p:cNvCxnSpPr/>
          <p:nvPr/>
        </p:nvCxnSpPr>
        <p:spPr>
          <a:xfrm flipH="1" flipV="1">
            <a:off x="2256673" y="2823385"/>
            <a:ext cx="835619" cy="12598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flipV="1">
            <a:off x="2330873" y="2767872"/>
            <a:ext cx="894811" cy="13260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flipV="1">
            <a:off x="3376958" y="3007444"/>
            <a:ext cx="713735" cy="1084883"/>
          </a:xfrm>
          <a:prstGeom prst="line">
            <a:avLst/>
          </a:prstGeom>
          <a:ln w="50800">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flipV="1">
            <a:off x="3487020" y="2954941"/>
            <a:ext cx="723030" cy="1137385"/>
          </a:xfrm>
          <a:prstGeom prst="line">
            <a:avLst/>
          </a:prstGeom>
          <a:ln w="50800">
            <a:solidFill>
              <a:srgbClr val="4472C4"/>
            </a:solidFill>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462557CD-91F8-48C2-A2CC-49A88B76C37C}"/>
              </a:ext>
            </a:extLst>
          </p:cNvPr>
          <p:cNvSpPr txBox="1"/>
          <p:nvPr/>
        </p:nvSpPr>
        <p:spPr>
          <a:xfrm rot="3421896">
            <a:off x="2604868" y="3193007"/>
            <a:ext cx="52450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4 Gb</a:t>
            </a:r>
          </a:p>
        </p:txBody>
      </p:sp>
      <p:sp>
        <p:nvSpPr>
          <p:cNvPr id="119" name="TextBox 118">
            <a:extLst>
              <a:ext uri="{FF2B5EF4-FFF2-40B4-BE49-F238E27FC236}">
                <a16:creationId xmlns:a16="http://schemas.microsoft.com/office/drawing/2014/main" id="{462557CD-91F8-48C2-A2CC-49A88B76C37C}"/>
              </a:ext>
            </a:extLst>
          </p:cNvPr>
          <p:cNvSpPr txBox="1"/>
          <p:nvPr/>
        </p:nvSpPr>
        <p:spPr>
          <a:xfrm rot="3421896">
            <a:off x="2297245" y="3335434"/>
            <a:ext cx="52450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4 Gb</a:t>
            </a:r>
          </a:p>
        </p:txBody>
      </p:sp>
      <p:sp>
        <p:nvSpPr>
          <p:cNvPr id="120" name="TextBox 119">
            <a:extLst>
              <a:ext uri="{FF2B5EF4-FFF2-40B4-BE49-F238E27FC236}">
                <a16:creationId xmlns:a16="http://schemas.microsoft.com/office/drawing/2014/main" id="{462557CD-91F8-48C2-A2CC-49A88B76C37C}"/>
              </a:ext>
            </a:extLst>
          </p:cNvPr>
          <p:cNvSpPr txBox="1"/>
          <p:nvPr/>
        </p:nvSpPr>
        <p:spPr>
          <a:xfrm rot="3421896">
            <a:off x="3573073" y="3157033"/>
            <a:ext cx="622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8 Gb</a:t>
            </a:r>
          </a:p>
        </p:txBody>
      </p:sp>
      <p:sp>
        <p:nvSpPr>
          <p:cNvPr id="121" name="TextBox 120">
            <a:extLst>
              <a:ext uri="{FF2B5EF4-FFF2-40B4-BE49-F238E27FC236}">
                <a16:creationId xmlns:a16="http://schemas.microsoft.com/office/drawing/2014/main" id="{462557CD-91F8-48C2-A2CC-49A88B76C37C}"/>
              </a:ext>
            </a:extLst>
          </p:cNvPr>
          <p:cNvSpPr txBox="1"/>
          <p:nvPr/>
        </p:nvSpPr>
        <p:spPr>
          <a:xfrm rot="3421896">
            <a:off x="3273026" y="3369483"/>
            <a:ext cx="622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8 Gb</a:t>
            </a:r>
          </a:p>
        </p:txBody>
      </p:sp>
      <p:sp>
        <p:nvSpPr>
          <p:cNvPr id="122" name="TextBox 121">
            <a:extLst>
              <a:ext uri="{FF2B5EF4-FFF2-40B4-BE49-F238E27FC236}">
                <a16:creationId xmlns:a16="http://schemas.microsoft.com/office/drawing/2014/main" id="{68103B8F-91A3-45CC-BF89-E43D90E7C750}"/>
              </a:ext>
            </a:extLst>
          </p:cNvPr>
          <p:cNvSpPr txBox="1"/>
          <p:nvPr/>
        </p:nvSpPr>
        <p:spPr>
          <a:xfrm>
            <a:off x="5665649" y="4700797"/>
            <a:ext cx="13812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10 Gb Boundary</a:t>
            </a:r>
          </a:p>
        </p:txBody>
      </p:sp>
      <p:sp>
        <p:nvSpPr>
          <p:cNvPr id="123" name="Cloud 122">
            <a:extLst>
              <a:ext uri="{FF2B5EF4-FFF2-40B4-BE49-F238E27FC236}">
                <a16:creationId xmlns:a16="http://schemas.microsoft.com/office/drawing/2014/main" id="{C4DA90F8-DB7B-4187-A17B-F782294DE155}"/>
              </a:ext>
            </a:extLst>
          </p:cNvPr>
          <p:cNvSpPr/>
          <p:nvPr/>
        </p:nvSpPr>
        <p:spPr>
          <a:xfrm>
            <a:off x="2521256" y="2518647"/>
            <a:ext cx="1121313" cy="563791"/>
          </a:xfrm>
          <a:prstGeom prst="cloud">
            <a:avLst/>
          </a:prstGeom>
          <a:solidFill>
            <a:schemeClr val="bg1"/>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NIPR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Gateway</a:t>
            </a:r>
          </a:p>
        </p:txBody>
      </p:sp>
      <p:cxnSp>
        <p:nvCxnSpPr>
          <p:cNvPr id="124" name="Straight Connector 123">
            <a:extLst>
              <a:ext uri="{FF2B5EF4-FFF2-40B4-BE49-F238E27FC236}">
                <a16:creationId xmlns:a16="http://schemas.microsoft.com/office/drawing/2014/main" id="{CE5126DD-C581-4FDA-8341-8D81D5CF8C33}"/>
              </a:ext>
            </a:extLst>
          </p:cNvPr>
          <p:cNvCxnSpPr/>
          <p:nvPr/>
        </p:nvCxnSpPr>
        <p:spPr>
          <a:xfrm flipH="1" flipV="1">
            <a:off x="3314717" y="2028193"/>
            <a:ext cx="1237303" cy="2040260"/>
          </a:xfrm>
          <a:prstGeom prst="line">
            <a:avLst/>
          </a:prstGeom>
          <a:ln w="50800">
            <a:solidFill>
              <a:srgbClr val="7030A0">
                <a:alpha val="75000"/>
              </a:srgbClr>
            </a:solidFill>
            <a:prstDash val="solid"/>
          </a:ln>
        </p:spPr>
        <p:style>
          <a:lnRef idx="1">
            <a:schemeClr val="accent1"/>
          </a:lnRef>
          <a:fillRef idx="0">
            <a:schemeClr val="accent1"/>
          </a:fillRef>
          <a:effectRef idx="0">
            <a:schemeClr val="accent1"/>
          </a:effectRef>
          <a:fontRef idx="minor">
            <a:schemeClr val="tx1"/>
          </a:fontRef>
        </p:style>
      </p:cxnSp>
      <p:sp>
        <p:nvSpPr>
          <p:cNvPr id="125" name="Rectangle 124">
            <a:extLst>
              <a:ext uri="{FF2B5EF4-FFF2-40B4-BE49-F238E27FC236}">
                <a16:creationId xmlns:a16="http://schemas.microsoft.com/office/drawing/2014/main" id="{666ABA74-ADB3-481F-ABC7-9854BD436AD5}"/>
              </a:ext>
            </a:extLst>
          </p:cNvPr>
          <p:cNvSpPr/>
          <p:nvPr/>
        </p:nvSpPr>
        <p:spPr>
          <a:xfrm>
            <a:off x="6304725" y="4286781"/>
            <a:ext cx="836352" cy="343819"/>
          </a:xfrm>
          <a:prstGeom prst="rect">
            <a:avLst/>
          </a:prstGeom>
          <a:noFill/>
          <a:ln w="41275">
            <a:solidFill>
              <a:srgbClr val="7030A0">
                <a:alpha val="75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STITCHES SIPR</a:t>
            </a:r>
          </a:p>
        </p:txBody>
      </p:sp>
      <p:sp>
        <p:nvSpPr>
          <p:cNvPr id="126" name="TextBox 125">
            <a:extLst>
              <a:ext uri="{FF2B5EF4-FFF2-40B4-BE49-F238E27FC236}">
                <a16:creationId xmlns:a16="http://schemas.microsoft.com/office/drawing/2014/main" id="{462557CD-91F8-48C2-A2CC-49A88B76C37C}"/>
              </a:ext>
            </a:extLst>
          </p:cNvPr>
          <p:cNvSpPr txBox="1"/>
          <p:nvPr/>
        </p:nvSpPr>
        <p:spPr>
          <a:xfrm rot="3421896">
            <a:off x="3248106" y="2546334"/>
            <a:ext cx="12965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AWS 10 Gb </a:t>
            </a:r>
          </a:p>
        </p:txBody>
      </p:sp>
      <p:sp>
        <p:nvSpPr>
          <p:cNvPr id="127" name="TextBox 126">
            <a:extLst>
              <a:ext uri="{FF2B5EF4-FFF2-40B4-BE49-F238E27FC236}">
                <a16:creationId xmlns:a16="http://schemas.microsoft.com/office/drawing/2014/main" id="{9730CFF3-7CBA-445D-B184-042036ADCC5F}"/>
              </a:ext>
            </a:extLst>
          </p:cNvPr>
          <p:cNvSpPr txBox="1"/>
          <p:nvPr/>
        </p:nvSpPr>
        <p:spPr>
          <a:xfrm>
            <a:off x="2381089" y="1034712"/>
            <a:ext cx="48603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SC2S</a:t>
            </a:r>
          </a:p>
        </p:txBody>
      </p:sp>
      <p:sp>
        <p:nvSpPr>
          <p:cNvPr id="128" name="TextBox 127">
            <a:extLst>
              <a:ext uri="{FF2B5EF4-FFF2-40B4-BE49-F238E27FC236}">
                <a16:creationId xmlns:a16="http://schemas.microsoft.com/office/drawing/2014/main" id="{92B83F01-1348-4CF4-8A1E-D3C5858A6AD1}"/>
              </a:ext>
            </a:extLst>
          </p:cNvPr>
          <p:cNvSpPr txBox="1"/>
          <p:nvPr/>
        </p:nvSpPr>
        <p:spPr>
          <a:xfrm>
            <a:off x="10221266" y="6406222"/>
            <a:ext cx="9070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Follow-Ons</a:t>
            </a:r>
          </a:p>
        </p:txBody>
      </p:sp>
      <p:cxnSp>
        <p:nvCxnSpPr>
          <p:cNvPr id="129" name="Straight Connector 128">
            <a:extLst>
              <a:ext uri="{FF2B5EF4-FFF2-40B4-BE49-F238E27FC236}">
                <a16:creationId xmlns:a16="http://schemas.microsoft.com/office/drawing/2014/main" id="{1266927A-137E-4169-84AF-1EA39E6C7413}"/>
              </a:ext>
            </a:extLst>
          </p:cNvPr>
          <p:cNvCxnSpPr>
            <a:cxnSpLocks/>
          </p:cNvCxnSpPr>
          <p:nvPr/>
        </p:nvCxnSpPr>
        <p:spPr>
          <a:xfrm flipH="1">
            <a:off x="11142742" y="6560785"/>
            <a:ext cx="789059" cy="0"/>
          </a:xfrm>
          <a:prstGeom prst="line">
            <a:avLst/>
          </a:prstGeom>
          <a:ln w="50800">
            <a:solidFill>
              <a:srgbClr val="7030A0">
                <a:alpha val="75000"/>
              </a:srgbClr>
            </a:solidFill>
            <a:prstDash val="solid"/>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B53C8208-9100-4C53-A20C-9DB666A71163}"/>
              </a:ext>
            </a:extLst>
          </p:cNvPr>
          <p:cNvGrpSpPr/>
          <p:nvPr/>
        </p:nvGrpSpPr>
        <p:grpSpPr>
          <a:xfrm>
            <a:off x="9293412" y="3756913"/>
            <a:ext cx="596232" cy="326751"/>
            <a:chOff x="202308" y="3876621"/>
            <a:chExt cx="1828800" cy="685800"/>
          </a:xfrm>
        </p:grpSpPr>
        <p:grpSp>
          <p:nvGrpSpPr>
            <p:cNvPr id="131" name="Group 2">
              <a:extLst>
                <a:ext uri="{FF2B5EF4-FFF2-40B4-BE49-F238E27FC236}">
                  <a16:creationId xmlns:a16="http://schemas.microsoft.com/office/drawing/2014/main" id="{DAF038D2-2859-4F62-A93D-F0E4BAF452AC}"/>
                </a:ext>
              </a:extLst>
            </p:cNvPr>
            <p:cNvGrpSpPr>
              <a:grpSpLocks/>
            </p:cNvGrpSpPr>
            <p:nvPr/>
          </p:nvGrpSpPr>
          <p:grpSpPr bwMode="auto">
            <a:xfrm>
              <a:off x="202308" y="3876621"/>
              <a:ext cx="1828800" cy="685800"/>
              <a:chOff x="1171" y="1007"/>
              <a:chExt cx="3597" cy="1395"/>
            </a:xfrm>
          </p:grpSpPr>
          <p:sp>
            <p:nvSpPr>
              <p:cNvPr id="133" name="Oval 3">
                <a:extLst>
                  <a:ext uri="{FF2B5EF4-FFF2-40B4-BE49-F238E27FC236}">
                    <a16:creationId xmlns:a16="http://schemas.microsoft.com/office/drawing/2014/main" id="{62E18A93-A9C5-48FB-BCC6-51051A897FE1}"/>
                  </a:ext>
                </a:extLst>
              </p:cNvPr>
              <p:cNvSpPr>
                <a:spLocks noChangeArrowheads="1"/>
              </p:cNvSpPr>
              <p:nvPr/>
            </p:nvSpPr>
            <p:spPr bwMode="auto">
              <a:xfrm>
                <a:off x="1178" y="1284"/>
                <a:ext cx="3568" cy="1118"/>
              </a:xfrm>
              <a:prstGeom prst="ellipse">
                <a:avLst/>
              </a:prstGeom>
              <a:noFill/>
              <a:ln w="19050">
                <a:solidFill>
                  <a:srgbClr val="000000"/>
                </a:solidFill>
                <a:round/>
                <a:headEnd/>
                <a:tailEnd/>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en-US" sz="750" b="1" i="0" u="none" strike="noStrike" kern="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4" name="Freeform 4">
                <a:extLst>
                  <a:ext uri="{FF2B5EF4-FFF2-40B4-BE49-F238E27FC236}">
                    <a16:creationId xmlns:a16="http://schemas.microsoft.com/office/drawing/2014/main" id="{15436803-35D2-4C36-89FC-F4E6C95169AA}"/>
                  </a:ext>
                </a:extLst>
              </p:cNvPr>
              <p:cNvSpPr>
                <a:spLocks/>
              </p:cNvSpPr>
              <p:nvPr/>
            </p:nvSpPr>
            <p:spPr bwMode="auto">
              <a:xfrm>
                <a:off x="1176" y="1008"/>
                <a:ext cx="3588" cy="844"/>
              </a:xfrm>
              <a:custGeom>
                <a:avLst/>
                <a:gdLst>
                  <a:gd name="T0" fmla="*/ 0 w 3588"/>
                  <a:gd name="T1" fmla="*/ 544 h 844"/>
                  <a:gd name="T2" fmla="*/ 24 w 3588"/>
                  <a:gd name="T3" fmla="*/ 452 h 844"/>
                  <a:gd name="T4" fmla="*/ 136 w 3588"/>
                  <a:gd name="T5" fmla="*/ 336 h 844"/>
                  <a:gd name="T6" fmla="*/ 256 w 3588"/>
                  <a:gd name="T7" fmla="*/ 264 h 844"/>
                  <a:gd name="T8" fmla="*/ 444 w 3588"/>
                  <a:gd name="T9" fmla="*/ 188 h 844"/>
                  <a:gd name="T10" fmla="*/ 644 w 3588"/>
                  <a:gd name="T11" fmla="*/ 124 h 844"/>
                  <a:gd name="T12" fmla="*/ 1032 w 3588"/>
                  <a:gd name="T13" fmla="*/ 48 h 844"/>
                  <a:gd name="T14" fmla="*/ 1456 w 3588"/>
                  <a:gd name="T15" fmla="*/ 4 h 844"/>
                  <a:gd name="T16" fmla="*/ 1776 w 3588"/>
                  <a:gd name="T17" fmla="*/ 0 h 844"/>
                  <a:gd name="T18" fmla="*/ 2172 w 3588"/>
                  <a:gd name="T19" fmla="*/ 8 h 844"/>
                  <a:gd name="T20" fmla="*/ 2492 w 3588"/>
                  <a:gd name="T21" fmla="*/ 40 h 844"/>
                  <a:gd name="T22" fmla="*/ 2760 w 3588"/>
                  <a:gd name="T23" fmla="*/ 84 h 844"/>
                  <a:gd name="T24" fmla="*/ 2964 w 3588"/>
                  <a:gd name="T25" fmla="*/ 132 h 844"/>
                  <a:gd name="T26" fmla="*/ 3188 w 3588"/>
                  <a:gd name="T27" fmla="*/ 204 h 844"/>
                  <a:gd name="T28" fmla="*/ 3392 w 3588"/>
                  <a:gd name="T29" fmla="*/ 300 h 844"/>
                  <a:gd name="T30" fmla="*/ 3516 w 3588"/>
                  <a:gd name="T31" fmla="*/ 400 h 844"/>
                  <a:gd name="T32" fmla="*/ 3580 w 3588"/>
                  <a:gd name="T33" fmla="*/ 508 h 844"/>
                  <a:gd name="T34" fmla="*/ 3580 w 3588"/>
                  <a:gd name="T35" fmla="*/ 568 h 844"/>
                  <a:gd name="T36" fmla="*/ 3588 w 3588"/>
                  <a:gd name="T37" fmla="*/ 828 h 844"/>
                  <a:gd name="T38" fmla="*/ 3552 w 3588"/>
                  <a:gd name="T39" fmla="*/ 748 h 844"/>
                  <a:gd name="T40" fmla="*/ 3492 w 3588"/>
                  <a:gd name="T41" fmla="*/ 664 h 844"/>
                  <a:gd name="T42" fmla="*/ 3404 w 3588"/>
                  <a:gd name="T43" fmla="*/ 596 h 844"/>
                  <a:gd name="T44" fmla="*/ 3276 w 3588"/>
                  <a:gd name="T45" fmla="*/ 528 h 844"/>
                  <a:gd name="T46" fmla="*/ 3100 w 3588"/>
                  <a:gd name="T47" fmla="*/ 456 h 844"/>
                  <a:gd name="T48" fmla="*/ 2804 w 3588"/>
                  <a:gd name="T49" fmla="*/ 376 h 844"/>
                  <a:gd name="T50" fmla="*/ 2552 w 3588"/>
                  <a:gd name="T51" fmla="*/ 332 h 844"/>
                  <a:gd name="T52" fmla="*/ 2268 w 3588"/>
                  <a:gd name="T53" fmla="*/ 296 h 844"/>
                  <a:gd name="T54" fmla="*/ 1924 w 3588"/>
                  <a:gd name="T55" fmla="*/ 276 h 844"/>
                  <a:gd name="T56" fmla="*/ 1652 w 3588"/>
                  <a:gd name="T57" fmla="*/ 276 h 844"/>
                  <a:gd name="T58" fmla="*/ 1260 w 3588"/>
                  <a:gd name="T59" fmla="*/ 300 h 844"/>
                  <a:gd name="T60" fmla="*/ 996 w 3588"/>
                  <a:gd name="T61" fmla="*/ 336 h 844"/>
                  <a:gd name="T62" fmla="*/ 696 w 3588"/>
                  <a:gd name="T63" fmla="*/ 384 h 844"/>
                  <a:gd name="T64" fmla="*/ 424 w 3588"/>
                  <a:gd name="T65" fmla="*/ 472 h 844"/>
                  <a:gd name="T66" fmla="*/ 204 w 3588"/>
                  <a:gd name="T67" fmla="*/ 572 h 844"/>
                  <a:gd name="T68" fmla="*/ 68 w 3588"/>
                  <a:gd name="T69" fmla="*/ 676 h 844"/>
                  <a:gd name="T70" fmla="*/ 4 w 3588"/>
                  <a:gd name="T71" fmla="*/ 772 h 844"/>
                  <a:gd name="T72" fmla="*/ 4 w 3588"/>
                  <a:gd name="T73" fmla="*/ 844 h 844"/>
                  <a:gd name="T74" fmla="*/ 0 w 3588"/>
                  <a:gd name="T75" fmla="*/ 544 h 8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88"/>
                  <a:gd name="T115" fmla="*/ 0 h 844"/>
                  <a:gd name="T116" fmla="*/ 3588 w 3588"/>
                  <a:gd name="T117" fmla="*/ 844 h 8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88" h="844">
                    <a:moveTo>
                      <a:pt x="0" y="544"/>
                    </a:moveTo>
                    <a:lnTo>
                      <a:pt x="24" y="452"/>
                    </a:lnTo>
                    <a:lnTo>
                      <a:pt x="136" y="336"/>
                    </a:lnTo>
                    <a:lnTo>
                      <a:pt x="256" y="264"/>
                    </a:lnTo>
                    <a:lnTo>
                      <a:pt x="444" y="188"/>
                    </a:lnTo>
                    <a:lnTo>
                      <a:pt x="644" y="124"/>
                    </a:lnTo>
                    <a:lnTo>
                      <a:pt x="1032" y="48"/>
                    </a:lnTo>
                    <a:lnTo>
                      <a:pt x="1456" y="4"/>
                    </a:lnTo>
                    <a:lnTo>
                      <a:pt x="1776" y="0"/>
                    </a:lnTo>
                    <a:lnTo>
                      <a:pt x="2172" y="8"/>
                    </a:lnTo>
                    <a:lnTo>
                      <a:pt x="2492" y="40"/>
                    </a:lnTo>
                    <a:lnTo>
                      <a:pt x="2760" y="84"/>
                    </a:lnTo>
                    <a:lnTo>
                      <a:pt x="2964" y="132"/>
                    </a:lnTo>
                    <a:lnTo>
                      <a:pt x="3188" y="204"/>
                    </a:lnTo>
                    <a:lnTo>
                      <a:pt x="3392" y="300"/>
                    </a:lnTo>
                    <a:lnTo>
                      <a:pt x="3516" y="400"/>
                    </a:lnTo>
                    <a:lnTo>
                      <a:pt x="3580" y="508"/>
                    </a:lnTo>
                    <a:lnTo>
                      <a:pt x="3580" y="568"/>
                    </a:lnTo>
                    <a:lnTo>
                      <a:pt x="3588" y="828"/>
                    </a:lnTo>
                    <a:lnTo>
                      <a:pt x="3552" y="748"/>
                    </a:lnTo>
                    <a:lnTo>
                      <a:pt x="3492" y="664"/>
                    </a:lnTo>
                    <a:lnTo>
                      <a:pt x="3404" y="596"/>
                    </a:lnTo>
                    <a:lnTo>
                      <a:pt x="3276" y="528"/>
                    </a:lnTo>
                    <a:lnTo>
                      <a:pt x="3100" y="456"/>
                    </a:lnTo>
                    <a:lnTo>
                      <a:pt x="2804" y="376"/>
                    </a:lnTo>
                    <a:lnTo>
                      <a:pt x="2552" y="332"/>
                    </a:lnTo>
                    <a:lnTo>
                      <a:pt x="2268" y="296"/>
                    </a:lnTo>
                    <a:lnTo>
                      <a:pt x="1924" y="276"/>
                    </a:lnTo>
                    <a:lnTo>
                      <a:pt x="1652" y="276"/>
                    </a:lnTo>
                    <a:lnTo>
                      <a:pt x="1260" y="300"/>
                    </a:lnTo>
                    <a:lnTo>
                      <a:pt x="996" y="336"/>
                    </a:lnTo>
                    <a:lnTo>
                      <a:pt x="696" y="384"/>
                    </a:lnTo>
                    <a:lnTo>
                      <a:pt x="424" y="472"/>
                    </a:lnTo>
                    <a:lnTo>
                      <a:pt x="204" y="572"/>
                    </a:lnTo>
                    <a:lnTo>
                      <a:pt x="68" y="676"/>
                    </a:lnTo>
                    <a:lnTo>
                      <a:pt x="4" y="772"/>
                    </a:lnTo>
                    <a:lnTo>
                      <a:pt x="4" y="844"/>
                    </a:lnTo>
                    <a:lnTo>
                      <a:pt x="0" y="544"/>
                    </a:lnTo>
                    <a:close/>
                  </a:path>
                </a:pathLst>
              </a:custGeom>
              <a:gradFill rotWithShape="0">
                <a:gsLst>
                  <a:gs pos="0">
                    <a:srgbClr val="FFFF66"/>
                  </a:gs>
                  <a:gs pos="100000">
                    <a:srgbClr val="FFCC00"/>
                  </a:gs>
                </a:gsLst>
                <a:lin ang="5400000" scaled="1"/>
              </a:gradFill>
              <a:ln w="12700" cap="flat" cmpd="sng">
                <a:solidFill>
                  <a:srgbClr val="000000"/>
                </a:solidFill>
                <a:prstDash val="solid"/>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5" name="Line 5">
                <a:extLst>
                  <a:ext uri="{FF2B5EF4-FFF2-40B4-BE49-F238E27FC236}">
                    <a16:creationId xmlns:a16="http://schemas.microsoft.com/office/drawing/2014/main" id="{49064900-D5D1-47C9-97BC-E03D36B8B406}"/>
                  </a:ext>
                </a:extLst>
              </p:cNvPr>
              <p:cNvSpPr>
                <a:spLocks noChangeShapeType="1"/>
              </p:cNvSpPr>
              <p:nvPr/>
            </p:nvSpPr>
            <p:spPr bwMode="auto">
              <a:xfrm>
                <a:off x="4698" y="1458"/>
                <a:ext cx="0" cy="247"/>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6" name="Freeform 6">
                <a:extLst>
                  <a:ext uri="{FF2B5EF4-FFF2-40B4-BE49-F238E27FC236}">
                    <a16:creationId xmlns:a16="http://schemas.microsoft.com/office/drawing/2014/main" id="{762C7843-EFAA-402C-8378-23301AC4F15F}"/>
                  </a:ext>
                </a:extLst>
              </p:cNvPr>
              <p:cNvSpPr>
                <a:spLocks/>
              </p:cNvSpPr>
              <p:nvPr/>
            </p:nvSpPr>
            <p:spPr bwMode="auto">
              <a:xfrm flipV="1">
                <a:off x="1180" y="1556"/>
                <a:ext cx="3588" cy="844"/>
              </a:xfrm>
              <a:custGeom>
                <a:avLst/>
                <a:gdLst>
                  <a:gd name="T0" fmla="*/ 0 w 3588"/>
                  <a:gd name="T1" fmla="*/ 544 h 844"/>
                  <a:gd name="T2" fmla="*/ 24 w 3588"/>
                  <a:gd name="T3" fmla="*/ 452 h 844"/>
                  <a:gd name="T4" fmla="*/ 136 w 3588"/>
                  <a:gd name="T5" fmla="*/ 336 h 844"/>
                  <a:gd name="T6" fmla="*/ 256 w 3588"/>
                  <a:gd name="T7" fmla="*/ 264 h 844"/>
                  <a:gd name="T8" fmla="*/ 444 w 3588"/>
                  <a:gd name="T9" fmla="*/ 188 h 844"/>
                  <a:gd name="T10" fmla="*/ 644 w 3588"/>
                  <a:gd name="T11" fmla="*/ 124 h 844"/>
                  <a:gd name="T12" fmla="*/ 1032 w 3588"/>
                  <a:gd name="T13" fmla="*/ 48 h 844"/>
                  <a:gd name="T14" fmla="*/ 1456 w 3588"/>
                  <a:gd name="T15" fmla="*/ 4 h 844"/>
                  <a:gd name="T16" fmla="*/ 1776 w 3588"/>
                  <a:gd name="T17" fmla="*/ 0 h 844"/>
                  <a:gd name="T18" fmla="*/ 2172 w 3588"/>
                  <a:gd name="T19" fmla="*/ 8 h 844"/>
                  <a:gd name="T20" fmla="*/ 2492 w 3588"/>
                  <a:gd name="T21" fmla="*/ 40 h 844"/>
                  <a:gd name="T22" fmla="*/ 2760 w 3588"/>
                  <a:gd name="T23" fmla="*/ 84 h 844"/>
                  <a:gd name="T24" fmla="*/ 2964 w 3588"/>
                  <a:gd name="T25" fmla="*/ 132 h 844"/>
                  <a:gd name="T26" fmla="*/ 3188 w 3588"/>
                  <a:gd name="T27" fmla="*/ 204 h 844"/>
                  <a:gd name="T28" fmla="*/ 3392 w 3588"/>
                  <a:gd name="T29" fmla="*/ 300 h 844"/>
                  <a:gd name="T30" fmla="*/ 3516 w 3588"/>
                  <a:gd name="T31" fmla="*/ 400 h 844"/>
                  <a:gd name="T32" fmla="*/ 3580 w 3588"/>
                  <a:gd name="T33" fmla="*/ 508 h 844"/>
                  <a:gd name="T34" fmla="*/ 3580 w 3588"/>
                  <a:gd name="T35" fmla="*/ 568 h 844"/>
                  <a:gd name="T36" fmla="*/ 3588 w 3588"/>
                  <a:gd name="T37" fmla="*/ 828 h 844"/>
                  <a:gd name="T38" fmla="*/ 3552 w 3588"/>
                  <a:gd name="T39" fmla="*/ 748 h 844"/>
                  <a:gd name="T40" fmla="*/ 3492 w 3588"/>
                  <a:gd name="T41" fmla="*/ 664 h 844"/>
                  <a:gd name="T42" fmla="*/ 3404 w 3588"/>
                  <a:gd name="T43" fmla="*/ 596 h 844"/>
                  <a:gd name="T44" fmla="*/ 3276 w 3588"/>
                  <a:gd name="T45" fmla="*/ 528 h 844"/>
                  <a:gd name="T46" fmla="*/ 3100 w 3588"/>
                  <a:gd name="T47" fmla="*/ 456 h 844"/>
                  <a:gd name="T48" fmla="*/ 2804 w 3588"/>
                  <a:gd name="T49" fmla="*/ 376 h 844"/>
                  <a:gd name="T50" fmla="*/ 2552 w 3588"/>
                  <a:gd name="T51" fmla="*/ 332 h 844"/>
                  <a:gd name="T52" fmla="*/ 2268 w 3588"/>
                  <a:gd name="T53" fmla="*/ 296 h 844"/>
                  <a:gd name="T54" fmla="*/ 1924 w 3588"/>
                  <a:gd name="T55" fmla="*/ 276 h 844"/>
                  <a:gd name="T56" fmla="*/ 1652 w 3588"/>
                  <a:gd name="T57" fmla="*/ 276 h 844"/>
                  <a:gd name="T58" fmla="*/ 1260 w 3588"/>
                  <a:gd name="T59" fmla="*/ 300 h 844"/>
                  <a:gd name="T60" fmla="*/ 996 w 3588"/>
                  <a:gd name="T61" fmla="*/ 336 h 844"/>
                  <a:gd name="T62" fmla="*/ 696 w 3588"/>
                  <a:gd name="T63" fmla="*/ 384 h 844"/>
                  <a:gd name="T64" fmla="*/ 424 w 3588"/>
                  <a:gd name="T65" fmla="*/ 472 h 844"/>
                  <a:gd name="T66" fmla="*/ 204 w 3588"/>
                  <a:gd name="T67" fmla="*/ 572 h 844"/>
                  <a:gd name="T68" fmla="*/ 68 w 3588"/>
                  <a:gd name="T69" fmla="*/ 676 h 844"/>
                  <a:gd name="T70" fmla="*/ 4 w 3588"/>
                  <a:gd name="T71" fmla="*/ 772 h 844"/>
                  <a:gd name="T72" fmla="*/ 4 w 3588"/>
                  <a:gd name="T73" fmla="*/ 844 h 844"/>
                  <a:gd name="T74" fmla="*/ 0 w 3588"/>
                  <a:gd name="T75" fmla="*/ 544 h 8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88"/>
                  <a:gd name="T115" fmla="*/ 0 h 844"/>
                  <a:gd name="T116" fmla="*/ 3588 w 3588"/>
                  <a:gd name="T117" fmla="*/ 844 h 8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88" h="844">
                    <a:moveTo>
                      <a:pt x="0" y="544"/>
                    </a:moveTo>
                    <a:lnTo>
                      <a:pt x="24" y="452"/>
                    </a:lnTo>
                    <a:lnTo>
                      <a:pt x="136" y="336"/>
                    </a:lnTo>
                    <a:lnTo>
                      <a:pt x="256" y="264"/>
                    </a:lnTo>
                    <a:lnTo>
                      <a:pt x="444" y="188"/>
                    </a:lnTo>
                    <a:lnTo>
                      <a:pt x="644" y="124"/>
                    </a:lnTo>
                    <a:lnTo>
                      <a:pt x="1032" y="48"/>
                    </a:lnTo>
                    <a:lnTo>
                      <a:pt x="1456" y="4"/>
                    </a:lnTo>
                    <a:lnTo>
                      <a:pt x="1776" y="0"/>
                    </a:lnTo>
                    <a:lnTo>
                      <a:pt x="2172" y="8"/>
                    </a:lnTo>
                    <a:lnTo>
                      <a:pt x="2492" y="40"/>
                    </a:lnTo>
                    <a:lnTo>
                      <a:pt x="2760" y="84"/>
                    </a:lnTo>
                    <a:lnTo>
                      <a:pt x="2964" y="132"/>
                    </a:lnTo>
                    <a:lnTo>
                      <a:pt x="3188" y="204"/>
                    </a:lnTo>
                    <a:lnTo>
                      <a:pt x="3392" y="300"/>
                    </a:lnTo>
                    <a:lnTo>
                      <a:pt x="3516" y="400"/>
                    </a:lnTo>
                    <a:lnTo>
                      <a:pt x="3580" y="508"/>
                    </a:lnTo>
                    <a:lnTo>
                      <a:pt x="3580" y="568"/>
                    </a:lnTo>
                    <a:lnTo>
                      <a:pt x="3588" y="828"/>
                    </a:lnTo>
                    <a:lnTo>
                      <a:pt x="3552" y="748"/>
                    </a:lnTo>
                    <a:lnTo>
                      <a:pt x="3492" y="664"/>
                    </a:lnTo>
                    <a:lnTo>
                      <a:pt x="3404" y="596"/>
                    </a:lnTo>
                    <a:lnTo>
                      <a:pt x="3276" y="528"/>
                    </a:lnTo>
                    <a:lnTo>
                      <a:pt x="3100" y="456"/>
                    </a:lnTo>
                    <a:lnTo>
                      <a:pt x="2804" y="376"/>
                    </a:lnTo>
                    <a:lnTo>
                      <a:pt x="2552" y="332"/>
                    </a:lnTo>
                    <a:lnTo>
                      <a:pt x="2268" y="296"/>
                    </a:lnTo>
                    <a:lnTo>
                      <a:pt x="1924" y="276"/>
                    </a:lnTo>
                    <a:lnTo>
                      <a:pt x="1652" y="276"/>
                    </a:lnTo>
                    <a:lnTo>
                      <a:pt x="1260" y="300"/>
                    </a:lnTo>
                    <a:lnTo>
                      <a:pt x="996" y="336"/>
                    </a:lnTo>
                    <a:lnTo>
                      <a:pt x="696" y="384"/>
                    </a:lnTo>
                    <a:lnTo>
                      <a:pt x="424" y="472"/>
                    </a:lnTo>
                    <a:lnTo>
                      <a:pt x="204" y="572"/>
                    </a:lnTo>
                    <a:lnTo>
                      <a:pt x="68" y="676"/>
                    </a:lnTo>
                    <a:lnTo>
                      <a:pt x="4" y="772"/>
                    </a:lnTo>
                    <a:lnTo>
                      <a:pt x="4" y="844"/>
                    </a:lnTo>
                    <a:lnTo>
                      <a:pt x="0" y="544"/>
                    </a:lnTo>
                    <a:close/>
                  </a:path>
                </a:pathLst>
              </a:custGeom>
              <a:gradFill rotWithShape="0">
                <a:gsLst>
                  <a:gs pos="0">
                    <a:srgbClr val="FFFF66"/>
                  </a:gs>
                  <a:gs pos="100000">
                    <a:srgbClr val="FFCC00"/>
                  </a:gs>
                </a:gsLst>
                <a:lin ang="5400000" scaled="1"/>
              </a:gradFill>
              <a:ln w="12700" cap="flat" cmpd="sng">
                <a:solidFill>
                  <a:srgbClr val="000000"/>
                </a:solidFill>
                <a:prstDash val="solid"/>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7" name="Oval 7">
                <a:extLst>
                  <a:ext uri="{FF2B5EF4-FFF2-40B4-BE49-F238E27FC236}">
                    <a16:creationId xmlns:a16="http://schemas.microsoft.com/office/drawing/2014/main" id="{3F881551-D717-443E-9F88-C227C458F6FA}"/>
                  </a:ext>
                </a:extLst>
              </p:cNvPr>
              <p:cNvSpPr>
                <a:spLocks noChangeArrowheads="1"/>
              </p:cNvSpPr>
              <p:nvPr/>
            </p:nvSpPr>
            <p:spPr bwMode="auto">
              <a:xfrm>
                <a:off x="1178" y="1012"/>
                <a:ext cx="3575" cy="1116"/>
              </a:xfrm>
              <a:prstGeom prst="ellipse">
                <a:avLst/>
              </a:prstGeom>
              <a:noFill/>
              <a:ln w="19050">
                <a:solidFill>
                  <a:srgbClr val="000000"/>
                </a:solidFill>
                <a:round/>
                <a:headEnd/>
                <a:tailEnd/>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en-US" sz="750" b="1" i="0" u="none" strike="noStrike" kern="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8" name="Line 8">
                <a:extLst>
                  <a:ext uri="{FF2B5EF4-FFF2-40B4-BE49-F238E27FC236}">
                    <a16:creationId xmlns:a16="http://schemas.microsoft.com/office/drawing/2014/main" id="{4D44E514-F91D-4F1A-8B80-EB418E1952FB}"/>
                  </a:ext>
                </a:extLst>
              </p:cNvPr>
              <p:cNvSpPr>
                <a:spLocks noChangeShapeType="1"/>
              </p:cNvSpPr>
              <p:nvPr/>
            </p:nvSpPr>
            <p:spPr bwMode="auto">
              <a:xfrm>
                <a:off x="2874" y="2131"/>
                <a:ext cx="0" cy="255"/>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9" name="Line 9">
                <a:extLst>
                  <a:ext uri="{FF2B5EF4-FFF2-40B4-BE49-F238E27FC236}">
                    <a16:creationId xmlns:a16="http://schemas.microsoft.com/office/drawing/2014/main" id="{F38DAD0F-FA81-4B1A-9FA9-BA10AF12667A}"/>
                  </a:ext>
                </a:extLst>
              </p:cNvPr>
              <p:cNvSpPr>
                <a:spLocks noChangeShapeType="1"/>
              </p:cNvSpPr>
              <p:nvPr/>
            </p:nvSpPr>
            <p:spPr bwMode="auto">
              <a:xfrm>
                <a:off x="2528" y="2125"/>
                <a:ext cx="0" cy="243"/>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0" name="Line 10">
                <a:extLst>
                  <a:ext uri="{FF2B5EF4-FFF2-40B4-BE49-F238E27FC236}">
                    <a16:creationId xmlns:a16="http://schemas.microsoft.com/office/drawing/2014/main" id="{25CC3032-F0B1-453B-954D-1144444E7985}"/>
                  </a:ext>
                </a:extLst>
              </p:cNvPr>
              <p:cNvSpPr>
                <a:spLocks noChangeShapeType="1"/>
              </p:cNvSpPr>
              <p:nvPr/>
            </p:nvSpPr>
            <p:spPr bwMode="auto">
              <a:xfrm>
                <a:off x="2210" y="2056"/>
                <a:ext cx="0" cy="253"/>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1" name="Line 11">
                <a:extLst>
                  <a:ext uri="{FF2B5EF4-FFF2-40B4-BE49-F238E27FC236}">
                    <a16:creationId xmlns:a16="http://schemas.microsoft.com/office/drawing/2014/main" id="{E98DCA51-C83D-45F7-9FDD-97D6FC6BB123}"/>
                  </a:ext>
                </a:extLst>
              </p:cNvPr>
              <p:cNvSpPr>
                <a:spLocks noChangeShapeType="1"/>
              </p:cNvSpPr>
              <p:nvPr/>
            </p:nvSpPr>
            <p:spPr bwMode="auto">
              <a:xfrm>
                <a:off x="1907" y="2004"/>
                <a:ext cx="0" cy="262"/>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2" name="Line 12">
                <a:extLst>
                  <a:ext uri="{FF2B5EF4-FFF2-40B4-BE49-F238E27FC236}">
                    <a16:creationId xmlns:a16="http://schemas.microsoft.com/office/drawing/2014/main" id="{9C465864-E888-4614-82F8-B8E4B3359309}"/>
                  </a:ext>
                </a:extLst>
              </p:cNvPr>
              <p:cNvSpPr>
                <a:spLocks noChangeShapeType="1"/>
              </p:cNvSpPr>
              <p:nvPr/>
            </p:nvSpPr>
            <p:spPr bwMode="auto">
              <a:xfrm>
                <a:off x="1647" y="1950"/>
                <a:ext cx="0" cy="243"/>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3" name="Line 13">
                <a:extLst>
                  <a:ext uri="{FF2B5EF4-FFF2-40B4-BE49-F238E27FC236}">
                    <a16:creationId xmlns:a16="http://schemas.microsoft.com/office/drawing/2014/main" id="{498C63FC-A168-4FE9-82F6-3B92404CDCFF}"/>
                  </a:ext>
                </a:extLst>
              </p:cNvPr>
              <p:cNvSpPr>
                <a:spLocks noChangeShapeType="1"/>
              </p:cNvSpPr>
              <p:nvPr/>
            </p:nvSpPr>
            <p:spPr bwMode="auto">
              <a:xfrm>
                <a:off x="1424" y="1866"/>
                <a:ext cx="0" cy="270"/>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4" name="Line 14">
                <a:extLst>
                  <a:ext uri="{FF2B5EF4-FFF2-40B4-BE49-F238E27FC236}">
                    <a16:creationId xmlns:a16="http://schemas.microsoft.com/office/drawing/2014/main" id="{C9C21E33-7A72-4A2C-84F2-AFFAC934E33B}"/>
                  </a:ext>
                </a:extLst>
              </p:cNvPr>
              <p:cNvSpPr>
                <a:spLocks noChangeShapeType="1"/>
              </p:cNvSpPr>
              <p:nvPr/>
            </p:nvSpPr>
            <p:spPr bwMode="auto">
              <a:xfrm>
                <a:off x="1308" y="1813"/>
                <a:ext cx="0" cy="253"/>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5" name="Line 15">
                <a:extLst>
                  <a:ext uri="{FF2B5EF4-FFF2-40B4-BE49-F238E27FC236}">
                    <a16:creationId xmlns:a16="http://schemas.microsoft.com/office/drawing/2014/main" id="{F7D67620-69A3-4307-8F51-A30593DB5511}"/>
                  </a:ext>
                </a:extLst>
              </p:cNvPr>
              <p:cNvSpPr>
                <a:spLocks noChangeShapeType="1"/>
              </p:cNvSpPr>
              <p:nvPr/>
            </p:nvSpPr>
            <p:spPr bwMode="auto">
              <a:xfrm>
                <a:off x="1237" y="1729"/>
                <a:ext cx="0" cy="246"/>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6" name="Line 16">
                <a:extLst>
                  <a:ext uri="{FF2B5EF4-FFF2-40B4-BE49-F238E27FC236}">
                    <a16:creationId xmlns:a16="http://schemas.microsoft.com/office/drawing/2014/main" id="{102F974B-4D87-490E-B738-D6EF184BDD74}"/>
                  </a:ext>
                </a:extLst>
              </p:cNvPr>
              <p:cNvSpPr>
                <a:spLocks noChangeShapeType="1"/>
              </p:cNvSpPr>
              <p:nvPr/>
            </p:nvSpPr>
            <p:spPr bwMode="auto">
              <a:xfrm>
                <a:off x="1171" y="1634"/>
                <a:ext cx="0" cy="268"/>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8" name="Line 17">
                <a:extLst>
                  <a:ext uri="{FF2B5EF4-FFF2-40B4-BE49-F238E27FC236}">
                    <a16:creationId xmlns:a16="http://schemas.microsoft.com/office/drawing/2014/main" id="{82B4CC7D-9EC5-42DF-9DBC-9364B0AA40A1}"/>
                  </a:ext>
                </a:extLst>
              </p:cNvPr>
              <p:cNvSpPr>
                <a:spLocks noChangeShapeType="1"/>
              </p:cNvSpPr>
              <p:nvPr/>
            </p:nvSpPr>
            <p:spPr bwMode="auto">
              <a:xfrm>
                <a:off x="1233" y="1477"/>
                <a:ext cx="0" cy="250"/>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9" name="Line 18">
                <a:extLst>
                  <a:ext uri="{FF2B5EF4-FFF2-40B4-BE49-F238E27FC236}">
                    <a16:creationId xmlns:a16="http://schemas.microsoft.com/office/drawing/2014/main" id="{5E0F5867-A65E-4626-B6E8-C027EF5ACFD0}"/>
                  </a:ext>
                </a:extLst>
              </p:cNvPr>
              <p:cNvSpPr>
                <a:spLocks noChangeShapeType="1"/>
              </p:cNvSpPr>
              <p:nvPr/>
            </p:nvSpPr>
            <p:spPr bwMode="auto">
              <a:xfrm>
                <a:off x="1329" y="1377"/>
                <a:ext cx="0" cy="245"/>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0" name="Line 19">
                <a:extLst>
                  <a:ext uri="{FF2B5EF4-FFF2-40B4-BE49-F238E27FC236}">
                    <a16:creationId xmlns:a16="http://schemas.microsoft.com/office/drawing/2014/main" id="{E089E3E9-D428-4837-A757-019911A3B649}"/>
                  </a:ext>
                </a:extLst>
              </p:cNvPr>
              <p:cNvSpPr>
                <a:spLocks noChangeShapeType="1"/>
              </p:cNvSpPr>
              <p:nvPr/>
            </p:nvSpPr>
            <p:spPr bwMode="auto">
              <a:xfrm>
                <a:off x="1474" y="1261"/>
                <a:ext cx="0" cy="268"/>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1" name="Line 20">
                <a:extLst>
                  <a:ext uri="{FF2B5EF4-FFF2-40B4-BE49-F238E27FC236}">
                    <a16:creationId xmlns:a16="http://schemas.microsoft.com/office/drawing/2014/main" id="{1515E63F-57C4-4CBB-AF92-E1A797354AA3}"/>
                  </a:ext>
                </a:extLst>
              </p:cNvPr>
              <p:cNvSpPr>
                <a:spLocks noChangeShapeType="1"/>
              </p:cNvSpPr>
              <p:nvPr/>
            </p:nvSpPr>
            <p:spPr bwMode="auto">
              <a:xfrm>
                <a:off x="1618" y="1218"/>
                <a:ext cx="0" cy="259"/>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2" name="Line 21">
                <a:extLst>
                  <a:ext uri="{FF2B5EF4-FFF2-40B4-BE49-F238E27FC236}">
                    <a16:creationId xmlns:a16="http://schemas.microsoft.com/office/drawing/2014/main" id="{9C48189F-8B1E-42AD-B031-BF2D58ABB845}"/>
                  </a:ext>
                </a:extLst>
              </p:cNvPr>
              <p:cNvSpPr>
                <a:spLocks noChangeShapeType="1"/>
              </p:cNvSpPr>
              <p:nvPr/>
            </p:nvSpPr>
            <p:spPr bwMode="auto">
              <a:xfrm>
                <a:off x="1807" y="1159"/>
                <a:ext cx="0" cy="263"/>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3" name="Line 22">
                <a:extLst>
                  <a:ext uri="{FF2B5EF4-FFF2-40B4-BE49-F238E27FC236}">
                    <a16:creationId xmlns:a16="http://schemas.microsoft.com/office/drawing/2014/main" id="{EFC80547-E9ED-494C-98F5-38B7E1503E30}"/>
                  </a:ext>
                </a:extLst>
              </p:cNvPr>
              <p:cNvSpPr>
                <a:spLocks noChangeShapeType="1"/>
              </p:cNvSpPr>
              <p:nvPr/>
            </p:nvSpPr>
            <p:spPr bwMode="auto">
              <a:xfrm>
                <a:off x="2037" y="1104"/>
                <a:ext cx="0" cy="257"/>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4" name="Line 23">
                <a:extLst>
                  <a:ext uri="{FF2B5EF4-FFF2-40B4-BE49-F238E27FC236}">
                    <a16:creationId xmlns:a16="http://schemas.microsoft.com/office/drawing/2014/main" id="{C1B3CCBE-D694-4475-80A8-1F95CCDF65C5}"/>
                  </a:ext>
                </a:extLst>
              </p:cNvPr>
              <p:cNvSpPr>
                <a:spLocks noChangeShapeType="1"/>
              </p:cNvSpPr>
              <p:nvPr/>
            </p:nvSpPr>
            <p:spPr bwMode="auto">
              <a:xfrm>
                <a:off x="2289" y="1070"/>
                <a:ext cx="0" cy="268"/>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5" name="Line 24">
                <a:extLst>
                  <a:ext uri="{FF2B5EF4-FFF2-40B4-BE49-F238E27FC236}">
                    <a16:creationId xmlns:a16="http://schemas.microsoft.com/office/drawing/2014/main" id="{8124715A-323B-4791-99E9-A0B4668B9F57}"/>
                  </a:ext>
                </a:extLst>
              </p:cNvPr>
              <p:cNvSpPr>
                <a:spLocks noChangeShapeType="1"/>
              </p:cNvSpPr>
              <p:nvPr/>
            </p:nvSpPr>
            <p:spPr bwMode="auto">
              <a:xfrm>
                <a:off x="2542" y="1045"/>
                <a:ext cx="0" cy="257"/>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6" name="Line 25">
                <a:extLst>
                  <a:ext uri="{FF2B5EF4-FFF2-40B4-BE49-F238E27FC236}">
                    <a16:creationId xmlns:a16="http://schemas.microsoft.com/office/drawing/2014/main" id="{DAE7092C-DFAE-4EC9-A667-17FA2C41EC61}"/>
                  </a:ext>
                </a:extLst>
              </p:cNvPr>
              <p:cNvSpPr>
                <a:spLocks noChangeShapeType="1"/>
              </p:cNvSpPr>
              <p:nvPr/>
            </p:nvSpPr>
            <p:spPr bwMode="auto">
              <a:xfrm>
                <a:off x="2801" y="1007"/>
                <a:ext cx="0" cy="252"/>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7" name="Line 26">
                <a:extLst>
                  <a:ext uri="{FF2B5EF4-FFF2-40B4-BE49-F238E27FC236}">
                    <a16:creationId xmlns:a16="http://schemas.microsoft.com/office/drawing/2014/main" id="{371530FA-CFC3-4C9B-96F1-2AF371EC797C}"/>
                  </a:ext>
                </a:extLst>
              </p:cNvPr>
              <p:cNvSpPr>
                <a:spLocks noChangeShapeType="1"/>
              </p:cNvSpPr>
              <p:nvPr/>
            </p:nvSpPr>
            <p:spPr bwMode="auto">
              <a:xfrm>
                <a:off x="3054" y="1007"/>
                <a:ext cx="0" cy="259"/>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8" name="Line 27">
                <a:extLst>
                  <a:ext uri="{FF2B5EF4-FFF2-40B4-BE49-F238E27FC236}">
                    <a16:creationId xmlns:a16="http://schemas.microsoft.com/office/drawing/2014/main" id="{4072E1CD-2962-41DF-A316-4C3A4A66CD35}"/>
                  </a:ext>
                </a:extLst>
              </p:cNvPr>
              <p:cNvSpPr>
                <a:spLocks noChangeShapeType="1"/>
              </p:cNvSpPr>
              <p:nvPr/>
            </p:nvSpPr>
            <p:spPr bwMode="auto">
              <a:xfrm>
                <a:off x="3325" y="1007"/>
                <a:ext cx="0" cy="268"/>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9" name="Line 28">
                <a:extLst>
                  <a:ext uri="{FF2B5EF4-FFF2-40B4-BE49-F238E27FC236}">
                    <a16:creationId xmlns:a16="http://schemas.microsoft.com/office/drawing/2014/main" id="{C8422706-EA28-40B8-8A29-54116496EC72}"/>
                  </a:ext>
                </a:extLst>
              </p:cNvPr>
              <p:cNvSpPr>
                <a:spLocks noChangeShapeType="1"/>
              </p:cNvSpPr>
              <p:nvPr/>
            </p:nvSpPr>
            <p:spPr bwMode="auto">
              <a:xfrm>
                <a:off x="3589" y="1046"/>
                <a:ext cx="0" cy="268"/>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0" name="Line 29">
                <a:extLst>
                  <a:ext uri="{FF2B5EF4-FFF2-40B4-BE49-F238E27FC236}">
                    <a16:creationId xmlns:a16="http://schemas.microsoft.com/office/drawing/2014/main" id="{CA2A8571-9A6F-456E-B201-859ABFF9D4D3}"/>
                  </a:ext>
                </a:extLst>
              </p:cNvPr>
              <p:cNvSpPr>
                <a:spLocks noChangeShapeType="1"/>
              </p:cNvSpPr>
              <p:nvPr/>
            </p:nvSpPr>
            <p:spPr bwMode="auto">
              <a:xfrm>
                <a:off x="3846" y="1104"/>
                <a:ext cx="0" cy="257"/>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1" name="Line 30">
                <a:extLst>
                  <a:ext uri="{FF2B5EF4-FFF2-40B4-BE49-F238E27FC236}">
                    <a16:creationId xmlns:a16="http://schemas.microsoft.com/office/drawing/2014/main" id="{4781901A-C3BD-465A-9135-B90DE8515585}"/>
                  </a:ext>
                </a:extLst>
              </p:cNvPr>
              <p:cNvSpPr>
                <a:spLocks noChangeShapeType="1"/>
              </p:cNvSpPr>
              <p:nvPr/>
            </p:nvSpPr>
            <p:spPr bwMode="auto">
              <a:xfrm>
                <a:off x="4063" y="1159"/>
                <a:ext cx="0" cy="263"/>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2" name="Line 31">
                <a:extLst>
                  <a:ext uri="{FF2B5EF4-FFF2-40B4-BE49-F238E27FC236}">
                    <a16:creationId xmlns:a16="http://schemas.microsoft.com/office/drawing/2014/main" id="{9D5A353F-8B67-4F9A-9463-82F2565D825B}"/>
                  </a:ext>
                </a:extLst>
              </p:cNvPr>
              <p:cNvSpPr>
                <a:spLocks noChangeShapeType="1"/>
              </p:cNvSpPr>
              <p:nvPr/>
            </p:nvSpPr>
            <p:spPr bwMode="auto">
              <a:xfrm>
                <a:off x="4222" y="1195"/>
                <a:ext cx="0" cy="275"/>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3" name="Line 32">
                <a:extLst>
                  <a:ext uri="{FF2B5EF4-FFF2-40B4-BE49-F238E27FC236}">
                    <a16:creationId xmlns:a16="http://schemas.microsoft.com/office/drawing/2014/main" id="{1E045A1F-F325-4657-8CD2-30BD3FBAE91C}"/>
                  </a:ext>
                </a:extLst>
              </p:cNvPr>
              <p:cNvSpPr>
                <a:spLocks noChangeShapeType="1"/>
              </p:cNvSpPr>
              <p:nvPr/>
            </p:nvSpPr>
            <p:spPr bwMode="auto">
              <a:xfrm>
                <a:off x="4372" y="1259"/>
                <a:ext cx="0" cy="256"/>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4" name="Line 33">
                <a:extLst>
                  <a:ext uri="{FF2B5EF4-FFF2-40B4-BE49-F238E27FC236}">
                    <a16:creationId xmlns:a16="http://schemas.microsoft.com/office/drawing/2014/main" id="{892A7EF5-E316-4101-B59F-7526ECD278BE}"/>
                  </a:ext>
                </a:extLst>
              </p:cNvPr>
              <p:cNvSpPr>
                <a:spLocks noChangeShapeType="1"/>
              </p:cNvSpPr>
              <p:nvPr/>
            </p:nvSpPr>
            <p:spPr bwMode="auto">
              <a:xfrm>
                <a:off x="4482" y="1304"/>
                <a:ext cx="0" cy="252"/>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5" name="Line 34">
                <a:extLst>
                  <a:ext uri="{FF2B5EF4-FFF2-40B4-BE49-F238E27FC236}">
                    <a16:creationId xmlns:a16="http://schemas.microsoft.com/office/drawing/2014/main" id="{D74DE1A8-44D0-4DFA-81EC-2132F51475B7}"/>
                  </a:ext>
                </a:extLst>
              </p:cNvPr>
              <p:cNvSpPr>
                <a:spLocks noChangeShapeType="1"/>
              </p:cNvSpPr>
              <p:nvPr/>
            </p:nvSpPr>
            <p:spPr bwMode="auto">
              <a:xfrm>
                <a:off x="4586" y="1359"/>
                <a:ext cx="0" cy="245"/>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6" name="Line 35">
                <a:extLst>
                  <a:ext uri="{FF2B5EF4-FFF2-40B4-BE49-F238E27FC236}">
                    <a16:creationId xmlns:a16="http://schemas.microsoft.com/office/drawing/2014/main" id="{D1E62A3A-DC8B-403F-9E18-9D91E3252A62}"/>
                  </a:ext>
                </a:extLst>
              </p:cNvPr>
              <p:cNvSpPr>
                <a:spLocks noChangeShapeType="1"/>
              </p:cNvSpPr>
              <p:nvPr/>
            </p:nvSpPr>
            <p:spPr bwMode="auto">
              <a:xfrm>
                <a:off x="4757" y="1588"/>
                <a:ext cx="0" cy="243"/>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7" name="Line 36">
                <a:extLst>
                  <a:ext uri="{FF2B5EF4-FFF2-40B4-BE49-F238E27FC236}">
                    <a16:creationId xmlns:a16="http://schemas.microsoft.com/office/drawing/2014/main" id="{CDA07194-4BF3-4DD5-B993-2477DCA8A997}"/>
                  </a:ext>
                </a:extLst>
              </p:cNvPr>
              <p:cNvSpPr>
                <a:spLocks noChangeShapeType="1"/>
              </p:cNvSpPr>
              <p:nvPr/>
            </p:nvSpPr>
            <p:spPr bwMode="auto">
              <a:xfrm>
                <a:off x="4729" y="1681"/>
                <a:ext cx="0" cy="257"/>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8" name="Line 37">
                <a:extLst>
                  <a:ext uri="{FF2B5EF4-FFF2-40B4-BE49-F238E27FC236}">
                    <a16:creationId xmlns:a16="http://schemas.microsoft.com/office/drawing/2014/main" id="{0541C749-6667-4868-BE2A-817052797065}"/>
                  </a:ext>
                </a:extLst>
              </p:cNvPr>
              <p:cNvSpPr>
                <a:spLocks noChangeShapeType="1"/>
              </p:cNvSpPr>
              <p:nvPr/>
            </p:nvSpPr>
            <p:spPr bwMode="auto">
              <a:xfrm>
                <a:off x="4662" y="1784"/>
                <a:ext cx="0" cy="247"/>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9" name="Line 38">
                <a:extLst>
                  <a:ext uri="{FF2B5EF4-FFF2-40B4-BE49-F238E27FC236}">
                    <a16:creationId xmlns:a16="http://schemas.microsoft.com/office/drawing/2014/main" id="{0FD42F7E-6A12-44E7-987F-6AE9475B8740}"/>
                  </a:ext>
                </a:extLst>
              </p:cNvPr>
              <p:cNvSpPr>
                <a:spLocks noChangeShapeType="1"/>
              </p:cNvSpPr>
              <p:nvPr/>
            </p:nvSpPr>
            <p:spPr bwMode="auto">
              <a:xfrm>
                <a:off x="4582" y="1834"/>
                <a:ext cx="0" cy="259"/>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0" name="Line 39">
                <a:extLst>
                  <a:ext uri="{FF2B5EF4-FFF2-40B4-BE49-F238E27FC236}">
                    <a16:creationId xmlns:a16="http://schemas.microsoft.com/office/drawing/2014/main" id="{1668C870-7883-48DF-9742-0EDC4F534838}"/>
                  </a:ext>
                </a:extLst>
              </p:cNvPr>
              <p:cNvSpPr>
                <a:spLocks noChangeShapeType="1"/>
              </p:cNvSpPr>
              <p:nvPr/>
            </p:nvSpPr>
            <p:spPr bwMode="auto">
              <a:xfrm>
                <a:off x="4434" y="1906"/>
                <a:ext cx="0" cy="253"/>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1" name="Line 40">
                <a:extLst>
                  <a:ext uri="{FF2B5EF4-FFF2-40B4-BE49-F238E27FC236}">
                    <a16:creationId xmlns:a16="http://schemas.microsoft.com/office/drawing/2014/main" id="{A5DFB6DF-4D2F-4219-AA41-FA86C4DDC974}"/>
                  </a:ext>
                </a:extLst>
              </p:cNvPr>
              <p:cNvSpPr>
                <a:spLocks noChangeShapeType="1"/>
              </p:cNvSpPr>
              <p:nvPr/>
            </p:nvSpPr>
            <p:spPr bwMode="auto">
              <a:xfrm>
                <a:off x="4270" y="1968"/>
                <a:ext cx="0" cy="252"/>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2" name="Line 41">
                <a:extLst>
                  <a:ext uri="{FF2B5EF4-FFF2-40B4-BE49-F238E27FC236}">
                    <a16:creationId xmlns:a16="http://schemas.microsoft.com/office/drawing/2014/main" id="{A1549369-30C0-4595-8588-236BDC052D83}"/>
                  </a:ext>
                </a:extLst>
              </p:cNvPr>
              <p:cNvSpPr>
                <a:spLocks noChangeShapeType="1"/>
              </p:cNvSpPr>
              <p:nvPr/>
            </p:nvSpPr>
            <p:spPr bwMode="auto">
              <a:xfrm>
                <a:off x="4072" y="2004"/>
                <a:ext cx="0" cy="262"/>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3" name="Line 42">
                <a:extLst>
                  <a:ext uri="{FF2B5EF4-FFF2-40B4-BE49-F238E27FC236}">
                    <a16:creationId xmlns:a16="http://schemas.microsoft.com/office/drawing/2014/main" id="{9226767E-6377-414C-A976-9CB9BFF98D5A}"/>
                  </a:ext>
                </a:extLst>
              </p:cNvPr>
              <p:cNvSpPr>
                <a:spLocks noChangeShapeType="1"/>
              </p:cNvSpPr>
              <p:nvPr/>
            </p:nvSpPr>
            <p:spPr bwMode="auto">
              <a:xfrm>
                <a:off x="3851" y="2043"/>
                <a:ext cx="0" cy="248"/>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4" name="Line 43">
                <a:extLst>
                  <a:ext uri="{FF2B5EF4-FFF2-40B4-BE49-F238E27FC236}">
                    <a16:creationId xmlns:a16="http://schemas.microsoft.com/office/drawing/2014/main" id="{82D2ED41-29E9-40DD-BDED-8D60A1F8CC71}"/>
                  </a:ext>
                </a:extLst>
              </p:cNvPr>
              <p:cNvSpPr>
                <a:spLocks noChangeShapeType="1"/>
              </p:cNvSpPr>
              <p:nvPr/>
            </p:nvSpPr>
            <p:spPr bwMode="auto">
              <a:xfrm>
                <a:off x="3601" y="2077"/>
                <a:ext cx="0" cy="245"/>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5" name="Line 44">
                <a:extLst>
                  <a:ext uri="{FF2B5EF4-FFF2-40B4-BE49-F238E27FC236}">
                    <a16:creationId xmlns:a16="http://schemas.microsoft.com/office/drawing/2014/main" id="{2E3BFD67-BFCB-4A15-8670-9FBBC8C81564}"/>
                  </a:ext>
                </a:extLst>
              </p:cNvPr>
              <p:cNvSpPr>
                <a:spLocks noChangeShapeType="1"/>
              </p:cNvSpPr>
              <p:nvPr/>
            </p:nvSpPr>
            <p:spPr bwMode="auto">
              <a:xfrm>
                <a:off x="3346" y="2113"/>
                <a:ext cx="0" cy="244"/>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6" name="Line 45">
                <a:extLst>
                  <a:ext uri="{FF2B5EF4-FFF2-40B4-BE49-F238E27FC236}">
                    <a16:creationId xmlns:a16="http://schemas.microsoft.com/office/drawing/2014/main" id="{F5C0B28F-EDE1-408C-9AB7-191264D1B652}"/>
                  </a:ext>
                </a:extLst>
              </p:cNvPr>
              <p:cNvSpPr>
                <a:spLocks noChangeShapeType="1"/>
              </p:cNvSpPr>
              <p:nvPr/>
            </p:nvSpPr>
            <p:spPr bwMode="auto">
              <a:xfrm>
                <a:off x="3107" y="2150"/>
                <a:ext cx="0" cy="245"/>
              </a:xfrm>
              <a:prstGeom prst="line">
                <a:avLst/>
              </a:prstGeom>
              <a:noFill/>
              <a:ln w="19050">
                <a:solidFill>
                  <a:srgbClr val="000000"/>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32" name="TextBox 131">
              <a:extLst>
                <a:ext uri="{FF2B5EF4-FFF2-40B4-BE49-F238E27FC236}">
                  <a16:creationId xmlns:a16="http://schemas.microsoft.com/office/drawing/2014/main" id="{2BE6AC9D-25B3-45B4-BF84-39CCF7FD9D16}"/>
                </a:ext>
              </a:extLst>
            </p:cNvPr>
            <p:cNvSpPr txBox="1"/>
            <p:nvPr/>
          </p:nvSpPr>
          <p:spPr>
            <a:xfrm>
              <a:off x="437549" y="3900670"/>
              <a:ext cx="1495701" cy="629826"/>
            </a:xfrm>
            <a:prstGeom prst="rect">
              <a:avLst/>
            </a:prstGeom>
            <a:noFill/>
          </p:spPr>
          <p:txBody>
            <a:bodyPr wrap="none" rtlCol="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L-16</a:t>
              </a:r>
            </a:p>
          </p:txBody>
        </p:sp>
      </p:grpSp>
      <p:sp>
        <p:nvSpPr>
          <p:cNvPr id="177" name="Line Callout 1 176"/>
          <p:cNvSpPr/>
          <p:nvPr/>
        </p:nvSpPr>
        <p:spPr>
          <a:xfrm>
            <a:off x="7825580" y="4018123"/>
            <a:ext cx="1425154" cy="619673"/>
          </a:xfrm>
          <a:prstGeom prst="borderCallout1">
            <a:avLst>
              <a:gd name="adj1" fmla="val 70298"/>
              <a:gd name="adj2" fmla="val -373"/>
              <a:gd name="adj3" fmla="val 82988"/>
              <a:gd name="adj4" fmla="val -27334"/>
            </a:avLst>
          </a:prstGeom>
          <a:solidFill>
            <a:schemeClr val="accent1">
              <a:lumMod val="40000"/>
              <a:lumOff val="60000"/>
            </a:schemeClr>
          </a:solidFill>
          <a:ln w="41275">
            <a:solidFill>
              <a:srgbClr val="FFFF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Network Upgrades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TACLANES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Switches</a:t>
            </a:r>
          </a:p>
        </p:txBody>
      </p:sp>
      <p:sp>
        <p:nvSpPr>
          <p:cNvPr id="178" name="Freeform 1361">
            <a:extLst>
              <a:ext uri="{FF2B5EF4-FFF2-40B4-BE49-F238E27FC236}">
                <a16:creationId xmlns:a16="http://schemas.microsoft.com/office/drawing/2014/main" id="{95952915-C02C-40B9-BC80-945EDFD138E2}"/>
              </a:ext>
            </a:extLst>
          </p:cNvPr>
          <p:cNvSpPr>
            <a:spLocks/>
          </p:cNvSpPr>
          <p:nvPr/>
        </p:nvSpPr>
        <p:spPr bwMode="auto">
          <a:xfrm rot="8222362" flipH="1" flipV="1">
            <a:off x="6553032" y="2624539"/>
            <a:ext cx="1294629" cy="613250"/>
          </a:xfrm>
          <a:custGeom>
            <a:avLst/>
            <a:gdLst>
              <a:gd name="T0" fmla="*/ 0 w 829"/>
              <a:gd name="T1" fmla="*/ 0 h 734"/>
              <a:gd name="T2" fmla="*/ 2147483646 w 829"/>
              <a:gd name="T3" fmla="*/ 2147483646 h 734"/>
              <a:gd name="T4" fmla="*/ 2147483646 w 829"/>
              <a:gd name="T5" fmla="*/ 2147483646 h 734"/>
              <a:gd name="T6" fmla="*/ 2147483646 w 829"/>
              <a:gd name="T7" fmla="*/ 2147483646 h 734"/>
              <a:gd name="T8" fmla="*/ 2147483646 w 829"/>
              <a:gd name="T9" fmla="*/ 2147483646 h 734"/>
              <a:gd name="T10" fmla="*/ 2147483646 w 829"/>
              <a:gd name="T11" fmla="*/ 2147483646 h 734"/>
              <a:gd name="T12" fmla="*/ 0 w 829"/>
              <a:gd name="T13" fmla="*/ 0 h 734"/>
              <a:gd name="T14" fmla="*/ 0 60000 65536"/>
              <a:gd name="T15" fmla="*/ 0 60000 65536"/>
              <a:gd name="T16" fmla="*/ 0 60000 65536"/>
              <a:gd name="T17" fmla="*/ 0 60000 65536"/>
              <a:gd name="T18" fmla="*/ 0 60000 65536"/>
              <a:gd name="T19" fmla="*/ 0 60000 65536"/>
              <a:gd name="T20" fmla="*/ 0 60000 65536"/>
              <a:gd name="T21" fmla="*/ 0 w 829"/>
              <a:gd name="T22" fmla="*/ 0 h 734"/>
              <a:gd name="T23" fmla="*/ 829 w 829"/>
              <a:gd name="T24" fmla="*/ 734 h 7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9" h="734">
                <a:moveTo>
                  <a:pt x="0" y="0"/>
                </a:moveTo>
                <a:lnTo>
                  <a:pt x="536" y="529"/>
                </a:lnTo>
                <a:lnTo>
                  <a:pt x="513" y="418"/>
                </a:lnTo>
                <a:lnTo>
                  <a:pt x="829" y="734"/>
                </a:lnTo>
                <a:lnTo>
                  <a:pt x="417" y="238"/>
                </a:lnTo>
                <a:lnTo>
                  <a:pt x="447" y="376"/>
                </a:lnTo>
                <a:lnTo>
                  <a:pt x="0" y="0"/>
                </a:lnTo>
                <a:close/>
              </a:path>
            </a:pathLst>
          </a:custGeom>
          <a:solidFill>
            <a:srgbClr val="FFFF00"/>
          </a:solidFill>
          <a:ln w="12700" cap="flat" cmpd="sng">
            <a:solidFill>
              <a:srgbClr val="000000"/>
            </a:solidFill>
            <a:prstDash val="solid"/>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1" i="0" u="none" strike="noStrike" kern="0" cap="none" spc="0" normalizeH="0" baseline="0" noProof="0">
              <a:ln>
                <a:noFill/>
              </a:ln>
              <a:solidFill>
                <a:srgbClr val="FFFFFF"/>
              </a:solidFill>
              <a:effectLst/>
              <a:uLnTx/>
              <a:uFillTx/>
              <a:latin typeface="Calibri" panose="020F0502020204030204"/>
              <a:ea typeface="Tahoma" panose="020B0604030504040204" pitchFamily="34" charset="0"/>
              <a:cs typeface="Arial" panose="020B0604020202020204" pitchFamily="34" charset="0"/>
            </a:endParaRPr>
          </a:p>
        </p:txBody>
      </p:sp>
      <p:sp>
        <p:nvSpPr>
          <p:cNvPr id="179" name="Rectangle 178">
            <a:extLst>
              <a:ext uri="{FF2B5EF4-FFF2-40B4-BE49-F238E27FC236}">
                <a16:creationId xmlns:a16="http://schemas.microsoft.com/office/drawing/2014/main" id="{D472D5DF-83A0-413D-83FE-C4D50840C43E}"/>
              </a:ext>
            </a:extLst>
          </p:cNvPr>
          <p:cNvSpPr/>
          <p:nvPr/>
        </p:nvSpPr>
        <p:spPr>
          <a:xfrm>
            <a:off x="4530067" y="2122349"/>
            <a:ext cx="753845" cy="359224"/>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Landstuhl Teleport</a:t>
            </a:r>
          </a:p>
        </p:txBody>
      </p:sp>
      <p:sp>
        <p:nvSpPr>
          <p:cNvPr id="180" name="Rectangle 179">
            <a:extLst>
              <a:ext uri="{FF2B5EF4-FFF2-40B4-BE49-F238E27FC236}">
                <a16:creationId xmlns:a16="http://schemas.microsoft.com/office/drawing/2014/main" id="{2DE8327E-5215-4DA0-95D4-38FE928AF860}"/>
              </a:ext>
            </a:extLst>
          </p:cNvPr>
          <p:cNvSpPr/>
          <p:nvPr/>
        </p:nvSpPr>
        <p:spPr>
          <a:xfrm>
            <a:off x="5471729" y="3274460"/>
            <a:ext cx="753845" cy="359224"/>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Starlink</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 GW</a:t>
            </a:r>
          </a:p>
        </p:txBody>
      </p:sp>
      <p:sp>
        <p:nvSpPr>
          <p:cNvPr id="181" name="TextBox 180">
            <a:extLst>
              <a:ext uri="{FF2B5EF4-FFF2-40B4-BE49-F238E27FC236}">
                <a16:creationId xmlns:a16="http://schemas.microsoft.com/office/drawing/2014/main" id="{3A869044-8FA0-4682-9F7A-2A583E2ABDC9}"/>
              </a:ext>
            </a:extLst>
          </p:cNvPr>
          <p:cNvSpPr txBox="1"/>
          <p:nvPr/>
        </p:nvSpPr>
        <p:spPr>
          <a:xfrm>
            <a:off x="4541284" y="3781873"/>
            <a:ext cx="239931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Ramstein</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10 Gb Boundary</a:t>
            </a:r>
          </a:p>
        </p:txBody>
      </p:sp>
      <p:grpSp>
        <p:nvGrpSpPr>
          <p:cNvPr id="182" name="Group 181"/>
          <p:cNvGrpSpPr/>
          <p:nvPr/>
        </p:nvGrpSpPr>
        <p:grpSpPr>
          <a:xfrm>
            <a:off x="192515" y="1170862"/>
            <a:ext cx="1169084" cy="1288586"/>
            <a:chOff x="192515" y="5109122"/>
            <a:chExt cx="1169084" cy="1288586"/>
          </a:xfrm>
        </p:grpSpPr>
        <p:sp>
          <p:nvSpPr>
            <p:cNvPr id="183" name="Rounded Rectangle 182"/>
            <p:cNvSpPr/>
            <p:nvPr/>
          </p:nvSpPr>
          <p:spPr>
            <a:xfrm>
              <a:off x="192515" y="5109122"/>
              <a:ext cx="1155591" cy="1261188"/>
            </a:xfrm>
            <a:prstGeom prst="roundRect">
              <a:avLst/>
            </a:prstGeom>
            <a:solidFill>
              <a:schemeClr val="accent1">
                <a:lumMod val="40000"/>
                <a:lumOff val="60000"/>
              </a:schemeClr>
            </a:solidFill>
            <a:ln w="34925">
              <a:solidFill>
                <a:srgbClr val="FFFF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TextBox 183"/>
            <p:cNvSpPr txBox="1"/>
            <p:nvPr/>
          </p:nvSpPr>
          <p:spPr>
            <a:xfrm>
              <a:off x="194880" y="5228157"/>
              <a:ext cx="1166719" cy="1169551"/>
            </a:xfrm>
            <a:prstGeom prst="rect">
              <a:avLst/>
            </a:prstGeom>
            <a:noFill/>
            <a:ln w="47625" cap="rnd">
              <a:noFill/>
              <a:round/>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Canary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ExtraHop</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KCSA Servers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Proxy Bypass</a:t>
              </a:r>
            </a:p>
          </p:txBody>
        </p:sp>
      </p:grpSp>
      <p:sp>
        <p:nvSpPr>
          <p:cNvPr id="185" name="Rectangle 184"/>
          <p:cNvSpPr/>
          <p:nvPr/>
        </p:nvSpPr>
        <p:spPr>
          <a:xfrm>
            <a:off x="367928" y="3650660"/>
            <a:ext cx="1695804" cy="346177"/>
          </a:xfrm>
          <a:prstGeom prst="rect">
            <a:avLst/>
          </a:prstGeom>
          <a:solidFill>
            <a:schemeClr val="bg1"/>
          </a:solidFill>
          <a:ln w="41275">
            <a:solidFill>
              <a:srgbClr val="7030A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Dual Path Redundancy</a:t>
            </a:r>
          </a:p>
        </p:txBody>
      </p:sp>
      <p:cxnSp>
        <p:nvCxnSpPr>
          <p:cNvPr id="186" name="Straight Arrow Connector 185"/>
          <p:cNvCxnSpPr>
            <a:stCxn id="185" idx="3"/>
          </p:cNvCxnSpPr>
          <p:nvPr/>
        </p:nvCxnSpPr>
        <p:spPr>
          <a:xfrm>
            <a:off x="2063732" y="3823749"/>
            <a:ext cx="803387" cy="10694"/>
          </a:xfrm>
          <a:prstGeom prst="straightConnector1">
            <a:avLst/>
          </a:prstGeom>
          <a:ln w="25400">
            <a:solidFill>
              <a:srgbClr val="7030A0">
                <a:alpha val="75000"/>
              </a:srgbClr>
            </a:solidFill>
            <a:tailEnd type="triangle"/>
          </a:ln>
        </p:spPr>
        <p:style>
          <a:lnRef idx="1">
            <a:schemeClr val="accent1"/>
          </a:lnRef>
          <a:fillRef idx="0">
            <a:schemeClr val="accent1"/>
          </a:fillRef>
          <a:effectRef idx="0">
            <a:schemeClr val="accent1"/>
          </a:effectRef>
          <a:fontRef idx="minor">
            <a:schemeClr val="tx1"/>
          </a:fontRef>
        </p:style>
      </p:cxnSp>
      <p:sp>
        <p:nvSpPr>
          <p:cNvPr id="187" name="Rounded Rectangle 186"/>
          <p:cNvSpPr/>
          <p:nvPr/>
        </p:nvSpPr>
        <p:spPr>
          <a:xfrm>
            <a:off x="9250734" y="1370798"/>
            <a:ext cx="2829253" cy="1455513"/>
          </a:xfrm>
          <a:prstGeom prst="roundRect">
            <a:avLst/>
          </a:prstGeom>
          <a:solidFill>
            <a:schemeClr val="bg1"/>
          </a:solidFill>
          <a:ln w="31750">
            <a:solidFill>
              <a:srgbClr val="7030A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Future Requirements</a:t>
            </a:r>
          </a:p>
          <a:p>
            <a:pPr marL="166688" marR="0" lvl="0" indent="-166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Cloud outpost hosted locally</a:t>
            </a:r>
          </a:p>
          <a:p>
            <a:pPr marL="166688" marR="0" lvl="0" indent="-166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Tactical edge cloud computing</a:t>
            </a:r>
          </a:p>
          <a:p>
            <a:pPr marL="166688" marR="0" lvl="0" indent="-166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Mission partner environment</a:t>
            </a:r>
          </a:p>
          <a:p>
            <a:pPr marL="166688" marR="0" lvl="0" indent="-166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RADSIL CDS</a:t>
            </a:r>
          </a:p>
        </p:txBody>
      </p:sp>
      <p:cxnSp>
        <p:nvCxnSpPr>
          <p:cNvPr id="188" name="Straight Connector 187">
            <a:extLst>
              <a:ext uri="{FF2B5EF4-FFF2-40B4-BE49-F238E27FC236}">
                <a16:creationId xmlns:a16="http://schemas.microsoft.com/office/drawing/2014/main" id="{60BA737F-FE09-4E4D-AAEC-3AD5DEAAAD6A}"/>
              </a:ext>
            </a:extLst>
          </p:cNvPr>
          <p:cNvCxnSpPr>
            <a:cxnSpLocks/>
            <a:stCxn id="53" idx="1"/>
          </p:cNvCxnSpPr>
          <p:nvPr/>
        </p:nvCxnSpPr>
        <p:spPr>
          <a:xfrm flipH="1">
            <a:off x="7110115" y="5600491"/>
            <a:ext cx="954401" cy="0"/>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89" name="Rectangle 188"/>
          <p:cNvSpPr/>
          <p:nvPr/>
        </p:nvSpPr>
        <p:spPr>
          <a:xfrm>
            <a:off x="2789072" y="4083196"/>
            <a:ext cx="4928160" cy="2651456"/>
          </a:xfrm>
          <a:prstGeom prst="rect">
            <a:avLst/>
          </a:prstGeom>
          <a:noFill/>
          <a:ln w="412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0" name="Straight Connector 189"/>
          <p:cNvCxnSpPr/>
          <p:nvPr/>
        </p:nvCxnSpPr>
        <p:spPr>
          <a:xfrm flipV="1">
            <a:off x="7462838" y="4458690"/>
            <a:ext cx="362742" cy="72665"/>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91" name="TextBox 190">
            <a:extLst>
              <a:ext uri="{FF2B5EF4-FFF2-40B4-BE49-F238E27FC236}">
                <a16:creationId xmlns:a16="http://schemas.microsoft.com/office/drawing/2014/main" id="{92B83F01-1348-4CF4-8A1E-D3C5858A6AD1}"/>
              </a:ext>
            </a:extLst>
          </p:cNvPr>
          <p:cNvSpPr txBox="1"/>
          <p:nvPr/>
        </p:nvSpPr>
        <p:spPr>
          <a:xfrm>
            <a:off x="10214102" y="6024866"/>
            <a:ext cx="107349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Leave Behinds</a:t>
            </a:r>
          </a:p>
        </p:txBody>
      </p:sp>
      <p:sp>
        <p:nvSpPr>
          <p:cNvPr id="192" name="Rectangle 191"/>
          <p:cNvSpPr/>
          <p:nvPr/>
        </p:nvSpPr>
        <p:spPr>
          <a:xfrm>
            <a:off x="11412221" y="6134693"/>
            <a:ext cx="534935" cy="189048"/>
          </a:xfrm>
          <a:prstGeom prst="rect">
            <a:avLst/>
          </a:prstGeom>
          <a:solidFill>
            <a:srgbClr val="FFFF00">
              <a:alpha val="7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978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17420EA-8ED1-4C67-BC22-31386AC4914D}"/>
              </a:ext>
            </a:extLst>
          </p:cNvPr>
          <p:cNvSpPr txBox="1"/>
          <p:nvPr/>
        </p:nvSpPr>
        <p:spPr>
          <a:xfrm>
            <a:off x="854076" y="5997963"/>
            <a:ext cx="2447072" cy="73866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Technology Constrained</a:t>
            </a:r>
            <a:endParaRPr kumimoji="0" lang="en-US" sz="1800" b="0" i="0" u="none" strike="noStrike" kern="1200" cap="none" spc="0" normalizeH="0" baseline="0" noProof="0" dirty="0">
              <a:ln>
                <a:noFill/>
              </a:ln>
              <a:solidFill>
                <a:srgbClr val="0B2338"/>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Disconnected Intelligence Silos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Inadequate Data Sharing</a:t>
            </a:r>
            <a:endParaRPr kumimoji="0" lang="en-US" sz="1200" b="0" i="1" u="none" strike="noStrike" kern="1200" cap="none" spc="0" normalizeH="0" baseline="0" noProof="0" dirty="0">
              <a:ln>
                <a:noFill/>
              </a:ln>
              <a:solidFill>
                <a:srgbClr val="0B2338"/>
              </a:solidFill>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816E92FA-6B20-432A-9B13-DB1691EF9ED8}"/>
              </a:ext>
            </a:extLst>
          </p:cNvPr>
          <p:cNvSpPr txBox="1"/>
          <p:nvPr/>
        </p:nvSpPr>
        <p:spPr>
          <a:xfrm>
            <a:off x="5113683" y="3313"/>
            <a:ext cx="274320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B2338"/>
                </a:solidFill>
                <a:effectLst/>
                <a:uLnTx/>
                <a:uFillTx/>
                <a:latin typeface="Arial"/>
                <a:ea typeface="+mn-ea"/>
                <a:cs typeface="Arial"/>
              </a:rPr>
              <a:t>Zero Trust Journey</a:t>
            </a:r>
            <a:endParaRPr kumimoji="0" lang="en-US" sz="1800" b="0" i="0" u="none" strike="noStrike" kern="1200" cap="none" spc="0" normalizeH="0" baseline="0" noProof="0">
              <a:ln>
                <a:noFill/>
              </a:ln>
              <a:solidFill>
                <a:srgbClr val="0B2338"/>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935DC0AC-CD64-4EAF-8BDD-79226F9230B5}"/>
              </a:ext>
            </a:extLst>
          </p:cNvPr>
          <p:cNvSpPr txBox="1"/>
          <p:nvPr/>
        </p:nvSpPr>
        <p:spPr>
          <a:xfrm>
            <a:off x="712552" y="1595772"/>
            <a:ext cx="2730120" cy="55399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Sophisticated Cyber Threat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Swiftly Evolving Cyber Adversaries</a:t>
            </a:r>
          </a:p>
        </p:txBody>
      </p:sp>
      <p:sp>
        <p:nvSpPr>
          <p:cNvPr id="21" name="TextBox 20">
            <a:extLst>
              <a:ext uri="{FF2B5EF4-FFF2-40B4-BE49-F238E27FC236}">
                <a16:creationId xmlns:a16="http://schemas.microsoft.com/office/drawing/2014/main" id="{C9C9FA8F-7AEC-48A5-BCB2-B8C623760C76}"/>
              </a:ext>
            </a:extLst>
          </p:cNvPr>
          <p:cNvSpPr txBox="1"/>
          <p:nvPr/>
        </p:nvSpPr>
        <p:spPr>
          <a:xfrm>
            <a:off x="478937" y="3714258"/>
            <a:ext cx="3197350" cy="55399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Diminishing Warfare Advantage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Capable and Motivated Cyber Adversaries</a:t>
            </a:r>
          </a:p>
        </p:txBody>
      </p:sp>
      <p:sp>
        <p:nvSpPr>
          <p:cNvPr id="19" name="TextBox 18">
            <a:extLst>
              <a:ext uri="{FF2B5EF4-FFF2-40B4-BE49-F238E27FC236}">
                <a16:creationId xmlns:a16="http://schemas.microsoft.com/office/drawing/2014/main" id="{13EC244D-4FD3-469F-8255-0FA88C9F7F85}"/>
              </a:ext>
            </a:extLst>
          </p:cNvPr>
          <p:cNvSpPr txBox="1"/>
          <p:nvPr/>
        </p:nvSpPr>
        <p:spPr>
          <a:xfrm>
            <a:off x="8877525" y="1505543"/>
            <a:ext cx="2621414" cy="73866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Impose Cost to Adversary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Disrupt Cyber Adversaries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Enhanced Cyber Readiness &amp; Lethality</a:t>
            </a:r>
            <a:endParaRPr kumimoji="0" lang="en-US" sz="1200" b="0" i="1" u="none" strike="noStrike" kern="1200" cap="none" spc="0" normalizeH="0" baseline="0" noProof="0" dirty="0">
              <a:ln>
                <a:noFill/>
              </a:ln>
              <a:solidFill>
                <a:srgbClr val="0B2338"/>
              </a:solidFill>
              <a:effectLst/>
              <a:uLnTx/>
              <a:uFillTx/>
              <a:latin typeface="Calibri" panose="020F0502020204030204" pitchFamily="34" charset="0"/>
              <a:ea typeface="+mn-lt"/>
              <a:cs typeface="Calibri" panose="020F0502020204030204" pitchFamily="34" charset="0"/>
            </a:endParaRPr>
          </a:p>
        </p:txBody>
      </p:sp>
      <p:sp>
        <p:nvSpPr>
          <p:cNvPr id="30" name="TextBox 29">
            <a:extLst>
              <a:ext uri="{FF2B5EF4-FFF2-40B4-BE49-F238E27FC236}">
                <a16:creationId xmlns:a16="http://schemas.microsoft.com/office/drawing/2014/main" id="{28CCAD42-2B74-48A8-A8A3-E443C811BE62}"/>
              </a:ext>
            </a:extLst>
          </p:cNvPr>
          <p:cNvSpPr txBox="1"/>
          <p:nvPr/>
        </p:nvSpPr>
        <p:spPr>
          <a:xfrm>
            <a:off x="8977437" y="5836038"/>
            <a:ext cx="2421591" cy="110799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Freedom to Operate</a:t>
            </a:r>
            <a:endParaRPr kumimoji="0" lang="en-US" sz="1800" b="0" i="0" u="none" strike="noStrike" kern="1200" cap="none" spc="0" normalizeH="0" baseline="0" noProof="0" dirty="0">
              <a:ln>
                <a:noFill/>
              </a:ln>
              <a:solidFill>
                <a:srgbClr val="0B2338"/>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Access Anytime – Anywhere</a:t>
            </a: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Synchronize People &amp; Processes</a:t>
            </a: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Collapse Warfighting Environments</a:t>
            </a:r>
            <a:endParaRPr kumimoji="0" lang="en-US" sz="1800" b="0" i="1" u="none" strike="noStrike" kern="1200" cap="none" spc="0" normalizeH="0" baseline="0" noProof="0" dirty="0">
              <a:ln>
                <a:noFill/>
              </a:ln>
              <a:solidFill>
                <a:srgbClr val="0B2338"/>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2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1" name="TextBox 30">
            <a:extLst>
              <a:ext uri="{FF2B5EF4-FFF2-40B4-BE49-F238E27FC236}">
                <a16:creationId xmlns:a16="http://schemas.microsoft.com/office/drawing/2014/main" id="{874E1E0A-4842-4BD9-AAC2-A9BCE395178C}"/>
              </a:ext>
            </a:extLst>
          </p:cNvPr>
          <p:cNvSpPr txBox="1"/>
          <p:nvPr/>
        </p:nvSpPr>
        <p:spPr>
          <a:xfrm>
            <a:off x="8462805" y="3714258"/>
            <a:ext cx="3450855" cy="73866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Cyber Enabled Warfare Advantage</a:t>
            </a:r>
            <a:endParaRPr kumimoji="0" lang="en-US" sz="1800" b="0" i="0" u="none" strike="noStrike" kern="1200" cap="none" spc="0" normalizeH="0" baseline="0" noProof="0" dirty="0">
              <a:ln>
                <a:noFill/>
              </a:ln>
              <a:solidFill>
                <a:srgbClr val="0B2338"/>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Adaptable, Resilient, and Secure Data Transport</a:t>
            </a: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Fuse Sensor Data, AI/ML Force Multiplier</a:t>
            </a:r>
          </a:p>
        </p:txBody>
      </p:sp>
      <p:sp>
        <p:nvSpPr>
          <p:cNvPr id="29" name="TextBox 28">
            <a:extLst>
              <a:ext uri="{FF2B5EF4-FFF2-40B4-BE49-F238E27FC236}">
                <a16:creationId xmlns:a16="http://schemas.microsoft.com/office/drawing/2014/main" id="{F30B76EC-0D80-454B-A0E2-C6BB55595E1B}"/>
              </a:ext>
            </a:extLst>
          </p:cNvPr>
          <p:cNvSpPr txBox="1"/>
          <p:nvPr/>
        </p:nvSpPr>
        <p:spPr>
          <a:xfrm>
            <a:off x="3901138" y="330227"/>
            <a:ext cx="4389724" cy="52322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Zero Trust Journey</a:t>
            </a:r>
            <a:endParaRPr kumimoji="0" lang="en-US" sz="2800" b="0" i="0" u="none" strike="noStrike" kern="1200" cap="none" spc="0" normalizeH="0" baseline="0" noProof="0" dirty="0">
              <a:ln>
                <a:noFill/>
              </a:ln>
              <a:solidFill>
                <a:srgbClr val="0B233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Icon&#10;&#10;Description automatically generated">
            <a:extLst>
              <a:ext uri="{FF2B5EF4-FFF2-40B4-BE49-F238E27FC236}">
                <a16:creationId xmlns:a16="http://schemas.microsoft.com/office/drawing/2014/main" id="{9FCCA246-E490-4D36-AF16-5389E7EEA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7284" y="6154117"/>
            <a:ext cx="3739599" cy="493910"/>
          </a:xfrm>
          <a:prstGeom prst="rect">
            <a:avLst/>
          </a:prstGeom>
        </p:spPr>
      </p:pic>
      <p:sp>
        <p:nvSpPr>
          <p:cNvPr id="32" name="Arrow: Right 31">
            <a:extLst>
              <a:ext uri="{FF2B5EF4-FFF2-40B4-BE49-F238E27FC236}">
                <a16:creationId xmlns:a16="http://schemas.microsoft.com/office/drawing/2014/main" id="{7DC930BF-D659-4171-935C-2DFB563FF787}"/>
              </a:ext>
            </a:extLst>
          </p:cNvPr>
          <p:cNvSpPr/>
          <p:nvPr/>
        </p:nvSpPr>
        <p:spPr>
          <a:xfrm>
            <a:off x="4179371" y="1058926"/>
            <a:ext cx="4111491" cy="813845"/>
          </a:xfrm>
          <a:prstGeom prst="rightArrow">
            <a:avLst/>
          </a:prstGeom>
          <a:gradFill flip="none" rotWithShape="1">
            <a:gsLst>
              <a:gs pos="0">
                <a:srgbClr val="004A94">
                  <a:shade val="30000"/>
                  <a:satMod val="115000"/>
                </a:srgbClr>
              </a:gs>
              <a:gs pos="50000">
                <a:srgbClr val="004A94">
                  <a:shade val="67500"/>
                  <a:satMod val="115000"/>
                </a:srgbClr>
              </a:gs>
              <a:gs pos="100000">
                <a:srgbClr val="004A94">
                  <a:shade val="100000"/>
                  <a:satMod val="115000"/>
                </a:srgbClr>
              </a:gs>
            </a:gsLst>
            <a:lin ang="0" scaled="1"/>
            <a:tileRect/>
          </a:gra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600" b="1" i="0" u="none" strike="noStrike" kern="1200" cap="none" spc="300" normalizeH="0" baseline="0" noProof="0" dirty="0">
                <a:ln>
                  <a:noFill/>
                </a:ln>
                <a:solidFill>
                  <a:srgbClr val="FFFFFF"/>
                </a:solidFill>
                <a:effectLst/>
                <a:uLnTx/>
                <a:uFillTx/>
                <a:latin typeface="Arial"/>
                <a:ea typeface="+mn-ea"/>
                <a:cs typeface="Arial"/>
              </a:rPr>
              <a:t>SECURITY</a:t>
            </a:r>
          </a:p>
        </p:txBody>
      </p:sp>
      <p:grpSp>
        <p:nvGrpSpPr>
          <p:cNvPr id="36" name="Group 13">
            <a:extLst>
              <a:ext uri="{FF2B5EF4-FFF2-40B4-BE49-F238E27FC236}">
                <a16:creationId xmlns:a16="http://schemas.microsoft.com/office/drawing/2014/main" id="{944EFC98-1E1C-4924-A9C9-54D1964D007C}"/>
              </a:ext>
            </a:extLst>
          </p:cNvPr>
          <p:cNvGrpSpPr>
            <a:grpSpLocks noChangeAspect="1"/>
          </p:cNvGrpSpPr>
          <p:nvPr/>
        </p:nvGrpSpPr>
        <p:grpSpPr bwMode="auto">
          <a:xfrm rot="5400000">
            <a:off x="1646159" y="2740801"/>
            <a:ext cx="862906" cy="737002"/>
            <a:chOff x="3277" y="1680"/>
            <a:chExt cx="1124" cy="960"/>
          </a:xfrm>
          <a:solidFill>
            <a:srgbClr val="004A94"/>
          </a:solidFill>
        </p:grpSpPr>
        <p:sp>
          <p:nvSpPr>
            <p:cNvPr id="37" name="Freeform 14">
              <a:extLst>
                <a:ext uri="{FF2B5EF4-FFF2-40B4-BE49-F238E27FC236}">
                  <a16:creationId xmlns:a16="http://schemas.microsoft.com/office/drawing/2014/main" id="{C0E68734-BE9D-46ED-911A-43F718CDF55E}"/>
                </a:ext>
              </a:extLst>
            </p:cNvPr>
            <p:cNvSpPr>
              <a:spLocks noEditPoints="1"/>
            </p:cNvSpPr>
            <p:nvPr/>
          </p:nvSpPr>
          <p:spPr bwMode="auto">
            <a:xfrm>
              <a:off x="3277" y="1915"/>
              <a:ext cx="307" cy="418"/>
            </a:xfrm>
            <a:custGeom>
              <a:avLst/>
              <a:gdLst>
                <a:gd name="T0" fmla="*/ 213 w 1824"/>
                <a:gd name="T1" fmla="*/ 1455 h 2479"/>
                <a:gd name="T2" fmla="*/ 632 w 1824"/>
                <a:gd name="T3" fmla="*/ 1126 h 2479"/>
                <a:gd name="T4" fmla="*/ 746 w 1824"/>
                <a:gd name="T5" fmla="*/ 476 h 2479"/>
                <a:gd name="T6" fmla="*/ 863 w 1824"/>
                <a:gd name="T7" fmla="*/ 26 h 2479"/>
                <a:gd name="T8" fmla="*/ 1017 w 1824"/>
                <a:gd name="T9" fmla="*/ 377 h 2479"/>
                <a:gd name="T10" fmla="*/ 1131 w 1824"/>
                <a:gd name="T11" fmla="*/ 847 h 2479"/>
                <a:gd name="T12" fmla="*/ 1425 w 1824"/>
                <a:gd name="T13" fmla="*/ 1312 h 2479"/>
                <a:gd name="T14" fmla="*/ 1750 w 1824"/>
                <a:gd name="T15" fmla="*/ 1367 h 2479"/>
                <a:gd name="T16" fmla="*/ 1811 w 1824"/>
                <a:gd name="T17" fmla="*/ 1708 h 2479"/>
                <a:gd name="T18" fmla="*/ 1742 w 1824"/>
                <a:gd name="T19" fmla="*/ 1837 h 2479"/>
                <a:gd name="T20" fmla="*/ 1332 w 1824"/>
                <a:gd name="T21" fmla="*/ 1833 h 2479"/>
                <a:gd name="T22" fmla="*/ 1170 w 1824"/>
                <a:gd name="T23" fmla="*/ 1994 h 2479"/>
                <a:gd name="T24" fmla="*/ 1273 w 1824"/>
                <a:gd name="T25" fmla="*/ 2139 h 2479"/>
                <a:gd name="T26" fmla="*/ 1473 w 1824"/>
                <a:gd name="T27" fmla="*/ 2326 h 2479"/>
                <a:gd name="T28" fmla="*/ 1207 w 1824"/>
                <a:gd name="T29" fmla="*/ 2459 h 2479"/>
                <a:gd name="T30" fmla="*/ 1075 w 1824"/>
                <a:gd name="T31" fmla="*/ 2306 h 2479"/>
                <a:gd name="T32" fmla="*/ 878 w 1824"/>
                <a:gd name="T33" fmla="*/ 2468 h 2479"/>
                <a:gd name="T34" fmla="*/ 758 w 1824"/>
                <a:gd name="T35" fmla="*/ 2310 h 2479"/>
                <a:gd name="T36" fmla="*/ 569 w 1824"/>
                <a:gd name="T37" fmla="*/ 2470 h 2479"/>
                <a:gd name="T38" fmla="*/ 355 w 1824"/>
                <a:gd name="T39" fmla="*/ 2356 h 2479"/>
                <a:gd name="T40" fmla="*/ 522 w 1824"/>
                <a:gd name="T41" fmla="*/ 2179 h 2479"/>
                <a:gd name="T42" fmla="*/ 659 w 1824"/>
                <a:gd name="T43" fmla="*/ 1887 h 2479"/>
                <a:gd name="T44" fmla="*/ 328 w 1824"/>
                <a:gd name="T45" fmla="*/ 1844 h 2479"/>
                <a:gd name="T46" fmla="*/ 62 w 1824"/>
                <a:gd name="T47" fmla="*/ 1872 h 2479"/>
                <a:gd name="T48" fmla="*/ 44 w 1824"/>
                <a:gd name="T49" fmla="*/ 1403 h 2479"/>
                <a:gd name="T50" fmla="*/ 1157 w 1824"/>
                <a:gd name="T51" fmla="*/ 2420 h 2479"/>
                <a:gd name="T52" fmla="*/ 1406 w 1824"/>
                <a:gd name="T53" fmla="*/ 2433 h 2479"/>
                <a:gd name="T54" fmla="*/ 1270 w 1824"/>
                <a:gd name="T55" fmla="*/ 2163 h 2479"/>
                <a:gd name="T56" fmla="*/ 1143 w 1824"/>
                <a:gd name="T57" fmla="*/ 1815 h 2479"/>
                <a:gd name="T58" fmla="*/ 1366 w 1824"/>
                <a:gd name="T59" fmla="*/ 1798 h 2479"/>
                <a:gd name="T60" fmla="*/ 1731 w 1824"/>
                <a:gd name="T61" fmla="*/ 1796 h 2479"/>
                <a:gd name="T62" fmla="*/ 1725 w 1824"/>
                <a:gd name="T63" fmla="*/ 1541 h 2479"/>
                <a:gd name="T64" fmla="*/ 1319 w 1824"/>
                <a:gd name="T65" fmla="*/ 1269 h 2479"/>
                <a:gd name="T66" fmla="*/ 1136 w 1824"/>
                <a:gd name="T67" fmla="*/ 1114 h 2479"/>
                <a:gd name="T68" fmla="*/ 1079 w 1824"/>
                <a:gd name="T69" fmla="*/ 747 h 2479"/>
                <a:gd name="T70" fmla="*/ 932 w 1824"/>
                <a:gd name="T71" fmla="*/ 184 h 2479"/>
                <a:gd name="T72" fmla="*/ 785 w 1824"/>
                <a:gd name="T73" fmla="*/ 422 h 2479"/>
                <a:gd name="T74" fmla="*/ 702 w 1824"/>
                <a:gd name="T75" fmla="*/ 798 h 2479"/>
                <a:gd name="T76" fmla="*/ 658 w 1824"/>
                <a:gd name="T77" fmla="*/ 1137 h 2479"/>
                <a:gd name="T78" fmla="*/ 399 w 1824"/>
                <a:gd name="T79" fmla="*/ 1344 h 2479"/>
                <a:gd name="T80" fmla="*/ 93 w 1824"/>
                <a:gd name="T81" fmla="*/ 1561 h 2479"/>
                <a:gd name="T82" fmla="*/ 99 w 1824"/>
                <a:gd name="T83" fmla="*/ 1819 h 2479"/>
                <a:gd name="T84" fmla="*/ 633 w 1824"/>
                <a:gd name="T85" fmla="*/ 1805 h 2479"/>
                <a:gd name="T86" fmla="*/ 681 w 1824"/>
                <a:gd name="T87" fmla="*/ 1861 h 2479"/>
                <a:gd name="T88" fmla="*/ 544 w 1824"/>
                <a:gd name="T89" fmla="*/ 2189 h 2479"/>
                <a:gd name="T90" fmla="*/ 413 w 1824"/>
                <a:gd name="T91" fmla="*/ 2414 h 2479"/>
                <a:gd name="T92" fmla="*/ 687 w 1824"/>
                <a:gd name="T93" fmla="*/ 2419 h 2479"/>
                <a:gd name="T94" fmla="*/ 778 w 1824"/>
                <a:gd name="T95" fmla="*/ 2251 h 2479"/>
                <a:gd name="T96" fmla="*/ 884 w 1824"/>
                <a:gd name="T97" fmla="*/ 2420 h 2479"/>
                <a:gd name="T98" fmla="*/ 953 w 1824"/>
                <a:gd name="T99" fmla="*/ 2424 h 2479"/>
                <a:gd name="T100" fmla="*/ 1013 w 1824"/>
                <a:gd name="T101" fmla="*/ 2427 h 2479"/>
                <a:gd name="T102" fmla="*/ 1763 w 1824"/>
                <a:gd name="T103" fmla="*/ 1425 h 2479"/>
                <a:gd name="T104" fmla="*/ 1794 w 1824"/>
                <a:gd name="T105" fmla="*/ 1774 h 2479"/>
                <a:gd name="T106" fmla="*/ 1773 w 1824"/>
                <a:gd name="T107" fmla="*/ 1475 h 2479"/>
                <a:gd name="T108" fmla="*/ 40 w 1824"/>
                <a:gd name="T109" fmla="*/ 1502 h 2479"/>
                <a:gd name="T110" fmla="*/ 24 w 1824"/>
                <a:gd name="T111" fmla="*/ 1839 h 2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24" h="2479">
                  <a:moveTo>
                    <a:pt x="52" y="1390"/>
                  </a:moveTo>
                  <a:cubicBezTo>
                    <a:pt x="74" y="1400"/>
                    <a:pt x="72" y="1418"/>
                    <a:pt x="74" y="1434"/>
                  </a:cubicBezTo>
                  <a:cubicBezTo>
                    <a:pt x="77" y="1467"/>
                    <a:pt x="81" y="1499"/>
                    <a:pt x="84" y="1539"/>
                  </a:cubicBezTo>
                  <a:cubicBezTo>
                    <a:pt x="130" y="1509"/>
                    <a:pt x="173" y="1484"/>
                    <a:pt x="213" y="1455"/>
                  </a:cubicBezTo>
                  <a:cubicBezTo>
                    <a:pt x="284" y="1404"/>
                    <a:pt x="353" y="1350"/>
                    <a:pt x="423" y="1298"/>
                  </a:cubicBezTo>
                  <a:cubicBezTo>
                    <a:pt x="473" y="1261"/>
                    <a:pt x="524" y="1225"/>
                    <a:pt x="574" y="1188"/>
                  </a:cubicBezTo>
                  <a:cubicBezTo>
                    <a:pt x="592" y="1174"/>
                    <a:pt x="608" y="1158"/>
                    <a:pt x="625" y="1143"/>
                  </a:cubicBezTo>
                  <a:cubicBezTo>
                    <a:pt x="629" y="1139"/>
                    <a:pt x="631" y="1132"/>
                    <a:pt x="632" y="1126"/>
                  </a:cubicBezTo>
                  <a:cubicBezTo>
                    <a:pt x="641" y="1036"/>
                    <a:pt x="647" y="946"/>
                    <a:pt x="659" y="856"/>
                  </a:cubicBezTo>
                  <a:cubicBezTo>
                    <a:pt x="669" y="785"/>
                    <a:pt x="687" y="715"/>
                    <a:pt x="703" y="644"/>
                  </a:cubicBezTo>
                  <a:cubicBezTo>
                    <a:pt x="712" y="600"/>
                    <a:pt x="726" y="556"/>
                    <a:pt x="737" y="512"/>
                  </a:cubicBezTo>
                  <a:cubicBezTo>
                    <a:pt x="740" y="500"/>
                    <a:pt x="743" y="488"/>
                    <a:pt x="746" y="476"/>
                  </a:cubicBezTo>
                  <a:cubicBezTo>
                    <a:pt x="757" y="414"/>
                    <a:pt x="767" y="352"/>
                    <a:pt x="778" y="291"/>
                  </a:cubicBezTo>
                  <a:cubicBezTo>
                    <a:pt x="785" y="254"/>
                    <a:pt x="791" y="217"/>
                    <a:pt x="800" y="181"/>
                  </a:cubicBezTo>
                  <a:cubicBezTo>
                    <a:pt x="808" y="151"/>
                    <a:pt x="820" y="123"/>
                    <a:pt x="832" y="94"/>
                  </a:cubicBezTo>
                  <a:cubicBezTo>
                    <a:pt x="842" y="71"/>
                    <a:pt x="852" y="48"/>
                    <a:pt x="863" y="26"/>
                  </a:cubicBezTo>
                  <a:cubicBezTo>
                    <a:pt x="877" y="1"/>
                    <a:pt x="889" y="0"/>
                    <a:pt x="901" y="25"/>
                  </a:cubicBezTo>
                  <a:cubicBezTo>
                    <a:pt x="919" y="61"/>
                    <a:pt x="934" y="99"/>
                    <a:pt x="949" y="136"/>
                  </a:cubicBezTo>
                  <a:cubicBezTo>
                    <a:pt x="962" y="167"/>
                    <a:pt x="974" y="198"/>
                    <a:pt x="983" y="230"/>
                  </a:cubicBezTo>
                  <a:cubicBezTo>
                    <a:pt x="996" y="279"/>
                    <a:pt x="1007" y="328"/>
                    <a:pt x="1017" y="377"/>
                  </a:cubicBezTo>
                  <a:cubicBezTo>
                    <a:pt x="1025" y="415"/>
                    <a:pt x="1030" y="453"/>
                    <a:pt x="1039" y="490"/>
                  </a:cubicBezTo>
                  <a:cubicBezTo>
                    <a:pt x="1042" y="507"/>
                    <a:pt x="1052" y="522"/>
                    <a:pt x="1056" y="538"/>
                  </a:cubicBezTo>
                  <a:cubicBezTo>
                    <a:pt x="1066" y="574"/>
                    <a:pt x="1076" y="610"/>
                    <a:pt x="1084" y="646"/>
                  </a:cubicBezTo>
                  <a:cubicBezTo>
                    <a:pt x="1101" y="713"/>
                    <a:pt x="1117" y="779"/>
                    <a:pt x="1131" y="847"/>
                  </a:cubicBezTo>
                  <a:cubicBezTo>
                    <a:pt x="1140" y="888"/>
                    <a:pt x="1145" y="930"/>
                    <a:pt x="1150" y="972"/>
                  </a:cubicBezTo>
                  <a:cubicBezTo>
                    <a:pt x="1157" y="1023"/>
                    <a:pt x="1160" y="1074"/>
                    <a:pt x="1170" y="1125"/>
                  </a:cubicBezTo>
                  <a:cubicBezTo>
                    <a:pt x="1172" y="1138"/>
                    <a:pt x="1189" y="1151"/>
                    <a:pt x="1202" y="1160"/>
                  </a:cubicBezTo>
                  <a:cubicBezTo>
                    <a:pt x="1276" y="1211"/>
                    <a:pt x="1351" y="1261"/>
                    <a:pt x="1425" y="1312"/>
                  </a:cubicBezTo>
                  <a:cubicBezTo>
                    <a:pt x="1472" y="1344"/>
                    <a:pt x="1522" y="1373"/>
                    <a:pt x="1565" y="1410"/>
                  </a:cubicBezTo>
                  <a:cubicBezTo>
                    <a:pt x="1600" y="1439"/>
                    <a:pt x="1638" y="1462"/>
                    <a:pt x="1676" y="1486"/>
                  </a:cubicBezTo>
                  <a:cubicBezTo>
                    <a:pt x="1692" y="1496"/>
                    <a:pt x="1709" y="1502"/>
                    <a:pt x="1727" y="1511"/>
                  </a:cubicBezTo>
                  <a:cubicBezTo>
                    <a:pt x="1740" y="1463"/>
                    <a:pt x="1724" y="1410"/>
                    <a:pt x="1750" y="1367"/>
                  </a:cubicBezTo>
                  <a:cubicBezTo>
                    <a:pt x="1752" y="1367"/>
                    <a:pt x="1755" y="1367"/>
                    <a:pt x="1758" y="1367"/>
                  </a:cubicBezTo>
                  <a:cubicBezTo>
                    <a:pt x="1760" y="1372"/>
                    <a:pt x="1763" y="1378"/>
                    <a:pt x="1766" y="1383"/>
                  </a:cubicBezTo>
                  <a:cubicBezTo>
                    <a:pt x="1795" y="1439"/>
                    <a:pt x="1794" y="1500"/>
                    <a:pt x="1801" y="1560"/>
                  </a:cubicBezTo>
                  <a:cubicBezTo>
                    <a:pt x="1807" y="1609"/>
                    <a:pt x="1807" y="1659"/>
                    <a:pt x="1811" y="1708"/>
                  </a:cubicBezTo>
                  <a:cubicBezTo>
                    <a:pt x="1814" y="1742"/>
                    <a:pt x="1819" y="1775"/>
                    <a:pt x="1822" y="1809"/>
                  </a:cubicBezTo>
                  <a:cubicBezTo>
                    <a:pt x="1824" y="1823"/>
                    <a:pt x="1822" y="1838"/>
                    <a:pt x="1822" y="1854"/>
                  </a:cubicBezTo>
                  <a:cubicBezTo>
                    <a:pt x="1802" y="1852"/>
                    <a:pt x="1783" y="1852"/>
                    <a:pt x="1765" y="1849"/>
                  </a:cubicBezTo>
                  <a:cubicBezTo>
                    <a:pt x="1757" y="1848"/>
                    <a:pt x="1750" y="1841"/>
                    <a:pt x="1742" y="1837"/>
                  </a:cubicBezTo>
                  <a:cubicBezTo>
                    <a:pt x="1736" y="1833"/>
                    <a:pt x="1729" y="1826"/>
                    <a:pt x="1723" y="1826"/>
                  </a:cubicBezTo>
                  <a:cubicBezTo>
                    <a:pt x="1687" y="1826"/>
                    <a:pt x="1651" y="1827"/>
                    <a:pt x="1615" y="1828"/>
                  </a:cubicBezTo>
                  <a:cubicBezTo>
                    <a:pt x="1559" y="1829"/>
                    <a:pt x="1503" y="1829"/>
                    <a:pt x="1446" y="1830"/>
                  </a:cubicBezTo>
                  <a:cubicBezTo>
                    <a:pt x="1408" y="1830"/>
                    <a:pt x="1370" y="1832"/>
                    <a:pt x="1332" y="1833"/>
                  </a:cubicBezTo>
                  <a:cubicBezTo>
                    <a:pt x="1295" y="1834"/>
                    <a:pt x="1259" y="1835"/>
                    <a:pt x="1222" y="1836"/>
                  </a:cubicBezTo>
                  <a:cubicBezTo>
                    <a:pt x="1208" y="1836"/>
                    <a:pt x="1193" y="1833"/>
                    <a:pt x="1178" y="1834"/>
                  </a:cubicBezTo>
                  <a:cubicBezTo>
                    <a:pt x="1174" y="1834"/>
                    <a:pt x="1166" y="1842"/>
                    <a:pt x="1166" y="1847"/>
                  </a:cubicBezTo>
                  <a:cubicBezTo>
                    <a:pt x="1166" y="1896"/>
                    <a:pt x="1166" y="1945"/>
                    <a:pt x="1170" y="1994"/>
                  </a:cubicBezTo>
                  <a:cubicBezTo>
                    <a:pt x="1171" y="2010"/>
                    <a:pt x="1175" y="2025"/>
                    <a:pt x="1171" y="2042"/>
                  </a:cubicBezTo>
                  <a:cubicBezTo>
                    <a:pt x="1170" y="2046"/>
                    <a:pt x="1173" y="2054"/>
                    <a:pt x="1177" y="2056"/>
                  </a:cubicBezTo>
                  <a:cubicBezTo>
                    <a:pt x="1190" y="2066"/>
                    <a:pt x="1203" y="2074"/>
                    <a:pt x="1214" y="2086"/>
                  </a:cubicBezTo>
                  <a:cubicBezTo>
                    <a:pt x="1231" y="2106"/>
                    <a:pt x="1253" y="2121"/>
                    <a:pt x="1273" y="2139"/>
                  </a:cubicBezTo>
                  <a:cubicBezTo>
                    <a:pt x="1294" y="2157"/>
                    <a:pt x="1314" y="2176"/>
                    <a:pt x="1335" y="2194"/>
                  </a:cubicBezTo>
                  <a:cubicBezTo>
                    <a:pt x="1366" y="2222"/>
                    <a:pt x="1397" y="2250"/>
                    <a:pt x="1428" y="2278"/>
                  </a:cubicBezTo>
                  <a:cubicBezTo>
                    <a:pt x="1430" y="2280"/>
                    <a:pt x="1432" y="2283"/>
                    <a:pt x="1434" y="2285"/>
                  </a:cubicBezTo>
                  <a:cubicBezTo>
                    <a:pt x="1447" y="2299"/>
                    <a:pt x="1459" y="2313"/>
                    <a:pt x="1473" y="2326"/>
                  </a:cubicBezTo>
                  <a:cubicBezTo>
                    <a:pt x="1485" y="2337"/>
                    <a:pt x="1491" y="2346"/>
                    <a:pt x="1481" y="2361"/>
                  </a:cubicBezTo>
                  <a:cubicBezTo>
                    <a:pt x="1463" y="2389"/>
                    <a:pt x="1446" y="2418"/>
                    <a:pt x="1429" y="2447"/>
                  </a:cubicBezTo>
                  <a:cubicBezTo>
                    <a:pt x="1419" y="2463"/>
                    <a:pt x="1406" y="2469"/>
                    <a:pt x="1387" y="2468"/>
                  </a:cubicBezTo>
                  <a:cubicBezTo>
                    <a:pt x="1327" y="2464"/>
                    <a:pt x="1267" y="2462"/>
                    <a:pt x="1207" y="2459"/>
                  </a:cubicBezTo>
                  <a:cubicBezTo>
                    <a:pt x="1186" y="2458"/>
                    <a:pt x="1165" y="2458"/>
                    <a:pt x="1144" y="2455"/>
                  </a:cubicBezTo>
                  <a:cubicBezTo>
                    <a:pt x="1137" y="2454"/>
                    <a:pt x="1130" y="2443"/>
                    <a:pt x="1126" y="2436"/>
                  </a:cubicBezTo>
                  <a:cubicBezTo>
                    <a:pt x="1111" y="2396"/>
                    <a:pt x="1097" y="2356"/>
                    <a:pt x="1082" y="2316"/>
                  </a:cubicBezTo>
                  <a:cubicBezTo>
                    <a:pt x="1081" y="2314"/>
                    <a:pt x="1079" y="2312"/>
                    <a:pt x="1075" y="2306"/>
                  </a:cubicBezTo>
                  <a:cubicBezTo>
                    <a:pt x="1070" y="2332"/>
                    <a:pt x="1065" y="2354"/>
                    <a:pt x="1060" y="2376"/>
                  </a:cubicBezTo>
                  <a:cubicBezTo>
                    <a:pt x="1054" y="2402"/>
                    <a:pt x="1048" y="2427"/>
                    <a:pt x="1041" y="2452"/>
                  </a:cubicBezTo>
                  <a:cubicBezTo>
                    <a:pt x="1037" y="2466"/>
                    <a:pt x="1026" y="2470"/>
                    <a:pt x="1013" y="2470"/>
                  </a:cubicBezTo>
                  <a:cubicBezTo>
                    <a:pt x="968" y="2470"/>
                    <a:pt x="923" y="2468"/>
                    <a:pt x="878" y="2468"/>
                  </a:cubicBezTo>
                  <a:cubicBezTo>
                    <a:pt x="864" y="2468"/>
                    <a:pt x="849" y="2469"/>
                    <a:pt x="835" y="2470"/>
                  </a:cubicBezTo>
                  <a:cubicBezTo>
                    <a:pt x="811" y="2470"/>
                    <a:pt x="801" y="2461"/>
                    <a:pt x="795" y="2437"/>
                  </a:cubicBezTo>
                  <a:cubicBezTo>
                    <a:pt x="785" y="2395"/>
                    <a:pt x="774" y="2353"/>
                    <a:pt x="764" y="2311"/>
                  </a:cubicBezTo>
                  <a:cubicBezTo>
                    <a:pt x="762" y="2311"/>
                    <a:pt x="760" y="2311"/>
                    <a:pt x="758" y="2310"/>
                  </a:cubicBezTo>
                  <a:cubicBezTo>
                    <a:pt x="752" y="2333"/>
                    <a:pt x="747" y="2357"/>
                    <a:pt x="740" y="2379"/>
                  </a:cubicBezTo>
                  <a:cubicBezTo>
                    <a:pt x="732" y="2403"/>
                    <a:pt x="722" y="2426"/>
                    <a:pt x="712" y="2449"/>
                  </a:cubicBezTo>
                  <a:cubicBezTo>
                    <a:pt x="710" y="2454"/>
                    <a:pt x="703" y="2459"/>
                    <a:pt x="697" y="2459"/>
                  </a:cubicBezTo>
                  <a:cubicBezTo>
                    <a:pt x="655" y="2463"/>
                    <a:pt x="612" y="2466"/>
                    <a:pt x="569" y="2470"/>
                  </a:cubicBezTo>
                  <a:cubicBezTo>
                    <a:pt x="529" y="2473"/>
                    <a:pt x="490" y="2478"/>
                    <a:pt x="451" y="2479"/>
                  </a:cubicBezTo>
                  <a:cubicBezTo>
                    <a:pt x="439" y="2479"/>
                    <a:pt x="424" y="2471"/>
                    <a:pt x="417" y="2462"/>
                  </a:cubicBezTo>
                  <a:cubicBezTo>
                    <a:pt x="401" y="2440"/>
                    <a:pt x="387" y="2414"/>
                    <a:pt x="373" y="2390"/>
                  </a:cubicBezTo>
                  <a:cubicBezTo>
                    <a:pt x="366" y="2378"/>
                    <a:pt x="353" y="2366"/>
                    <a:pt x="355" y="2356"/>
                  </a:cubicBezTo>
                  <a:cubicBezTo>
                    <a:pt x="356" y="2346"/>
                    <a:pt x="374" y="2339"/>
                    <a:pt x="382" y="2329"/>
                  </a:cubicBezTo>
                  <a:cubicBezTo>
                    <a:pt x="405" y="2304"/>
                    <a:pt x="425" y="2278"/>
                    <a:pt x="447" y="2253"/>
                  </a:cubicBezTo>
                  <a:cubicBezTo>
                    <a:pt x="454" y="2245"/>
                    <a:pt x="462" y="2239"/>
                    <a:pt x="469" y="2232"/>
                  </a:cubicBezTo>
                  <a:cubicBezTo>
                    <a:pt x="487" y="2215"/>
                    <a:pt x="504" y="2196"/>
                    <a:pt x="522" y="2179"/>
                  </a:cubicBezTo>
                  <a:cubicBezTo>
                    <a:pt x="550" y="2153"/>
                    <a:pt x="579" y="2129"/>
                    <a:pt x="607" y="2104"/>
                  </a:cubicBezTo>
                  <a:cubicBezTo>
                    <a:pt x="623" y="2090"/>
                    <a:pt x="633" y="2068"/>
                    <a:pt x="655" y="2060"/>
                  </a:cubicBezTo>
                  <a:cubicBezTo>
                    <a:pt x="658" y="2059"/>
                    <a:pt x="659" y="2051"/>
                    <a:pt x="659" y="2046"/>
                  </a:cubicBezTo>
                  <a:cubicBezTo>
                    <a:pt x="659" y="1993"/>
                    <a:pt x="660" y="1940"/>
                    <a:pt x="659" y="1887"/>
                  </a:cubicBezTo>
                  <a:cubicBezTo>
                    <a:pt x="659" y="1871"/>
                    <a:pt x="658" y="1856"/>
                    <a:pt x="657" y="1837"/>
                  </a:cubicBezTo>
                  <a:cubicBezTo>
                    <a:pt x="626" y="1839"/>
                    <a:pt x="597" y="1842"/>
                    <a:pt x="569" y="1843"/>
                  </a:cubicBezTo>
                  <a:cubicBezTo>
                    <a:pt x="558" y="1843"/>
                    <a:pt x="547" y="1841"/>
                    <a:pt x="536" y="1841"/>
                  </a:cubicBezTo>
                  <a:cubicBezTo>
                    <a:pt x="467" y="1841"/>
                    <a:pt x="398" y="1842"/>
                    <a:pt x="328" y="1844"/>
                  </a:cubicBezTo>
                  <a:cubicBezTo>
                    <a:pt x="280" y="1844"/>
                    <a:pt x="232" y="1846"/>
                    <a:pt x="184" y="1847"/>
                  </a:cubicBezTo>
                  <a:cubicBezTo>
                    <a:pt x="156" y="1847"/>
                    <a:pt x="129" y="1847"/>
                    <a:pt x="102" y="1848"/>
                  </a:cubicBezTo>
                  <a:cubicBezTo>
                    <a:pt x="93" y="1848"/>
                    <a:pt x="81" y="1844"/>
                    <a:pt x="80" y="1861"/>
                  </a:cubicBezTo>
                  <a:cubicBezTo>
                    <a:pt x="80" y="1865"/>
                    <a:pt x="69" y="1871"/>
                    <a:pt x="62" y="1872"/>
                  </a:cubicBezTo>
                  <a:cubicBezTo>
                    <a:pt x="43" y="1876"/>
                    <a:pt x="24" y="1877"/>
                    <a:pt x="1" y="1879"/>
                  </a:cubicBezTo>
                  <a:cubicBezTo>
                    <a:pt x="1" y="1851"/>
                    <a:pt x="0" y="1824"/>
                    <a:pt x="1" y="1798"/>
                  </a:cubicBezTo>
                  <a:cubicBezTo>
                    <a:pt x="4" y="1738"/>
                    <a:pt x="6" y="1677"/>
                    <a:pt x="11" y="1616"/>
                  </a:cubicBezTo>
                  <a:cubicBezTo>
                    <a:pt x="18" y="1544"/>
                    <a:pt x="15" y="1471"/>
                    <a:pt x="44" y="1403"/>
                  </a:cubicBezTo>
                  <a:cubicBezTo>
                    <a:pt x="46" y="1399"/>
                    <a:pt x="49" y="1395"/>
                    <a:pt x="52" y="1390"/>
                  </a:cubicBezTo>
                  <a:close/>
                  <a:moveTo>
                    <a:pt x="1085" y="2224"/>
                  </a:moveTo>
                  <a:cubicBezTo>
                    <a:pt x="1110" y="2259"/>
                    <a:pt x="1121" y="2298"/>
                    <a:pt x="1133" y="2336"/>
                  </a:cubicBezTo>
                  <a:cubicBezTo>
                    <a:pt x="1141" y="2364"/>
                    <a:pt x="1148" y="2392"/>
                    <a:pt x="1157" y="2420"/>
                  </a:cubicBezTo>
                  <a:cubicBezTo>
                    <a:pt x="1158" y="2424"/>
                    <a:pt x="1163" y="2429"/>
                    <a:pt x="1167" y="2429"/>
                  </a:cubicBezTo>
                  <a:cubicBezTo>
                    <a:pt x="1201" y="2432"/>
                    <a:pt x="1236" y="2436"/>
                    <a:pt x="1270" y="2437"/>
                  </a:cubicBezTo>
                  <a:cubicBezTo>
                    <a:pt x="1306" y="2439"/>
                    <a:pt x="1342" y="2440"/>
                    <a:pt x="1378" y="2440"/>
                  </a:cubicBezTo>
                  <a:cubicBezTo>
                    <a:pt x="1388" y="2440"/>
                    <a:pt x="1401" y="2439"/>
                    <a:pt x="1406" y="2433"/>
                  </a:cubicBezTo>
                  <a:cubicBezTo>
                    <a:pt x="1424" y="2407"/>
                    <a:pt x="1440" y="2380"/>
                    <a:pt x="1456" y="2353"/>
                  </a:cubicBezTo>
                  <a:cubicBezTo>
                    <a:pt x="1458" y="2350"/>
                    <a:pt x="1457" y="2343"/>
                    <a:pt x="1455" y="2340"/>
                  </a:cubicBezTo>
                  <a:cubicBezTo>
                    <a:pt x="1428" y="2313"/>
                    <a:pt x="1401" y="2287"/>
                    <a:pt x="1374" y="2261"/>
                  </a:cubicBezTo>
                  <a:cubicBezTo>
                    <a:pt x="1339" y="2228"/>
                    <a:pt x="1306" y="2194"/>
                    <a:pt x="1270" y="2163"/>
                  </a:cubicBezTo>
                  <a:cubicBezTo>
                    <a:pt x="1235" y="2132"/>
                    <a:pt x="1199" y="2103"/>
                    <a:pt x="1163" y="2074"/>
                  </a:cubicBezTo>
                  <a:cubicBezTo>
                    <a:pt x="1159" y="2070"/>
                    <a:pt x="1157" y="2065"/>
                    <a:pt x="1154" y="2061"/>
                  </a:cubicBezTo>
                  <a:cubicBezTo>
                    <a:pt x="1141" y="2041"/>
                    <a:pt x="1148" y="2019"/>
                    <a:pt x="1147" y="1998"/>
                  </a:cubicBezTo>
                  <a:cubicBezTo>
                    <a:pt x="1146" y="1937"/>
                    <a:pt x="1144" y="1876"/>
                    <a:pt x="1143" y="1815"/>
                  </a:cubicBezTo>
                  <a:cubicBezTo>
                    <a:pt x="1143" y="1807"/>
                    <a:pt x="1150" y="1799"/>
                    <a:pt x="1154" y="1790"/>
                  </a:cubicBezTo>
                  <a:cubicBezTo>
                    <a:pt x="1155" y="1790"/>
                    <a:pt x="1157" y="1790"/>
                    <a:pt x="1159" y="1790"/>
                  </a:cubicBezTo>
                  <a:cubicBezTo>
                    <a:pt x="1167" y="1810"/>
                    <a:pt x="1181" y="1799"/>
                    <a:pt x="1193" y="1799"/>
                  </a:cubicBezTo>
                  <a:cubicBezTo>
                    <a:pt x="1251" y="1799"/>
                    <a:pt x="1308" y="1798"/>
                    <a:pt x="1366" y="1798"/>
                  </a:cubicBezTo>
                  <a:cubicBezTo>
                    <a:pt x="1424" y="1797"/>
                    <a:pt x="1482" y="1796"/>
                    <a:pt x="1539" y="1795"/>
                  </a:cubicBezTo>
                  <a:cubicBezTo>
                    <a:pt x="1573" y="1795"/>
                    <a:pt x="1606" y="1795"/>
                    <a:pt x="1640" y="1795"/>
                  </a:cubicBezTo>
                  <a:cubicBezTo>
                    <a:pt x="1650" y="1795"/>
                    <a:pt x="1659" y="1795"/>
                    <a:pt x="1669" y="1795"/>
                  </a:cubicBezTo>
                  <a:cubicBezTo>
                    <a:pt x="1690" y="1796"/>
                    <a:pt x="1710" y="1797"/>
                    <a:pt x="1731" y="1796"/>
                  </a:cubicBezTo>
                  <a:cubicBezTo>
                    <a:pt x="1742" y="1796"/>
                    <a:pt x="1748" y="1791"/>
                    <a:pt x="1747" y="1777"/>
                  </a:cubicBezTo>
                  <a:cubicBezTo>
                    <a:pt x="1743" y="1733"/>
                    <a:pt x="1741" y="1688"/>
                    <a:pt x="1739" y="1644"/>
                  </a:cubicBezTo>
                  <a:cubicBezTo>
                    <a:pt x="1738" y="1621"/>
                    <a:pt x="1735" y="1598"/>
                    <a:pt x="1739" y="1576"/>
                  </a:cubicBezTo>
                  <a:cubicBezTo>
                    <a:pt x="1742" y="1559"/>
                    <a:pt x="1735" y="1548"/>
                    <a:pt x="1725" y="1541"/>
                  </a:cubicBezTo>
                  <a:cubicBezTo>
                    <a:pt x="1696" y="1521"/>
                    <a:pt x="1664" y="1505"/>
                    <a:pt x="1635" y="1486"/>
                  </a:cubicBezTo>
                  <a:cubicBezTo>
                    <a:pt x="1612" y="1472"/>
                    <a:pt x="1590" y="1458"/>
                    <a:pt x="1569" y="1442"/>
                  </a:cubicBezTo>
                  <a:cubicBezTo>
                    <a:pt x="1540" y="1422"/>
                    <a:pt x="1513" y="1399"/>
                    <a:pt x="1484" y="1379"/>
                  </a:cubicBezTo>
                  <a:cubicBezTo>
                    <a:pt x="1430" y="1342"/>
                    <a:pt x="1374" y="1305"/>
                    <a:pt x="1319" y="1269"/>
                  </a:cubicBezTo>
                  <a:cubicBezTo>
                    <a:pt x="1287" y="1248"/>
                    <a:pt x="1255" y="1229"/>
                    <a:pt x="1223" y="1208"/>
                  </a:cubicBezTo>
                  <a:cubicBezTo>
                    <a:pt x="1198" y="1192"/>
                    <a:pt x="1172" y="1177"/>
                    <a:pt x="1148" y="1160"/>
                  </a:cubicBezTo>
                  <a:cubicBezTo>
                    <a:pt x="1143" y="1156"/>
                    <a:pt x="1138" y="1143"/>
                    <a:pt x="1140" y="1139"/>
                  </a:cubicBezTo>
                  <a:cubicBezTo>
                    <a:pt x="1147" y="1128"/>
                    <a:pt x="1141" y="1122"/>
                    <a:pt x="1136" y="1114"/>
                  </a:cubicBezTo>
                  <a:cubicBezTo>
                    <a:pt x="1132" y="1105"/>
                    <a:pt x="1130" y="1095"/>
                    <a:pt x="1129" y="1085"/>
                  </a:cubicBezTo>
                  <a:cubicBezTo>
                    <a:pt x="1123" y="1039"/>
                    <a:pt x="1119" y="993"/>
                    <a:pt x="1114" y="947"/>
                  </a:cubicBezTo>
                  <a:cubicBezTo>
                    <a:pt x="1110" y="918"/>
                    <a:pt x="1104" y="889"/>
                    <a:pt x="1100" y="860"/>
                  </a:cubicBezTo>
                  <a:cubicBezTo>
                    <a:pt x="1093" y="822"/>
                    <a:pt x="1088" y="784"/>
                    <a:pt x="1079" y="747"/>
                  </a:cubicBezTo>
                  <a:cubicBezTo>
                    <a:pt x="1070" y="710"/>
                    <a:pt x="1056" y="675"/>
                    <a:pt x="1046" y="639"/>
                  </a:cubicBezTo>
                  <a:cubicBezTo>
                    <a:pt x="1032" y="591"/>
                    <a:pt x="1020" y="542"/>
                    <a:pt x="1008" y="494"/>
                  </a:cubicBezTo>
                  <a:cubicBezTo>
                    <a:pt x="996" y="444"/>
                    <a:pt x="986" y="393"/>
                    <a:pt x="974" y="343"/>
                  </a:cubicBezTo>
                  <a:cubicBezTo>
                    <a:pt x="961" y="290"/>
                    <a:pt x="948" y="236"/>
                    <a:pt x="932" y="184"/>
                  </a:cubicBezTo>
                  <a:cubicBezTo>
                    <a:pt x="919" y="140"/>
                    <a:pt x="900" y="98"/>
                    <a:pt x="882" y="51"/>
                  </a:cubicBezTo>
                  <a:cubicBezTo>
                    <a:pt x="878" y="57"/>
                    <a:pt x="877" y="59"/>
                    <a:pt x="877" y="60"/>
                  </a:cubicBezTo>
                  <a:cubicBezTo>
                    <a:pt x="854" y="141"/>
                    <a:pt x="830" y="222"/>
                    <a:pt x="808" y="303"/>
                  </a:cubicBezTo>
                  <a:cubicBezTo>
                    <a:pt x="798" y="342"/>
                    <a:pt x="792" y="383"/>
                    <a:pt x="785" y="422"/>
                  </a:cubicBezTo>
                  <a:cubicBezTo>
                    <a:pt x="777" y="467"/>
                    <a:pt x="770" y="512"/>
                    <a:pt x="761" y="557"/>
                  </a:cubicBezTo>
                  <a:cubicBezTo>
                    <a:pt x="756" y="582"/>
                    <a:pt x="746" y="605"/>
                    <a:pt x="740" y="630"/>
                  </a:cubicBezTo>
                  <a:cubicBezTo>
                    <a:pt x="734" y="654"/>
                    <a:pt x="730" y="680"/>
                    <a:pt x="725" y="704"/>
                  </a:cubicBezTo>
                  <a:cubicBezTo>
                    <a:pt x="718" y="736"/>
                    <a:pt x="708" y="766"/>
                    <a:pt x="702" y="798"/>
                  </a:cubicBezTo>
                  <a:cubicBezTo>
                    <a:pt x="696" y="826"/>
                    <a:pt x="693" y="855"/>
                    <a:pt x="690" y="884"/>
                  </a:cubicBezTo>
                  <a:cubicBezTo>
                    <a:pt x="685" y="924"/>
                    <a:pt x="682" y="964"/>
                    <a:pt x="677" y="1004"/>
                  </a:cubicBezTo>
                  <a:cubicBezTo>
                    <a:pt x="673" y="1045"/>
                    <a:pt x="679" y="1089"/>
                    <a:pt x="658" y="1128"/>
                  </a:cubicBezTo>
                  <a:cubicBezTo>
                    <a:pt x="657" y="1130"/>
                    <a:pt x="657" y="1134"/>
                    <a:pt x="658" y="1137"/>
                  </a:cubicBezTo>
                  <a:cubicBezTo>
                    <a:pt x="663" y="1152"/>
                    <a:pt x="659" y="1162"/>
                    <a:pt x="645" y="1171"/>
                  </a:cubicBezTo>
                  <a:cubicBezTo>
                    <a:pt x="618" y="1188"/>
                    <a:pt x="592" y="1207"/>
                    <a:pt x="566" y="1225"/>
                  </a:cubicBezTo>
                  <a:cubicBezTo>
                    <a:pt x="544" y="1239"/>
                    <a:pt x="522" y="1253"/>
                    <a:pt x="500" y="1269"/>
                  </a:cubicBezTo>
                  <a:cubicBezTo>
                    <a:pt x="466" y="1293"/>
                    <a:pt x="433" y="1319"/>
                    <a:pt x="399" y="1344"/>
                  </a:cubicBezTo>
                  <a:cubicBezTo>
                    <a:pt x="357" y="1374"/>
                    <a:pt x="314" y="1404"/>
                    <a:pt x="272" y="1434"/>
                  </a:cubicBezTo>
                  <a:cubicBezTo>
                    <a:pt x="266" y="1438"/>
                    <a:pt x="260" y="1442"/>
                    <a:pt x="255" y="1446"/>
                  </a:cubicBezTo>
                  <a:cubicBezTo>
                    <a:pt x="238" y="1460"/>
                    <a:pt x="223" y="1476"/>
                    <a:pt x="205" y="1488"/>
                  </a:cubicBezTo>
                  <a:cubicBezTo>
                    <a:pt x="168" y="1513"/>
                    <a:pt x="130" y="1536"/>
                    <a:pt x="93" y="1561"/>
                  </a:cubicBezTo>
                  <a:cubicBezTo>
                    <a:pt x="85" y="1567"/>
                    <a:pt x="76" y="1577"/>
                    <a:pt x="75" y="1586"/>
                  </a:cubicBezTo>
                  <a:cubicBezTo>
                    <a:pt x="73" y="1606"/>
                    <a:pt x="77" y="1626"/>
                    <a:pt x="77" y="1646"/>
                  </a:cubicBezTo>
                  <a:cubicBezTo>
                    <a:pt x="77" y="1693"/>
                    <a:pt x="76" y="1739"/>
                    <a:pt x="74" y="1786"/>
                  </a:cubicBezTo>
                  <a:cubicBezTo>
                    <a:pt x="73" y="1812"/>
                    <a:pt x="74" y="1817"/>
                    <a:pt x="99" y="1819"/>
                  </a:cubicBezTo>
                  <a:cubicBezTo>
                    <a:pt x="115" y="1820"/>
                    <a:pt x="130" y="1816"/>
                    <a:pt x="145" y="1815"/>
                  </a:cubicBezTo>
                  <a:cubicBezTo>
                    <a:pt x="202" y="1815"/>
                    <a:pt x="258" y="1816"/>
                    <a:pt x="315" y="1815"/>
                  </a:cubicBezTo>
                  <a:cubicBezTo>
                    <a:pt x="357" y="1814"/>
                    <a:pt x="400" y="1811"/>
                    <a:pt x="443" y="1809"/>
                  </a:cubicBezTo>
                  <a:cubicBezTo>
                    <a:pt x="506" y="1808"/>
                    <a:pt x="570" y="1807"/>
                    <a:pt x="633" y="1805"/>
                  </a:cubicBezTo>
                  <a:cubicBezTo>
                    <a:pt x="643" y="1805"/>
                    <a:pt x="654" y="1803"/>
                    <a:pt x="664" y="1802"/>
                  </a:cubicBezTo>
                  <a:cubicBezTo>
                    <a:pt x="664" y="1800"/>
                    <a:pt x="665" y="1797"/>
                    <a:pt x="666" y="1795"/>
                  </a:cubicBezTo>
                  <a:cubicBezTo>
                    <a:pt x="671" y="1801"/>
                    <a:pt x="679" y="1805"/>
                    <a:pt x="680" y="1811"/>
                  </a:cubicBezTo>
                  <a:cubicBezTo>
                    <a:pt x="682" y="1828"/>
                    <a:pt x="681" y="1844"/>
                    <a:pt x="681" y="1861"/>
                  </a:cubicBezTo>
                  <a:cubicBezTo>
                    <a:pt x="682" y="1917"/>
                    <a:pt x="684" y="1974"/>
                    <a:pt x="683" y="2030"/>
                  </a:cubicBezTo>
                  <a:cubicBezTo>
                    <a:pt x="682" y="2046"/>
                    <a:pt x="676" y="2065"/>
                    <a:pt x="667" y="2078"/>
                  </a:cubicBezTo>
                  <a:cubicBezTo>
                    <a:pt x="654" y="2095"/>
                    <a:pt x="635" y="2106"/>
                    <a:pt x="619" y="2121"/>
                  </a:cubicBezTo>
                  <a:cubicBezTo>
                    <a:pt x="594" y="2143"/>
                    <a:pt x="568" y="2165"/>
                    <a:pt x="544" y="2189"/>
                  </a:cubicBezTo>
                  <a:cubicBezTo>
                    <a:pt x="501" y="2233"/>
                    <a:pt x="459" y="2279"/>
                    <a:pt x="417" y="2325"/>
                  </a:cubicBezTo>
                  <a:cubicBezTo>
                    <a:pt x="405" y="2338"/>
                    <a:pt x="384" y="2350"/>
                    <a:pt x="384" y="2363"/>
                  </a:cubicBezTo>
                  <a:cubicBezTo>
                    <a:pt x="383" y="2378"/>
                    <a:pt x="400" y="2393"/>
                    <a:pt x="410" y="2409"/>
                  </a:cubicBezTo>
                  <a:cubicBezTo>
                    <a:pt x="411" y="2410"/>
                    <a:pt x="412" y="2412"/>
                    <a:pt x="413" y="2414"/>
                  </a:cubicBezTo>
                  <a:cubicBezTo>
                    <a:pt x="430" y="2442"/>
                    <a:pt x="450" y="2463"/>
                    <a:pt x="486" y="2446"/>
                  </a:cubicBezTo>
                  <a:cubicBezTo>
                    <a:pt x="487" y="2446"/>
                    <a:pt x="487" y="2447"/>
                    <a:pt x="488" y="2447"/>
                  </a:cubicBezTo>
                  <a:cubicBezTo>
                    <a:pt x="549" y="2443"/>
                    <a:pt x="609" y="2439"/>
                    <a:pt x="670" y="2434"/>
                  </a:cubicBezTo>
                  <a:cubicBezTo>
                    <a:pt x="676" y="2433"/>
                    <a:pt x="685" y="2425"/>
                    <a:pt x="687" y="2419"/>
                  </a:cubicBezTo>
                  <a:cubicBezTo>
                    <a:pt x="699" y="2376"/>
                    <a:pt x="709" y="2331"/>
                    <a:pt x="722" y="2288"/>
                  </a:cubicBezTo>
                  <a:cubicBezTo>
                    <a:pt x="728" y="2267"/>
                    <a:pt x="739" y="2247"/>
                    <a:pt x="748" y="2227"/>
                  </a:cubicBezTo>
                  <a:cubicBezTo>
                    <a:pt x="750" y="2226"/>
                    <a:pt x="753" y="2225"/>
                    <a:pt x="755" y="2225"/>
                  </a:cubicBezTo>
                  <a:cubicBezTo>
                    <a:pt x="763" y="2234"/>
                    <a:pt x="774" y="2241"/>
                    <a:pt x="778" y="2251"/>
                  </a:cubicBezTo>
                  <a:cubicBezTo>
                    <a:pt x="785" y="2273"/>
                    <a:pt x="788" y="2295"/>
                    <a:pt x="794" y="2317"/>
                  </a:cubicBezTo>
                  <a:cubicBezTo>
                    <a:pt x="805" y="2355"/>
                    <a:pt x="817" y="2393"/>
                    <a:pt x="830" y="2431"/>
                  </a:cubicBezTo>
                  <a:cubicBezTo>
                    <a:pt x="834" y="2445"/>
                    <a:pt x="859" y="2445"/>
                    <a:pt x="868" y="2434"/>
                  </a:cubicBezTo>
                  <a:cubicBezTo>
                    <a:pt x="872" y="2428"/>
                    <a:pt x="878" y="2424"/>
                    <a:pt x="884" y="2420"/>
                  </a:cubicBezTo>
                  <a:cubicBezTo>
                    <a:pt x="888" y="2425"/>
                    <a:pt x="892" y="2430"/>
                    <a:pt x="898" y="2437"/>
                  </a:cubicBezTo>
                  <a:cubicBezTo>
                    <a:pt x="908" y="2431"/>
                    <a:pt x="918" y="2424"/>
                    <a:pt x="927" y="2418"/>
                  </a:cubicBezTo>
                  <a:cubicBezTo>
                    <a:pt x="934" y="2426"/>
                    <a:pt x="938" y="2432"/>
                    <a:pt x="943" y="2437"/>
                  </a:cubicBezTo>
                  <a:cubicBezTo>
                    <a:pt x="946" y="2433"/>
                    <a:pt x="949" y="2428"/>
                    <a:pt x="953" y="2424"/>
                  </a:cubicBezTo>
                  <a:cubicBezTo>
                    <a:pt x="956" y="2420"/>
                    <a:pt x="960" y="2418"/>
                    <a:pt x="965" y="2414"/>
                  </a:cubicBezTo>
                  <a:cubicBezTo>
                    <a:pt x="969" y="2419"/>
                    <a:pt x="971" y="2424"/>
                    <a:pt x="974" y="2427"/>
                  </a:cubicBezTo>
                  <a:cubicBezTo>
                    <a:pt x="981" y="2433"/>
                    <a:pt x="989" y="2440"/>
                    <a:pt x="997" y="2441"/>
                  </a:cubicBezTo>
                  <a:cubicBezTo>
                    <a:pt x="1002" y="2442"/>
                    <a:pt x="1011" y="2433"/>
                    <a:pt x="1013" y="2427"/>
                  </a:cubicBezTo>
                  <a:cubicBezTo>
                    <a:pt x="1022" y="2403"/>
                    <a:pt x="1028" y="2377"/>
                    <a:pt x="1034" y="2352"/>
                  </a:cubicBezTo>
                  <a:cubicBezTo>
                    <a:pt x="1038" y="2335"/>
                    <a:pt x="1038" y="2317"/>
                    <a:pt x="1043" y="2301"/>
                  </a:cubicBezTo>
                  <a:cubicBezTo>
                    <a:pt x="1050" y="2273"/>
                    <a:pt x="1050" y="2241"/>
                    <a:pt x="1085" y="2224"/>
                  </a:cubicBezTo>
                  <a:close/>
                  <a:moveTo>
                    <a:pt x="1763" y="1425"/>
                  </a:moveTo>
                  <a:cubicBezTo>
                    <a:pt x="1760" y="1425"/>
                    <a:pt x="1757" y="1426"/>
                    <a:pt x="1754" y="1426"/>
                  </a:cubicBezTo>
                  <a:cubicBezTo>
                    <a:pt x="1760" y="1559"/>
                    <a:pt x="1767" y="1691"/>
                    <a:pt x="1773" y="1826"/>
                  </a:cubicBezTo>
                  <a:cubicBezTo>
                    <a:pt x="1780" y="1827"/>
                    <a:pt x="1789" y="1827"/>
                    <a:pt x="1800" y="1828"/>
                  </a:cubicBezTo>
                  <a:cubicBezTo>
                    <a:pt x="1798" y="1808"/>
                    <a:pt x="1795" y="1791"/>
                    <a:pt x="1794" y="1774"/>
                  </a:cubicBezTo>
                  <a:cubicBezTo>
                    <a:pt x="1793" y="1760"/>
                    <a:pt x="1793" y="1747"/>
                    <a:pt x="1792" y="1733"/>
                  </a:cubicBezTo>
                  <a:cubicBezTo>
                    <a:pt x="1789" y="1707"/>
                    <a:pt x="1785" y="1681"/>
                    <a:pt x="1783" y="1654"/>
                  </a:cubicBezTo>
                  <a:cubicBezTo>
                    <a:pt x="1781" y="1629"/>
                    <a:pt x="1784" y="1603"/>
                    <a:pt x="1779" y="1579"/>
                  </a:cubicBezTo>
                  <a:cubicBezTo>
                    <a:pt x="1772" y="1544"/>
                    <a:pt x="1773" y="1510"/>
                    <a:pt x="1773" y="1475"/>
                  </a:cubicBezTo>
                  <a:cubicBezTo>
                    <a:pt x="1772" y="1458"/>
                    <a:pt x="1767" y="1442"/>
                    <a:pt x="1763" y="1425"/>
                  </a:cubicBezTo>
                  <a:close/>
                  <a:moveTo>
                    <a:pt x="57" y="1450"/>
                  </a:moveTo>
                  <a:cubicBezTo>
                    <a:pt x="53" y="1450"/>
                    <a:pt x="50" y="1449"/>
                    <a:pt x="46" y="1449"/>
                  </a:cubicBezTo>
                  <a:cubicBezTo>
                    <a:pt x="44" y="1467"/>
                    <a:pt x="41" y="1484"/>
                    <a:pt x="40" y="1502"/>
                  </a:cubicBezTo>
                  <a:cubicBezTo>
                    <a:pt x="39" y="1532"/>
                    <a:pt x="39" y="1562"/>
                    <a:pt x="38" y="1592"/>
                  </a:cubicBezTo>
                  <a:cubicBezTo>
                    <a:pt x="37" y="1600"/>
                    <a:pt x="35" y="1609"/>
                    <a:pt x="35" y="1617"/>
                  </a:cubicBezTo>
                  <a:cubicBezTo>
                    <a:pt x="35" y="1655"/>
                    <a:pt x="38" y="1693"/>
                    <a:pt x="36" y="1731"/>
                  </a:cubicBezTo>
                  <a:cubicBezTo>
                    <a:pt x="34" y="1767"/>
                    <a:pt x="27" y="1803"/>
                    <a:pt x="24" y="1839"/>
                  </a:cubicBezTo>
                  <a:cubicBezTo>
                    <a:pt x="23" y="1843"/>
                    <a:pt x="30" y="1851"/>
                    <a:pt x="35" y="1852"/>
                  </a:cubicBezTo>
                  <a:cubicBezTo>
                    <a:pt x="41" y="1853"/>
                    <a:pt x="48" y="1849"/>
                    <a:pt x="50" y="1849"/>
                  </a:cubicBezTo>
                  <a:cubicBezTo>
                    <a:pt x="53" y="1714"/>
                    <a:pt x="55" y="1582"/>
                    <a:pt x="57" y="1450"/>
                  </a:cubicBezTo>
                  <a:close/>
                </a:path>
              </a:pathLst>
            </a:custGeom>
            <a:grpFill/>
            <a:ln w="9525">
              <a:solidFill>
                <a:srgbClr val="004A94"/>
              </a:solidFill>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srgbClr val="0B2338"/>
                </a:solidFill>
                <a:effectLst/>
                <a:uLnTx/>
                <a:uFillTx/>
                <a:latin typeface="Arial"/>
                <a:ea typeface="+mn-ea"/>
                <a:cs typeface="+mn-cs"/>
              </a:endParaRPr>
            </a:p>
          </p:txBody>
        </p:sp>
        <p:sp>
          <p:nvSpPr>
            <p:cNvPr id="38" name="Freeform 15">
              <a:extLst>
                <a:ext uri="{FF2B5EF4-FFF2-40B4-BE49-F238E27FC236}">
                  <a16:creationId xmlns:a16="http://schemas.microsoft.com/office/drawing/2014/main" id="{DE903BEF-8A7E-4BA3-BD81-FDA7F89282AD}"/>
                </a:ext>
              </a:extLst>
            </p:cNvPr>
            <p:cNvSpPr>
              <a:spLocks noEditPoints="1"/>
            </p:cNvSpPr>
            <p:nvPr/>
          </p:nvSpPr>
          <p:spPr bwMode="auto">
            <a:xfrm>
              <a:off x="3413" y="1980"/>
              <a:ext cx="28" cy="67"/>
            </a:xfrm>
            <a:custGeom>
              <a:avLst/>
              <a:gdLst>
                <a:gd name="T0" fmla="*/ 4 w 169"/>
                <a:gd name="T1" fmla="*/ 192 h 396"/>
                <a:gd name="T2" fmla="*/ 4 w 169"/>
                <a:gd name="T3" fmla="*/ 131 h 396"/>
                <a:gd name="T4" fmla="*/ 30 w 169"/>
                <a:gd name="T5" fmla="*/ 35 h 396"/>
                <a:gd name="T6" fmla="*/ 82 w 169"/>
                <a:gd name="T7" fmla="*/ 5 h 396"/>
                <a:gd name="T8" fmla="*/ 137 w 169"/>
                <a:gd name="T9" fmla="*/ 41 h 396"/>
                <a:gd name="T10" fmla="*/ 159 w 169"/>
                <a:gd name="T11" fmla="*/ 238 h 396"/>
                <a:gd name="T12" fmla="*/ 141 w 169"/>
                <a:gd name="T13" fmla="*/ 337 h 396"/>
                <a:gd name="T14" fmla="*/ 110 w 169"/>
                <a:gd name="T15" fmla="*/ 377 h 396"/>
                <a:gd name="T16" fmla="*/ 32 w 169"/>
                <a:gd name="T17" fmla="*/ 346 h 396"/>
                <a:gd name="T18" fmla="*/ 0 w 169"/>
                <a:gd name="T19" fmla="*/ 193 h 396"/>
                <a:gd name="T20" fmla="*/ 4 w 169"/>
                <a:gd name="T21" fmla="*/ 192 h 396"/>
                <a:gd name="T22" fmla="*/ 138 w 169"/>
                <a:gd name="T23" fmla="*/ 191 h 396"/>
                <a:gd name="T24" fmla="*/ 116 w 169"/>
                <a:gd name="T25" fmla="*/ 66 h 396"/>
                <a:gd name="T26" fmla="*/ 85 w 169"/>
                <a:gd name="T27" fmla="*/ 35 h 396"/>
                <a:gd name="T28" fmla="*/ 51 w 169"/>
                <a:gd name="T29" fmla="*/ 64 h 396"/>
                <a:gd name="T30" fmla="*/ 37 w 169"/>
                <a:gd name="T31" fmla="*/ 126 h 396"/>
                <a:gd name="T32" fmla="*/ 55 w 169"/>
                <a:gd name="T33" fmla="*/ 320 h 396"/>
                <a:gd name="T34" fmla="*/ 84 w 169"/>
                <a:gd name="T35" fmla="*/ 345 h 396"/>
                <a:gd name="T36" fmla="*/ 114 w 169"/>
                <a:gd name="T37" fmla="*/ 319 h 396"/>
                <a:gd name="T38" fmla="*/ 138 w 169"/>
                <a:gd name="T39" fmla="*/ 191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9" h="396">
                  <a:moveTo>
                    <a:pt x="4" y="192"/>
                  </a:moveTo>
                  <a:cubicBezTo>
                    <a:pt x="4" y="172"/>
                    <a:pt x="3" y="151"/>
                    <a:pt x="4" y="131"/>
                  </a:cubicBezTo>
                  <a:cubicBezTo>
                    <a:pt x="6" y="97"/>
                    <a:pt x="8" y="62"/>
                    <a:pt x="30" y="35"/>
                  </a:cubicBezTo>
                  <a:cubicBezTo>
                    <a:pt x="41" y="20"/>
                    <a:pt x="63" y="9"/>
                    <a:pt x="82" y="5"/>
                  </a:cubicBezTo>
                  <a:cubicBezTo>
                    <a:pt x="108" y="0"/>
                    <a:pt x="126" y="19"/>
                    <a:pt x="137" y="41"/>
                  </a:cubicBezTo>
                  <a:cubicBezTo>
                    <a:pt x="169" y="103"/>
                    <a:pt x="165" y="171"/>
                    <a:pt x="159" y="238"/>
                  </a:cubicBezTo>
                  <a:cubicBezTo>
                    <a:pt x="156" y="271"/>
                    <a:pt x="150" y="305"/>
                    <a:pt x="141" y="337"/>
                  </a:cubicBezTo>
                  <a:cubicBezTo>
                    <a:pt x="137" y="353"/>
                    <a:pt x="124" y="371"/>
                    <a:pt x="110" y="377"/>
                  </a:cubicBezTo>
                  <a:cubicBezTo>
                    <a:pt x="71" y="396"/>
                    <a:pt x="46" y="387"/>
                    <a:pt x="32" y="346"/>
                  </a:cubicBezTo>
                  <a:cubicBezTo>
                    <a:pt x="16" y="297"/>
                    <a:pt x="11" y="244"/>
                    <a:pt x="0" y="193"/>
                  </a:cubicBezTo>
                  <a:cubicBezTo>
                    <a:pt x="1" y="193"/>
                    <a:pt x="3" y="193"/>
                    <a:pt x="4" y="192"/>
                  </a:cubicBezTo>
                  <a:close/>
                  <a:moveTo>
                    <a:pt x="138" y="191"/>
                  </a:moveTo>
                  <a:cubicBezTo>
                    <a:pt x="131" y="151"/>
                    <a:pt x="123" y="108"/>
                    <a:pt x="116" y="66"/>
                  </a:cubicBezTo>
                  <a:cubicBezTo>
                    <a:pt x="112" y="49"/>
                    <a:pt x="104" y="36"/>
                    <a:pt x="85" y="35"/>
                  </a:cubicBezTo>
                  <a:cubicBezTo>
                    <a:pt x="66" y="35"/>
                    <a:pt x="55" y="48"/>
                    <a:pt x="51" y="64"/>
                  </a:cubicBezTo>
                  <a:cubicBezTo>
                    <a:pt x="44" y="84"/>
                    <a:pt x="38" y="105"/>
                    <a:pt x="37" y="126"/>
                  </a:cubicBezTo>
                  <a:cubicBezTo>
                    <a:pt x="32" y="191"/>
                    <a:pt x="33" y="257"/>
                    <a:pt x="55" y="320"/>
                  </a:cubicBezTo>
                  <a:cubicBezTo>
                    <a:pt x="61" y="335"/>
                    <a:pt x="67" y="345"/>
                    <a:pt x="84" y="345"/>
                  </a:cubicBezTo>
                  <a:cubicBezTo>
                    <a:pt x="102" y="344"/>
                    <a:pt x="111" y="335"/>
                    <a:pt x="114" y="319"/>
                  </a:cubicBezTo>
                  <a:cubicBezTo>
                    <a:pt x="122" y="277"/>
                    <a:pt x="130" y="236"/>
                    <a:pt x="138" y="191"/>
                  </a:cubicBezTo>
                  <a:close/>
                </a:path>
              </a:pathLst>
            </a:custGeom>
            <a:grpFill/>
            <a:ln w="9525">
              <a:solidFill>
                <a:srgbClr val="004A94"/>
              </a:solidFill>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srgbClr val="0B2338"/>
                </a:solidFill>
                <a:effectLst/>
                <a:uLnTx/>
                <a:uFillTx/>
                <a:latin typeface="Arial"/>
                <a:ea typeface="+mn-ea"/>
                <a:cs typeface="+mn-cs"/>
              </a:endParaRPr>
            </a:p>
          </p:txBody>
        </p:sp>
        <p:sp>
          <p:nvSpPr>
            <p:cNvPr id="39" name="Freeform 16">
              <a:extLst>
                <a:ext uri="{FF2B5EF4-FFF2-40B4-BE49-F238E27FC236}">
                  <a16:creationId xmlns:a16="http://schemas.microsoft.com/office/drawing/2014/main" id="{8CC24A2B-9D00-4926-A6D0-A8E75F3FDBA2}"/>
                </a:ext>
              </a:extLst>
            </p:cNvPr>
            <p:cNvSpPr>
              <a:spLocks noEditPoints="1"/>
            </p:cNvSpPr>
            <p:nvPr/>
          </p:nvSpPr>
          <p:spPr bwMode="auto">
            <a:xfrm>
              <a:off x="3665" y="1680"/>
              <a:ext cx="307" cy="416"/>
            </a:xfrm>
            <a:custGeom>
              <a:avLst/>
              <a:gdLst>
                <a:gd name="T0" fmla="*/ 832 w 1823"/>
                <a:gd name="T1" fmla="*/ 2463 h 2472"/>
                <a:gd name="T2" fmla="*/ 712 w 1823"/>
                <a:gd name="T3" fmla="*/ 2442 h 2472"/>
                <a:gd name="T4" fmla="*/ 419 w 1823"/>
                <a:gd name="T5" fmla="*/ 2457 h 2472"/>
                <a:gd name="T6" fmla="*/ 394 w 1823"/>
                <a:gd name="T7" fmla="*/ 2309 h 2472"/>
                <a:gd name="T8" fmla="*/ 655 w 1823"/>
                <a:gd name="T9" fmla="*/ 2052 h 2472"/>
                <a:gd name="T10" fmla="*/ 590 w 1823"/>
                <a:gd name="T11" fmla="*/ 1834 h 2472"/>
                <a:gd name="T12" fmla="*/ 122 w 1823"/>
                <a:gd name="T13" fmla="*/ 1843 h 2472"/>
                <a:gd name="T14" fmla="*/ 2 w 1823"/>
                <a:gd name="T15" fmla="*/ 1872 h 2472"/>
                <a:gd name="T16" fmla="*/ 48 w 1823"/>
                <a:gd name="T17" fmla="*/ 1382 h 2472"/>
                <a:gd name="T18" fmla="*/ 209 w 1823"/>
                <a:gd name="T19" fmla="*/ 1451 h 2472"/>
                <a:gd name="T20" fmla="*/ 632 w 1823"/>
                <a:gd name="T21" fmla="*/ 1118 h 2472"/>
                <a:gd name="T22" fmla="*/ 730 w 1823"/>
                <a:gd name="T23" fmla="*/ 521 h 2472"/>
                <a:gd name="T24" fmla="*/ 818 w 1823"/>
                <a:gd name="T25" fmla="*/ 131 h 2472"/>
                <a:gd name="T26" fmla="*/ 950 w 1823"/>
                <a:gd name="T27" fmla="*/ 129 h 2472"/>
                <a:gd name="T28" fmla="*/ 1085 w 1823"/>
                <a:gd name="T29" fmla="*/ 641 h 2472"/>
                <a:gd name="T30" fmla="*/ 1202 w 1823"/>
                <a:gd name="T31" fmla="*/ 1153 h 2472"/>
                <a:gd name="T32" fmla="*/ 1728 w 1823"/>
                <a:gd name="T33" fmla="*/ 1503 h 2472"/>
                <a:gd name="T34" fmla="*/ 1798 w 1823"/>
                <a:gd name="T35" fmla="*/ 1530 h 2472"/>
                <a:gd name="T36" fmla="*/ 1764 w 1823"/>
                <a:gd name="T37" fmla="*/ 1842 h 2472"/>
                <a:gd name="T38" fmla="*/ 1670 w 1823"/>
                <a:gd name="T39" fmla="*/ 1823 h 2472"/>
                <a:gd name="T40" fmla="*/ 1203 w 1823"/>
                <a:gd name="T41" fmla="*/ 1825 h 2472"/>
                <a:gd name="T42" fmla="*/ 1175 w 1823"/>
                <a:gd name="T43" fmla="*/ 2012 h 2472"/>
                <a:gd name="T44" fmla="*/ 1430 w 1823"/>
                <a:gd name="T45" fmla="*/ 2273 h 2472"/>
                <a:gd name="T46" fmla="*/ 1392 w 1823"/>
                <a:gd name="T47" fmla="*/ 2461 h 2472"/>
                <a:gd name="T48" fmla="*/ 1078 w 1823"/>
                <a:gd name="T49" fmla="*/ 2303 h 2472"/>
                <a:gd name="T50" fmla="*/ 1365 w 1823"/>
                <a:gd name="T51" fmla="*/ 1791 h 2472"/>
                <a:gd name="T52" fmla="*/ 1732 w 1823"/>
                <a:gd name="T53" fmla="*/ 1789 h 2472"/>
                <a:gd name="T54" fmla="*/ 1724 w 1823"/>
                <a:gd name="T55" fmla="*/ 1533 h 2472"/>
                <a:gd name="T56" fmla="*/ 1444 w 1823"/>
                <a:gd name="T57" fmla="*/ 1348 h 2472"/>
                <a:gd name="T58" fmla="*/ 1140 w 1823"/>
                <a:gd name="T59" fmla="*/ 1113 h 2472"/>
                <a:gd name="T60" fmla="*/ 1079 w 1823"/>
                <a:gd name="T61" fmla="*/ 738 h 2472"/>
                <a:gd name="T62" fmla="*/ 962 w 1823"/>
                <a:gd name="T63" fmla="*/ 268 h 2472"/>
                <a:gd name="T64" fmla="*/ 810 w 1823"/>
                <a:gd name="T65" fmla="*/ 288 h 2472"/>
                <a:gd name="T66" fmla="*/ 725 w 1823"/>
                <a:gd name="T67" fmla="*/ 698 h 2472"/>
                <a:gd name="T68" fmla="*/ 661 w 1823"/>
                <a:gd name="T69" fmla="*/ 1138 h 2472"/>
                <a:gd name="T70" fmla="*/ 275 w 1823"/>
                <a:gd name="T71" fmla="*/ 1425 h 2472"/>
                <a:gd name="T72" fmla="*/ 78 w 1823"/>
                <a:gd name="T73" fmla="*/ 1592 h 2472"/>
                <a:gd name="T74" fmla="*/ 90 w 1823"/>
                <a:gd name="T75" fmla="*/ 1810 h 2472"/>
                <a:gd name="T76" fmla="*/ 635 w 1823"/>
                <a:gd name="T77" fmla="*/ 1798 h 2472"/>
                <a:gd name="T78" fmla="*/ 681 w 1823"/>
                <a:gd name="T79" fmla="*/ 1855 h 2472"/>
                <a:gd name="T80" fmla="*/ 542 w 1823"/>
                <a:gd name="T81" fmla="*/ 2184 h 2472"/>
                <a:gd name="T82" fmla="*/ 453 w 1823"/>
                <a:gd name="T83" fmla="*/ 2444 h 2472"/>
                <a:gd name="T84" fmla="*/ 722 w 1823"/>
                <a:gd name="T85" fmla="*/ 2281 h 2472"/>
                <a:gd name="T86" fmla="*/ 795 w 1823"/>
                <a:gd name="T87" fmla="*/ 2311 h 2472"/>
                <a:gd name="T88" fmla="*/ 883 w 1823"/>
                <a:gd name="T89" fmla="*/ 2414 h 2472"/>
                <a:gd name="T90" fmla="*/ 944 w 1823"/>
                <a:gd name="T91" fmla="*/ 2430 h 2472"/>
                <a:gd name="T92" fmla="*/ 996 w 1823"/>
                <a:gd name="T93" fmla="*/ 2434 h 2472"/>
                <a:gd name="T94" fmla="*/ 1086 w 1823"/>
                <a:gd name="T95" fmla="*/ 2220 h 2472"/>
                <a:gd name="T96" fmla="*/ 1166 w 1823"/>
                <a:gd name="T97" fmla="*/ 2422 h 2472"/>
                <a:gd name="T98" fmla="*/ 1456 w 1823"/>
                <a:gd name="T99" fmla="*/ 2346 h 2472"/>
                <a:gd name="T100" fmla="*/ 1154 w 1823"/>
                <a:gd name="T101" fmla="*/ 2053 h 2472"/>
                <a:gd name="T102" fmla="*/ 1763 w 1823"/>
                <a:gd name="T103" fmla="*/ 1418 h 2472"/>
                <a:gd name="T104" fmla="*/ 1763 w 1823"/>
                <a:gd name="T105" fmla="*/ 1678 h 2472"/>
                <a:gd name="T106" fmla="*/ 1783 w 1823"/>
                <a:gd name="T107" fmla="*/ 1703 h 2472"/>
                <a:gd name="T108" fmla="*/ 1763 w 1823"/>
                <a:gd name="T109" fmla="*/ 1418 h 2472"/>
                <a:gd name="T110" fmla="*/ 37 w 1823"/>
                <a:gd name="T111" fmla="*/ 1588 h 2472"/>
                <a:gd name="T112" fmla="*/ 27 w 1823"/>
                <a:gd name="T113" fmla="*/ 1844 h 2472"/>
                <a:gd name="T114" fmla="*/ 55 w 1823"/>
                <a:gd name="T115" fmla="*/ 1629 h 2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23" h="2472">
                  <a:moveTo>
                    <a:pt x="1075" y="2303"/>
                  </a:moveTo>
                  <a:cubicBezTo>
                    <a:pt x="1065" y="2345"/>
                    <a:pt x="1055" y="2388"/>
                    <a:pt x="1047" y="2430"/>
                  </a:cubicBezTo>
                  <a:cubicBezTo>
                    <a:pt x="1042" y="2454"/>
                    <a:pt x="1033" y="2463"/>
                    <a:pt x="1008" y="2463"/>
                  </a:cubicBezTo>
                  <a:cubicBezTo>
                    <a:pt x="949" y="2463"/>
                    <a:pt x="890" y="2463"/>
                    <a:pt x="832" y="2463"/>
                  </a:cubicBezTo>
                  <a:cubicBezTo>
                    <a:pt x="810" y="2463"/>
                    <a:pt x="801" y="2456"/>
                    <a:pt x="792" y="2416"/>
                  </a:cubicBezTo>
                  <a:cubicBezTo>
                    <a:pt x="783" y="2379"/>
                    <a:pt x="773" y="2342"/>
                    <a:pt x="759" y="2304"/>
                  </a:cubicBezTo>
                  <a:cubicBezTo>
                    <a:pt x="754" y="2319"/>
                    <a:pt x="750" y="2335"/>
                    <a:pt x="745" y="2350"/>
                  </a:cubicBezTo>
                  <a:cubicBezTo>
                    <a:pt x="735" y="2381"/>
                    <a:pt x="724" y="2412"/>
                    <a:pt x="712" y="2442"/>
                  </a:cubicBezTo>
                  <a:cubicBezTo>
                    <a:pt x="711" y="2446"/>
                    <a:pt x="703" y="2451"/>
                    <a:pt x="698" y="2452"/>
                  </a:cubicBezTo>
                  <a:cubicBezTo>
                    <a:pt x="655" y="2456"/>
                    <a:pt x="612" y="2459"/>
                    <a:pt x="570" y="2463"/>
                  </a:cubicBezTo>
                  <a:cubicBezTo>
                    <a:pt x="530" y="2466"/>
                    <a:pt x="491" y="2471"/>
                    <a:pt x="451" y="2472"/>
                  </a:cubicBezTo>
                  <a:cubicBezTo>
                    <a:pt x="440" y="2472"/>
                    <a:pt x="425" y="2466"/>
                    <a:pt x="419" y="2457"/>
                  </a:cubicBezTo>
                  <a:cubicBezTo>
                    <a:pt x="402" y="2434"/>
                    <a:pt x="388" y="2408"/>
                    <a:pt x="373" y="2383"/>
                  </a:cubicBezTo>
                  <a:cubicBezTo>
                    <a:pt x="373" y="2382"/>
                    <a:pt x="372" y="2381"/>
                    <a:pt x="371" y="2380"/>
                  </a:cubicBezTo>
                  <a:cubicBezTo>
                    <a:pt x="349" y="2348"/>
                    <a:pt x="349" y="2349"/>
                    <a:pt x="379" y="2326"/>
                  </a:cubicBezTo>
                  <a:cubicBezTo>
                    <a:pt x="384" y="2321"/>
                    <a:pt x="389" y="2315"/>
                    <a:pt x="394" y="2309"/>
                  </a:cubicBezTo>
                  <a:cubicBezTo>
                    <a:pt x="419" y="2282"/>
                    <a:pt x="444" y="2254"/>
                    <a:pt x="469" y="2226"/>
                  </a:cubicBezTo>
                  <a:cubicBezTo>
                    <a:pt x="485" y="2208"/>
                    <a:pt x="502" y="2190"/>
                    <a:pt x="520" y="2173"/>
                  </a:cubicBezTo>
                  <a:cubicBezTo>
                    <a:pt x="548" y="2148"/>
                    <a:pt x="576" y="2123"/>
                    <a:pt x="605" y="2099"/>
                  </a:cubicBezTo>
                  <a:cubicBezTo>
                    <a:pt x="622" y="2084"/>
                    <a:pt x="632" y="2061"/>
                    <a:pt x="655" y="2052"/>
                  </a:cubicBezTo>
                  <a:cubicBezTo>
                    <a:pt x="658" y="2052"/>
                    <a:pt x="659" y="2046"/>
                    <a:pt x="659" y="2042"/>
                  </a:cubicBezTo>
                  <a:cubicBezTo>
                    <a:pt x="659" y="1975"/>
                    <a:pt x="658" y="1908"/>
                    <a:pt x="658" y="1841"/>
                  </a:cubicBezTo>
                  <a:cubicBezTo>
                    <a:pt x="658" y="1838"/>
                    <a:pt x="657" y="1836"/>
                    <a:pt x="656" y="1830"/>
                  </a:cubicBezTo>
                  <a:cubicBezTo>
                    <a:pt x="634" y="1831"/>
                    <a:pt x="612" y="1833"/>
                    <a:pt x="590" y="1834"/>
                  </a:cubicBezTo>
                  <a:cubicBezTo>
                    <a:pt x="568" y="1834"/>
                    <a:pt x="545" y="1834"/>
                    <a:pt x="523" y="1834"/>
                  </a:cubicBezTo>
                  <a:cubicBezTo>
                    <a:pt x="493" y="1834"/>
                    <a:pt x="464" y="1832"/>
                    <a:pt x="435" y="1833"/>
                  </a:cubicBezTo>
                  <a:cubicBezTo>
                    <a:pt x="369" y="1834"/>
                    <a:pt x="303" y="1835"/>
                    <a:pt x="238" y="1837"/>
                  </a:cubicBezTo>
                  <a:cubicBezTo>
                    <a:pt x="199" y="1838"/>
                    <a:pt x="161" y="1841"/>
                    <a:pt x="122" y="1843"/>
                  </a:cubicBezTo>
                  <a:cubicBezTo>
                    <a:pt x="117" y="1843"/>
                    <a:pt x="112" y="1840"/>
                    <a:pt x="107" y="1841"/>
                  </a:cubicBezTo>
                  <a:cubicBezTo>
                    <a:pt x="97" y="1842"/>
                    <a:pt x="82" y="1833"/>
                    <a:pt x="80" y="1854"/>
                  </a:cubicBezTo>
                  <a:cubicBezTo>
                    <a:pt x="80" y="1859"/>
                    <a:pt x="67" y="1864"/>
                    <a:pt x="59" y="1866"/>
                  </a:cubicBezTo>
                  <a:cubicBezTo>
                    <a:pt x="41" y="1869"/>
                    <a:pt x="23" y="1870"/>
                    <a:pt x="2" y="1872"/>
                  </a:cubicBezTo>
                  <a:cubicBezTo>
                    <a:pt x="2" y="1843"/>
                    <a:pt x="0" y="1816"/>
                    <a:pt x="2" y="1789"/>
                  </a:cubicBezTo>
                  <a:cubicBezTo>
                    <a:pt x="5" y="1741"/>
                    <a:pt x="11" y="1694"/>
                    <a:pt x="14" y="1646"/>
                  </a:cubicBezTo>
                  <a:cubicBezTo>
                    <a:pt x="18" y="1587"/>
                    <a:pt x="17" y="1528"/>
                    <a:pt x="23" y="1470"/>
                  </a:cubicBezTo>
                  <a:cubicBezTo>
                    <a:pt x="26" y="1440"/>
                    <a:pt x="40" y="1412"/>
                    <a:pt x="48" y="1382"/>
                  </a:cubicBezTo>
                  <a:cubicBezTo>
                    <a:pt x="74" y="1391"/>
                    <a:pt x="72" y="1411"/>
                    <a:pt x="74" y="1428"/>
                  </a:cubicBezTo>
                  <a:cubicBezTo>
                    <a:pt x="78" y="1460"/>
                    <a:pt x="81" y="1493"/>
                    <a:pt x="84" y="1529"/>
                  </a:cubicBezTo>
                  <a:cubicBezTo>
                    <a:pt x="117" y="1510"/>
                    <a:pt x="146" y="1492"/>
                    <a:pt x="175" y="1475"/>
                  </a:cubicBezTo>
                  <a:cubicBezTo>
                    <a:pt x="186" y="1467"/>
                    <a:pt x="198" y="1460"/>
                    <a:pt x="209" y="1451"/>
                  </a:cubicBezTo>
                  <a:cubicBezTo>
                    <a:pt x="260" y="1412"/>
                    <a:pt x="311" y="1373"/>
                    <a:pt x="363" y="1335"/>
                  </a:cubicBezTo>
                  <a:cubicBezTo>
                    <a:pt x="414" y="1296"/>
                    <a:pt x="467" y="1259"/>
                    <a:pt x="518" y="1220"/>
                  </a:cubicBezTo>
                  <a:cubicBezTo>
                    <a:pt x="553" y="1193"/>
                    <a:pt x="588" y="1166"/>
                    <a:pt x="622" y="1138"/>
                  </a:cubicBezTo>
                  <a:cubicBezTo>
                    <a:pt x="628" y="1133"/>
                    <a:pt x="631" y="1125"/>
                    <a:pt x="632" y="1118"/>
                  </a:cubicBezTo>
                  <a:cubicBezTo>
                    <a:pt x="641" y="1029"/>
                    <a:pt x="648" y="939"/>
                    <a:pt x="659" y="850"/>
                  </a:cubicBezTo>
                  <a:cubicBezTo>
                    <a:pt x="666" y="796"/>
                    <a:pt x="681" y="743"/>
                    <a:pt x="692" y="689"/>
                  </a:cubicBezTo>
                  <a:cubicBezTo>
                    <a:pt x="700" y="653"/>
                    <a:pt x="705" y="617"/>
                    <a:pt x="713" y="582"/>
                  </a:cubicBezTo>
                  <a:cubicBezTo>
                    <a:pt x="717" y="561"/>
                    <a:pt x="725" y="541"/>
                    <a:pt x="730" y="521"/>
                  </a:cubicBezTo>
                  <a:cubicBezTo>
                    <a:pt x="736" y="501"/>
                    <a:pt x="742" y="480"/>
                    <a:pt x="746" y="460"/>
                  </a:cubicBezTo>
                  <a:cubicBezTo>
                    <a:pt x="755" y="410"/>
                    <a:pt x="764" y="360"/>
                    <a:pt x="773" y="310"/>
                  </a:cubicBezTo>
                  <a:cubicBezTo>
                    <a:pt x="778" y="283"/>
                    <a:pt x="782" y="255"/>
                    <a:pt x="789" y="228"/>
                  </a:cubicBezTo>
                  <a:cubicBezTo>
                    <a:pt x="797" y="195"/>
                    <a:pt x="808" y="163"/>
                    <a:pt x="818" y="131"/>
                  </a:cubicBezTo>
                  <a:cubicBezTo>
                    <a:pt x="830" y="98"/>
                    <a:pt x="841" y="65"/>
                    <a:pt x="855" y="34"/>
                  </a:cubicBezTo>
                  <a:cubicBezTo>
                    <a:pt x="861" y="21"/>
                    <a:pt x="874" y="11"/>
                    <a:pt x="883" y="0"/>
                  </a:cubicBezTo>
                  <a:cubicBezTo>
                    <a:pt x="892" y="11"/>
                    <a:pt x="904" y="21"/>
                    <a:pt x="910" y="33"/>
                  </a:cubicBezTo>
                  <a:cubicBezTo>
                    <a:pt x="925" y="65"/>
                    <a:pt x="935" y="98"/>
                    <a:pt x="950" y="129"/>
                  </a:cubicBezTo>
                  <a:cubicBezTo>
                    <a:pt x="985" y="198"/>
                    <a:pt x="992" y="275"/>
                    <a:pt x="1010" y="348"/>
                  </a:cubicBezTo>
                  <a:cubicBezTo>
                    <a:pt x="1022" y="393"/>
                    <a:pt x="1029" y="440"/>
                    <a:pt x="1039" y="485"/>
                  </a:cubicBezTo>
                  <a:cubicBezTo>
                    <a:pt x="1042" y="500"/>
                    <a:pt x="1051" y="514"/>
                    <a:pt x="1056" y="530"/>
                  </a:cubicBezTo>
                  <a:cubicBezTo>
                    <a:pt x="1066" y="566"/>
                    <a:pt x="1076" y="604"/>
                    <a:pt x="1085" y="641"/>
                  </a:cubicBezTo>
                  <a:cubicBezTo>
                    <a:pt x="1101" y="707"/>
                    <a:pt x="1117" y="773"/>
                    <a:pt x="1131" y="840"/>
                  </a:cubicBezTo>
                  <a:cubicBezTo>
                    <a:pt x="1140" y="881"/>
                    <a:pt x="1145" y="923"/>
                    <a:pt x="1150" y="965"/>
                  </a:cubicBezTo>
                  <a:cubicBezTo>
                    <a:pt x="1157" y="1016"/>
                    <a:pt x="1160" y="1067"/>
                    <a:pt x="1169" y="1118"/>
                  </a:cubicBezTo>
                  <a:cubicBezTo>
                    <a:pt x="1172" y="1131"/>
                    <a:pt x="1189" y="1144"/>
                    <a:pt x="1202" y="1153"/>
                  </a:cubicBezTo>
                  <a:cubicBezTo>
                    <a:pt x="1276" y="1204"/>
                    <a:pt x="1351" y="1254"/>
                    <a:pt x="1425" y="1305"/>
                  </a:cubicBezTo>
                  <a:cubicBezTo>
                    <a:pt x="1472" y="1337"/>
                    <a:pt x="1522" y="1366"/>
                    <a:pt x="1565" y="1403"/>
                  </a:cubicBezTo>
                  <a:cubicBezTo>
                    <a:pt x="1603" y="1435"/>
                    <a:pt x="1646" y="1459"/>
                    <a:pt x="1687" y="1485"/>
                  </a:cubicBezTo>
                  <a:cubicBezTo>
                    <a:pt x="1699" y="1493"/>
                    <a:pt x="1713" y="1497"/>
                    <a:pt x="1728" y="1503"/>
                  </a:cubicBezTo>
                  <a:cubicBezTo>
                    <a:pt x="1741" y="1457"/>
                    <a:pt x="1723" y="1403"/>
                    <a:pt x="1750" y="1360"/>
                  </a:cubicBezTo>
                  <a:cubicBezTo>
                    <a:pt x="1753" y="1360"/>
                    <a:pt x="1756" y="1360"/>
                    <a:pt x="1758" y="1360"/>
                  </a:cubicBezTo>
                  <a:cubicBezTo>
                    <a:pt x="1761" y="1366"/>
                    <a:pt x="1763" y="1372"/>
                    <a:pt x="1766" y="1378"/>
                  </a:cubicBezTo>
                  <a:cubicBezTo>
                    <a:pt x="1792" y="1426"/>
                    <a:pt x="1794" y="1478"/>
                    <a:pt x="1798" y="1530"/>
                  </a:cubicBezTo>
                  <a:cubicBezTo>
                    <a:pt x="1803" y="1587"/>
                    <a:pt x="1806" y="1646"/>
                    <a:pt x="1811" y="1704"/>
                  </a:cubicBezTo>
                  <a:cubicBezTo>
                    <a:pt x="1814" y="1745"/>
                    <a:pt x="1819" y="1785"/>
                    <a:pt x="1823" y="1826"/>
                  </a:cubicBezTo>
                  <a:cubicBezTo>
                    <a:pt x="1823" y="1833"/>
                    <a:pt x="1822" y="1839"/>
                    <a:pt x="1821" y="1846"/>
                  </a:cubicBezTo>
                  <a:cubicBezTo>
                    <a:pt x="1801" y="1845"/>
                    <a:pt x="1782" y="1845"/>
                    <a:pt x="1764" y="1842"/>
                  </a:cubicBezTo>
                  <a:cubicBezTo>
                    <a:pt x="1756" y="1840"/>
                    <a:pt x="1749" y="1832"/>
                    <a:pt x="1742" y="1827"/>
                  </a:cubicBezTo>
                  <a:cubicBezTo>
                    <a:pt x="1739" y="1824"/>
                    <a:pt x="1735" y="1819"/>
                    <a:pt x="1732" y="1819"/>
                  </a:cubicBezTo>
                  <a:cubicBezTo>
                    <a:pt x="1715" y="1819"/>
                    <a:pt x="1697" y="1821"/>
                    <a:pt x="1680" y="1822"/>
                  </a:cubicBezTo>
                  <a:cubicBezTo>
                    <a:pt x="1677" y="1822"/>
                    <a:pt x="1673" y="1823"/>
                    <a:pt x="1670" y="1823"/>
                  </a:cubicBezTo>
                  <a:cubicBezTo>
                    <a:pt x="1627" y="1823"/>
                    <a:pt x="1584" y="1821"/>
                    <a:pt x="1541" y="1821"/>
                  </a:cubicBezTo>
                  <a:cubicBezTo>
                    <a:pt x="1489" y="1820"/>
                    <a:pt x="1437" y="1820"/>
                    <a:pt x="1384" y="1821"/>
                  </a:cubicBezTo>
                  <a:cubicBezTo>
                    <a:pt x="1344" y="1822"/>
                    <a:pt x="1304" y="1828"/>
                    <a:pt x="1264" y="1829"/>
                  </a:cubicBezTo>
                  <a:cubicBezTo>
                    <a:pt x="1244" y="1830"/>
                    <a:pt x="1223" y="1826"/>
                    <a:pt x="1203" y="1825"/>
                  </a:cubicBezTo>
                  <a:cubicBezTo>
                    <a:pt x="1191" y="1824"/>
                    <a:pt x="1180" y="1825"/>
                    <a:pt x="1167" y="1825"/>
                  </a:cubicBezTo>
                  <a:cubicBezTo>
                    <a:pt x="1167" y="1862"/>
                    <a:pt x="1166" y="1896"/>
                    <a:pt x="1168" y="1931"/>
                  </a:cubicBezTo>
                  <a:cubicBezTo>
                    <a:pt x="1169" y="1957"/>
                    <a:pt x="1173" y="1983"/>
                    <a:pt x="1176" y="2009"/>
                  </a:cubicBezTo>
                  <a:cubicBezTo>
                    <a:pt x="1176" y="2010"/>
                    <a:pt x="1176" y="2011"/>
                    <a:pt x="1175" y="2012"/>
                  </a:cubicBezTo>
                  <a:cubicBezTo>
                    <a:pt x="1171" y="2045"/>
                    <a:pt x="1172" y="2043"/>
                    <a:pt x="1201" y="2062"/>
                  </a:cubicBezTo>
                  <a:cubicBezTo>
                    <a:pt x="1213" y="2070"/>
                    <a:pt x="1221" y="2085"/>
                    <a:pt x="1233" y="2096"/>
                  </a:cubicBezTo>
                  <a:cubicBezTo>
                    <a:pt x="1258" y="2118"/>
                    <a:pt x="1285" y="2138"/>
                    <a:pt x="1310" y="2161"/>
                  </a:cubicBezTo>
                  <a:cubicBezTo>
                    <a:pt x="1351" y="2198"/>
                    <a:pt x="1391" y="2235"/>
                    <a:pt x="1430" y="2273"/>
                  </a:cubicBezTo>
                  <a:cubicBezTo>
                    <a:pt x="1447" y="2289"/>
                    <a:pt x="1461" y="2308"/>
                    <a:pt x="1479" y="2324"/>
                  </a:cubicBezTo>
                  <a:cubicBezTo>
                    <a:pt x="1490" y="2334"/>
                    <a:pt x="1488" y="2343"/>
                    <a:pt x="1481" y="2353"/>
                  </a:cubicBezTo>
                  <a:cubicBezTo>
                    <a:pt x="1464" y="2382"/>
                    <a:pt x="1446" y="2410"/>
                    <a:pt x="1429" y="2439"/>
                  </a:cubicBezTo>
                  <a:cubicBezTo>
                    <a:pt x="1420" y="2454"/>
                    <a:pt x="1408" y="2462"/>
                    <a:pt x="1392" y="2461"/>
                  </a:cubicBezTo>
                  <a:cubicBezTo>
                    <a:pt x="1341" y="2459"/>
                    <a:pt x="1290" y="2455"/>
                    <a:pt x="1239" y="2452"/>
                  </a:cubicBezTo>
                  <a:cubicBezTo>
                    <a:pt x="1210" y="2451"/>
                    <a:pt x="1181" y="2447"/>
                    <a:pt x="1152" y="2448"/>
                  </a:cubicBezTo>
                  <a:cubicBezTo>
                    <a:pt x="1135" y="2449"/>
                    <a:pt x="1131" y="2442"/>
                    <a:pt x="1126" y="2429"/>
                  </a:cubicBezTo>
                  <a:cubicBezTo>
                    <a:pt x="1110" y="2387"/>
                    <a:pt x="1094" y="2345"/>
                    <a:pt x="1078" y="2303"/>
                  </a:cubicBezTo>
                  <a:cubicBezTo>
                    <a:pt x="1077" y="2303"/>
                    <a:pt x="1076" y="2303"/>
                    <a:pt x="1075" y="2303"/>
                  </a:cubicBezTo>
                  <a:close/>
                  <a:moveTo>
                    <a:pt x="1153" y="1783"/>
                  </a:moveTo>
                  <a:cubicBezTo>
                    <a:pt x="1164" y="1789"/>
                    <a:pt x="1170" y="1795"/>
                    <a:pt x="1175" y="1794"/>
                  </a:cubicBezTo>
                  <a:cubicBezTo>
                    <a:pt x="1238" y="1794"/>
                    <a:pt x="1302" y="1792"/>
                    <a:pt x="1365" y="1791"/>
                  </a:cubicBezTo>
                  <a:cubicBezTo>
                    <a:pt x="1423" y="1790"/>
                    <a:pt x="1481" y="1789"/>
                    <a:pt x="1539" y="1788"/>
                  </a:cubicBezTo>
                  <a:cubicBezTo>
                    <a:pt x="1572" y="1788"/>
                    <a:pt x="1606" y="1788"/>
                    <a:pt x="1640" y="1788"/>
                  </a:cubicBezTo>
                  <a:cubicBezTo>
                    <a:pt x="1649" y="1788"/>
                    <a:pt x="1659" y="1788"/>
                    <a:pt x="1669" y="1788"/>
                  </a:cubicBezTo>
                  <a:cubicBezTo>
                    <a:pt x="1690" y="1788"/>
                    <a:pt x="1711" y="1789"/>
                    <a:pt x="1732" y="1789"/>
                  </a:cubicBezTo>
                  <a:cubicBezTo>
                    <a:pt x="1743" y="1788"/>
                    <a:pt x="1748" y="1783"/>
                    <a:pt x="1747" y="1770"/>
                  </a:cubicBezTo>
                  <a:cubicBezTo>
                    <a:pt x="1743" y="1725"/>
                    <a:pt x="1741" y="1680"/>
                    <a:pt x="1739" y="1635"/>
                  </a:cubicBezTo>
                  <a:cubicBezTo>
                    <a:pt x="1738" y="1613"/>
                    <a:pt x="1734" y="1589"/>
                    <a:pt x="1739" y="1569"/>
                  </a:cubicBezTo>
                  <a:cubicBezTo>
                    <a:pt x="1743" y="1550"/>
                    <a:pt x="1734" y="1542"/>
                    <a:pt x="1724" y="1533"/>
                  </a:cubicBezTo>
                  <a:cubicBezTo>
                    <a:pt x="1716" y="1526"/>
                    <a:pt x="1705" y="1522"/>
                    <a:pt x="1695" y="1516"/>
                  </a:cubicBezTo>
                  <a:cubicBezTo>
                    <a:pt x="1661" y="1494"/>
                    <a:pt x="1625" y="1473"/>
                    <a:pt x="1591" y="1450"/>
                  </a:cubicBezTo>
                  <a:cubicBezTo>
                    <a:pt x="1575" y="1439"/>
                    <a:pt x="1561" y="1423"/>
                    <a:pt x="1544" y="1412"/>
                  </a:cubicBezTo>
                  <a:cubicBezTo>
                    <a:pt x="1511" y="1390"/>
                    <a:pt x="1477" y="1370"/>
                    <a:pt x="1444" y="1348"/>
                  </a:cubicBezTo>
                  <a:cubicBezTo>
                    <a:pt x="1415" y="1328"/>
                    <a:pt x="1387" y="1305"/>
                    <a:pt x="1357" y="1286"/>
                  </a:cubicBezTo>
                  <a:cubicBezTo>
                    <a:pt x="1298" y="1248"/>
                    <a:pt x="1239" y="1212"/>
                    <a:pt x="1180" y="1174"/>
                  </a:cubicBezTo>
                  <a:cubicBezTo>
                    <a:pt x="1161" y="1162"/>
                    <a:pt x="1131" y="1154"/>
                    <a:pt x="1144" y="1120"/>
                  </a:cubicBezTo>
                  <a:cubicBezTo>
                    <a:pt x="1144" y="1118"/>
                    <a:pt x="1141" y="1115"/>
                    <a:pt x="1140" y="1113"/>
                  </a:cubicBezTo>
                  <a:cubicBezTo>
                    <a:pt x="1136" y="1101"/>
                    <a:pt x="1130" y="1089"/>
                    <a:pt x="1129" y="1077"/>
                  </a:cubicBezTo>
                  <a:cubicBezTo>
                    <a:pt x="1123" y="1027"/>
                    <a:pt x="1119" y="977"/>
                    <a:pt x="1113" y="928"/>
                  </a:cubicBezTo>
                  <a:cubicBezTo>
                    <a:pt x="1110" y="903"/>
                    <a:pt x="1104" y="878"/>
                    <a:pt x="1099" y="853"/>
                  </a:cubicBezTo>
                  <a:cubicBezTo>
                    <a:pt x="1093" y="815"/>
                    <a:pt x="1088" y="776"/>
                    <a:pt x="1079" y="738"/>
                  </a:cubicBezTo>
                  <a:cubicBezTo>
                    <a:pt x="1070" y="702"/>
                    <a:pt x="1056" y="667"/>
                    <a:pt x="1046" y="630"/>
                  </a:cubicBezTo>
                  <a:cubicBezTo>
                    <a:pt x="1032" y="582"/>
                    <a:pt x="1019" y="533"/>
                    <a:pt x="1007" y="484"/>
                  </a:cubicBezTo>
                  <a:cubicBezTo>
                    <a:pt x="998" y="447"/>
                    <a:pt x="991" y="409"/>
                    <a:pt x="983" y="371"/>
                  </a:cubicBezTo>
                  <a:cubicBezTo>
                    <a:pt x="976" y="337"/>
                    <a:pt x="971" y="302"/>
                    <a:pt x="962" y="268"/>
                  </a:cubicBezTo>
                  <a:cubicBezTo>
                    <a:pt x="951" y="228"/>
                    <a:pt x="937" y="188"/>
                    <a:pt x="923" y="148"/>
                  </a:cubicBezTo>
                  <a:cubicBezTo>
                    <a:pt x="911" y="114"/>
                    <a:pt x="896" y="81"/>
                    <a:pt x="881" y="44"/>
                  </a:cubicBezTo>
                  <a:cubicBezTo>
                    <a:pt x="878" y="51"/>
                    <a:pt x="876" y="53"/>
                    <a:pt x="876" y="55"/>
                  </a:cubicBezTo>
                  <a:cubicBezTo>
                    <a:pt x="853" y="133"/>
                    <a:pt x="830" y="210"/>
                    <a:pt x="810" y="288"/>
                  </a:cubicBezTo>
                  <a:cubicBezTo>
                    <a:pt x="799" y="330"/>
                    <a:pt x="792" y="373"/>
                    <a:pt x="785" y="415"/>
                  </a:cubicBezTo>
                  <a:cubicBezTo>
                    <a:pt x="776" y="459"/>
                    <a:pt x="770" y="504"/>
                    <a:pt x="762" y="548"/>
                  </a:cubicBezTo>
                  <a:cubicBezTo>
                    <a:pt x="756" y="577"/>
                    <a:pt x="747" y="605"/>
                    <a:pt x="739" y="634"/>
                  </a:cubicBezTo>
                  <a:cubicBezTo>
                    <a:pt x="734" y="655"/>
                    <a:pt x="730" y="677"/>
                    <a:pt x="725" y="698"/>
                  </a:cubicBezTo>
                  <a:cubicBezTo>
                    <a:pt x="718" y="724"/>
                    <a:pt x="707" y="749"/>
                    <a:pt x="704" y="776"/>
                  </a:cubicBezTo>
                  <a:cubicBezTo>
                    <a:pt x="694" y="859"/>
                    <a:pt x="675" y="941"/>
                    <a:pt x="678" y="1026"/>
                  </a:cubicBezTo>
                  <a:cubicBezTo>
                    <a:pt x="678" y="1030"/>
                    <a:pt x="676" y="1034"/>
                    <a:pt x="676" y="1038"/>
                  </a:cubicBezTo>
                  <a:cubicBezTo>
                    <a:pt x="676" y="1072"/>
                    <a:pt x="662" y="1104"/>
                    <a:pt x="661" y="1138"/>
                  </a:cubicBezTo>
                  <a:cubicBezTo>
                    <a:pt x="661" y="1145"/>
                    <a:pt x="657" y="1155"/>
                    <a:pt x="651" y="1160"/>
                  </a:cubicBezTo>
                  <a:cubicBezTo>
                    <a:pt x="626" y="1178"/>
                    <a:pt x="600" y="1194"/>
                    <a:pt x="575" y="1211"/>
                  </a:cubicBezTo>
                  <a:cubicBezTo>
                    <a:pt x="527" y="1244"/>
                    <a:pt x="479" y="1277"/>
                    <a:pt x="432" y="1311"/>
                  </a:cubicBezTo>
                  <a:cubicBezTo>
                    <a:pt x="379" y="1349"/>
                    <a:pt x="327" y="1387"/>
                    <a:pt x="275" y="1425"/>
                  </a:cubicBezTo>
                  <a:cubicBezTo>
                    <a:pt x="267" y="1430"/>
                    <a:pt x="260" y="1435"/>
                    <a:pt x="253" y="1441"/>
                  </a:cubicBezTo>
                  <a:cubicBezTo>
                    <a:pt x="236" y="1454"/>
                    <a:pt x="222" y="1470"/>
                    <a:pt x="204" y="1482"/>
                  </a:cubicBezTo>
                  <a:cubicBezTo>
                    <a:pt x="168" y="1506"/>
                    <a:pt x="131" y="1529"/>
                    <a:pt x="94" y="1553"/>
                  </a:cubicBezTo>
                  <a:cubicBezTo>
                    <a:pt x="81" y="1562"/>
                    <a:pt x="70" y="1572"/>
                    <a:pt x="78" y="1592"/>
                  </a:cubicBezTo>
                  <a:cubicBezTo>
                    <a:pt x="82" y="1600"/>
                    <a:pt x="81" y="1610"/>
                    <a:pt x="81" y="1619"/>
                  </a:cubicBezTo>
                  <a:cubicBezTo>
                    <a:pt x="80" y="1661"/>
                    <a:pt x="79" y="1702"/>
                    <a:pt x="77" y="1743"/>
                  </a:cubicBezTo>
                  <a:cubicBezTo>
                    <a:pt x="77" y="1760"/>
                    <a:pt x="74" y="1778"/>
                    <a:pt x="76" y="1794"/>
                  </a:cubicBezTo>
                  <a:cubicBezTo>
                    <a:pt x="76" y="1800"/>
                    <a:pt x="84" y="1810"/>
                    <a:pt x="90" y="1810"/>
                  </a:cubicBezTo>
                  <a:cubicBezTo>
                    <a:pt x="108" y="1811"/>
                    <a:pt x="127" y="1808"/>
                    <a:pt x="146" y="1808"/>
                  </a:cubicBezTo>
                  <a:cubicBezTo>
                    <a:pt x="202" y="1808"/>
                    <a:pt x="258" y="1809"/>
                    <a:pt x="315" y="1808"/>
                  </a:cubicBezTo>
                  <a:cubicBezTo>
                    <a:pt x="357" y="1807"/>
                    <a:pt x="400" y="1804"/>
                    <a:pt x="443" y="1802"/>
                  </a:cubicBezTo>
                  <a:cubicBezTo>
                    <a:pt x="507" y="1800"/>
                    <a:pt x="571" y="1799"/>
                    <a:pt x="635" y="1798"/>
                  </a:cubicBezTo>
                  <a:cubicBezTo>
                    <a:pt x="645" y="1798"/>
                    <a:pt x="654" y="1796"/>
                    <a:pt x="664" y="1795"/>
                  </a:cubicBezTo>
                  <a:cubicBezTo>
                    <a:pt x="664" y="1792"/>
                    <a:pt x="665" y="1790"/>
                    <a:pt x="666" y="1788"/>
                  </a:cubicBezTo>
                  <a:cubicBezTo>
                    <a:pt x="671" y="1794"/>
                    <a:pt x="680" y="1799"/>
                    <a:pt x="681" y="1806"/>
                  </a:cubicBezTo>
                  <a:cubicBezTo>
                    <a:pt x="683" y="1822"/>
                    <a:pt x="681" y="1839"/>
                    <a:pt x="681" y="1855"/>
                  </a:cubicBezTo>
                  <a:cubicBezTo>
                    <a:pt x="682" y="1912"/>
                    <a:pt x="685" y="1969"/>
                    <a:pt x="684" y="2026"/>
                  </a:cubicBezTo>
                  <a:cubicBezTo>
                    <a:pt x="683" y="2041"/>
                    <a:pt x="677" y="2059"/>
                    <a:pt x="667" y="2070"/>
                  </a:cubicBezTo>
                  <a:cubicBezTo>
                    <a:pt x="653" y="2087"/>
                    <a:pt x="634" y="2099"/>
                    <a:pt x="618" y="2114"/>
                  </a:cubicBezTo>
                  <a:cubicBezTo>
                    <a:pt x="592" y="2137"/>
                    <a:pt x="566" y="2160"/>
                    <a:pt x="542" y="2184"/>
                  </a:cubicBezTo>
                  <a:cubicBezTo>
                    <a:pt x="489" y="2237"/>
                    <a:pt x="438" y="2291"/>
                    <a:pt x="386" y="2345"/>
                  </a:cubicBezTo>
                  <a:cubicBezTo>
                    <a:pt x="383" y="2348"/>
                    <a:pt x="382" y="2356"/>
                    <a:pt x="384" y="2360"/>
                  </a:cubicBezTo>
                  <a:cubicBezTo>
                    <a:pt x="401" y="2386"/>
                    <a:pt x="418" y="2412"/>
                    <a:pt x="436" y="2438"/>
                  </a:cubicBezTo>
                  <a:cubicBezTo>
                    <a:pt x="439" y="2442"/>
                    <a:pt x="447" y="2444"/>
                    <a:pt x="453" y="2444"/>
                  </a:cubicBezTo>
                  <a:cubicBezTo>
                    <a:pt x="466" y="2444"/>
                    <a:pt x="478" y="2441"/>
                    <a:pt x="491" y="2440"/>
                  </a:cubicBezTo>
                  <a:cubicBezTo>
                    <a:pt x="551" y="2436"/>
                    <a:pt x="611" y="2432"/>
                    <a:pt x="671" y="2426"/>
                  </a:cubicBezTo>
                  <a:cubicBezTo>
                    <a:pt x="677" y="2426"/>
                    <a:pt x="685" y="2418"/>
                    <a:pt x="686" y="2413"/>
                  </a:cubicBezTo>
                  <a:cubicBezTo>
                    <a:pt x="699" y="2369"/>
                    <a:pt x="709" y="2325"/>
                    <a:pt x="722" y="2281"/>
                  </a:cubicBezTo>
                  <a:cubicBezTo>
                    <a:pt x="729" y="2260"/>
                    <a:pt x="739" y="2240"/>
                    <a:pt x="748" y="2219"/>
                  </a:cubicBezTo>
                  <a:cubicBezTo>
                    <a:pt x="751" y="2219"/>
                    <a:pt x="753" y="2218"/>
                    <a:pt x="756" y="2218"/>
                  </a:cubicBezTo>
                  <a:cubicBezTo>
                    <a:pt x="763" y="2227"/>
                    <a:pt x="774" y="2234"/>
                    <a:pt x="778" y="2244"/>
                  </a:cubicBezTo>
                  <a:cubicBezTo>
                    <a:pt x="785" y="2266"/>
                    <a:pt x="788" y="2289"/>
                    <a:pt x="795" y="2311"/>
                  </a:cubicBezTo>
                  <a:cubicBezTo>
                    <a:pt x="805" y="2349"/>
                    <a:pt x="817" y="2386"/>
                    <a:pt x="830" y="2423"/>
                  </a:cubicBezTo>
                  <a:cubicBezTo>
                    <a:pt x="831" y="2428"/>
                    <a:pt x="839" y="2434"/>
                    <a:pt x="844" y="2434"/>
                  </a:cubicBezTo>
                  <a:cubicBezTo>
                    <a:pt x="852" y="2433"/>
                    <a:pt x="860" y="2429"/>
                    <a:pt x="867" y="2425"/>
                  </a:cubicBezTo>
                  <a:cubicBezTo>
                    <a:pt x="873" y="2422"/>
                    <a:pt x="878" y="2413"/>
                    <a:pt x="883" y="2414"/>
                  </a:cubicBezTo>
                  <a:cubicBezTo>
                    <a:pt x="888" y="2414"/>
                    <a:pt x="892" y="2423"/>
                    <a:pt x="899" y="2430"/>
                  </a:cubicBezTo>
                  <a:cubicBezTo>
                    <a:pt x="908" y="2424"/>
                    <a:pt x="918" y="2416"/>
                    <a:pt x="930" y="2408"/>
                  </a:cubicBezTo>
                  <a:cubicBezTo>
                    <a:pt x="932" y="2415"/>
                    <a:pt x="932" y="2420"/>
                    <a:pt x="935" y="2424"/>
                  </a:cubicBezTo>
                  <a:cubicBezTo>
                    <a:pt x="936" y="2427"/>
                    <a:pt x="940" y="2430"/>
                    <a:pt x="944" y="2430"/>
                  </a:cubicBezTo>
                  <a:cubicBezTo>
                    <a:pt x="946" y="2430"/>
                    <a:pt x="948" y="2425"/>
                    <a:pt x="951" y="2423"/>
                  </a:cubicBezTo>
                  <a:cubicBezTo>
                    <a:pt x="955" y="2418"/>
                    <a:pt x="959" y="2413"/>
                    <a:pt x="964" y="2409"/>
                  </a:cubicBezTo>
                  <a:cubicBezTo>
                    <a:pt x="967" y="2414"/>
                    <a:pt x="970" y="2420"/>
                    <a:pt x="975" y="2423"/>
                  </a:cubicBezTo>
                  <a:cubicBezTo>
                    <a:pt x="981" y="2428"/>
                    <a:pt x="988" y="2433"/>
                    <a:pt x="996" y="2434"/>
                  </a:cubicBezTo>
                  <a:cubicBezTo>
                    <a:pt x="1000" y="2435"/>
                    <a:pt x="1010" y="2431"/>
                    <a:pt x="1011" y="2427"/>
                  </a:cubicBezTo>
                  <a:cubicBezTo>
                    <a:pt x="1023" y="2387"/>
                    <a:pt x="1034" y="2348"/>
                    <a:pt x="1044" y="2308"/>
                  </a:cubicBezTo>
                  <a:cubicBezTo>
                    <a:pt x="1049" y="2290"/>
                    <a:pt x="1047" y="2271"/>
                    <a:pt x="1053" y="2254"/>
                  </a:cubicBezTo>
                  <a:cubicBezTo>
                    <a:pt x="1057" y="2239"/>
                    <a:pt x="1064" y="2221"/>
                    <a:pt x="1086" y="2220"/>
                  </a:cubicBezTo>
                  <a:cubicBezTo>
                    <a:pt x="1088" y="2222"/>
                    <a:pt x="1090" y="2223"/>
                    <a:pt x="1091" y="2226"/>
                  </a:cubicBezTo>
                  <a:cubicBezTo>
                    <a:pt x="1105" y="2261"/>
                    <a:pt x="1120" y="2296"/>
                    <a:pt x="1133" y="2332"/>
                  </a:cubicBezTo>
                  <a:cubicBezTo>
                    <a:pt x="1142" y="2358"/>
                    <a:pt x="1148" y="2385"/>
                    <a:pt x="1156" y="2412"/>
                  </a:cubicBezTo>
                  <a:cubicBezTo>
                    <a:pt x="1157" y="2416"/>
                    <a:pt x="1162" y="2421"/>
                    <a:pt x="1166" y="2422"/>
                  </a:cubicBezTo>
                  <a:cubicBezTo>
                    <a:pt x="1202" y="2425"/>
                    <a:pt x="1237" y="2428"/>
                    <a:pt x="1273" y="2430"/>
                  </a:cubicBezTo>
                  <a:cubicBezTo>
                    <a:pt x="1308" y="2432"/>
                    <a:pt x="1342" y="2433"/>
                    <a:pt x="1377" y="2433"/>
                  </a:cubicBezTo>
                  <a:cubicBezTo>
                    <a:pt x="1387" y="2433"/>
                    <a:pt x="1402" y="2431"/>
                    <a:pt x="1406" y="2425"/>
                  </a:cubicBezTo>
                  <a:cubicBezTo>
                    <a:pt x="1426" y="2398"/>
                    <a:pt x="1443" y="2368"/>
                    <a:pt x="1456" y="2346"/>
                  </a:cubicBezTo>
                  <a:cubicBezTo>
                    <a:pt x="1427" y="2314"/>
                    <a:pt x="1401" y="2283"/>
                    <a:pt x="1373" y="2254"/>
                  </a:cubicBezTo>
                  <a:cubicBezTo>
                    <a:pt x="1340" y="2220"/>
                    <a:pt x="1306" y="2188"/>
                    <a:pt x="1271" y="2156"/>
                  </a:cubicBezTo>
                  <a:cubicBezTo>
                    <a:pt x="1236" y="2126"/>
                    <a:pt x="1200" y="2097"/>
                    <a:pt x="1164" y="2067"/>
                  </a:cubicBezTo>
                  <a:cubicBezTo>
                    <a:pt x="1160" y="2064"/>
                    <a:pt x="1158" y="2058"/>
                    <a:pt x="1154" y="2053"/>
                  </a:cubicBezTo>
                  <a:cubicBezTo>
                    <a:pt x="1140" y="2034"/>
                    <a:pt x="1148" y="2013"/>
                    <a:pt x="1148" y="1992"/>
                  </a:cubicBezTo>
                  <a:cubicBezTo>
                    <a:pt x="1146" y="1931"/>
                    <a:pt x="1144" y="1870"/>
                    <a:pt x="1143" y="1809"/>
                  </a:cubicBezTo>
                  <a:cubicBezTo>
                    <a:pt x="1143" y="1801"/>
                    <a:pt x="1149" y="1792"/>
                    <a:pt x="1153" y="1783"/>
                  </a:cubicBezTo>
                  <a:close/>
                  <a:moveTo>
                    <a:pt x="1763" y="1418"/>
                  </a:moveTo>
                  <a:cubicBezTo>
                    <a:pt x="1760" y="1418"/>
                    <a:pt x="1757" y="1419"/>
                    <a:pt x="1755" y="1419"/>
                  </a:cubicBezTo>
                  <a:cubicBezTo>
                    <a:pt x="1756" y="1445"/>
                    <a:pt x="1759" y="1471"/>
                    <a:pt x="1760" y="1497"/>
                  </a:cubicBezTo>
                  <a:cubicBezTo>
                    <a:pt x="1761" y="1525"/>
                    <a:pt x="1760" y="1552"/>
                    <a:pt x="1760" y="1580"/>
                  </a:cubicBezTo>
                  <a:cubicBezTo>
                    <a:pt x="1761" y="1613"/>
                    <a:pt x="1762" y="1645"/>
                    <a:pt x="1763" y="1678"/>
                  </a:cubicBezTo>
                  <a:cubicBezTo>
                    <a:pt x="1763" y="1681"/>
                    <a:pt x="1765" y="1685"/>
                    <a:pt x="1765" y="1688"/>
                  </a:cubicBezTo>
                  <a:cubicBezTo>
                    <a:pt x="1767" y="1725"/>
                    <a:pt x="1771" y="1761"/>
                    <a:pt x="1771" y="1798"/>
                  </a:cubicBezTo>
                  <a:cubicBezTo>
                    <a:pt x="1771" y="1822"/>
                    <a:pt x="1776" y="1826"/>
                    <a:pt x="1801" y="1816"/>
                  </a:cubicBezTo>
                  <a:cubicBezTo>
                    <a:pt x="1795" y="1778"/>
                    <a:pt x="1789" y="1741"/>
                    <a:pt x="1783" y="1703"/>
                  </a:cubicBezTo>
                  <a:cubicBezTo>
                    <a:pt x="1783" y="1699"/>
                    <a:pt x="1783" y="1695"/>
                    <a:pt x="1782" y="1691"/>
                  </a:cubicBezTo>
                  <a:cubicBezTo>
                    <a:pt x="1781" y="1652"/>
                    <a:pt x="1783" y="1612"/>
                    <a:pt x="1779" y="1574"/>
                  </a:cubicBezTo>
                  <a:cubicBezTo>
                    <a:pt x="1775" y="1538"/>
                    <a:pt x="1773" y="1502"/>
                    <a:pt x="1773" y="1467"/>
                  </a:cubicBezTo>
                  <a:cubicBezTo>
                    <a:pt x="1773" y="1450"/>
                    <a:pt x="1767" y="1434"/>
                    <a:pt x="1763" y="1418"/>
                  </a:cubicBezTo>
                  <a:close/>
                  <a:moveTo>
                    <a:pt x="53" y="1442"/>
                  </a:moveTo>
                  <a:cubicBezTo>
                    <a:pt x="51" y="1442"/>
                    <a:pt x="49" y="1442"/>
                    <a:pt x="46" y="1442"/>
                  </a:cubicBezTo>
                  <a:cubicBezTo>
                    <a:pt x="44" y="1460"/>
                    <a:pt x="41" y="1477"/>
                    <a:pt x="40" y="1495"/>
                  </a:cubicBezTo>
                  <a:cubicBezTo>
                    <a:pt x="39" y="1526"/>
                    <a:pt x="38" y="1557"/>
                    <a:pt x="37" y="1588"/>
                  </a:cubicBezTo>
                  <a:cubicBezTo>
                    <a:pt x="37" y="1596"/>
                    <a:pt x="35" y="1603"/>
                    <a:pt x="35" y="1611"/>
                  </a:cubicBezTo>
                  <a:cubicBezTo>
                    <a:pt x="36" y="1649"/>
                    <a:pt x="38" y="1687"/>
                    <a:pt x="36" y="1724"/>
                  </a:cubicBezTo>
                  <a:cubicBezTo>
                    <a:pt x="34" y="1760"/>
                    <a:pt x="27" y="1796"/>
                    <a:pt x="23" y="1832"/>
                  </a:cubicBezTo>
                  <a:cubicBezTo>
                    <a:pt x="23" y="1836"/>
                    <a:pt x="25" y="1843"/>
                    <a:pt x="27" y="1844"/>
                  </a:cubicBezTo>
                  <a:cubicBezTo>
                    <a:pt x="34" y="1845"/>
                    <a:pt x="41" y="1844"/>
                    <a:pt x="48" y="1843"/>
                  </a:cubicBezTo>
                  <a:cubicBezTo>
                    <a:pt x="51" y="1842"/>
                    <a:pt x="53" y="1836"/>
                    <a:pt x="53" y="1832"/>
                  </a:cubicBezTo>
                  <a:cubicBezTo>
                    <a:pt x="53" y="1798"/>
                    <a:pt x="53" y="1765"/>
                    <a:pt x="53" y="1731"/>
                  </a:cubicBezTo>
                  <a:cubicBezTo>
                    <a:pt x="53" y="1697"/>
                    <a:pt x="54" y="1663"/>
                    <a:pt x="55" y="1629"/>
                  </a:cubicBezTo>
                  <a:cubicBezTo>
                    <a:pt x="55" y="1623"/>
                    <a:pt x="56" y="1617"/>
                    <a:pt x="56" y="1611"/>
                  </a:cubicBezTo>
                  <a:cubicBezTo>
                    <a:pt x="55" y="1582"/>
                    <a:pt x="54" y="1552"/>
                    <a:pt x="53" y="1523"/>
                  </a:cubicBezTo>
                  <a:cubicBezTo>
                    <a:pt x="53" y="1496"/>
                    <a:pt x="53" y="1469"/>
                    <a:pt x="53" y="1442"/>
                  </a:cubicBezTo>
                  <a:close/>
                </a:path>
              </a:pathLst>
            </a:custGeom>
            <a:grpFill/>
            <a:ln w="9525">
              <a:solidFill>
                <a:srgbClr val="004A94"/>
              </a:solidFill>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srgbClr val="0B2338"/>
                </a:solidFill>
                <a:effectLst/>
                <a:uLnTx/>
                <a:uFillTx/>
                <a:latin typeface="Arial"/>
                <a:ea typeface="+mn-ea"/>
                <a:cs typeface="+mn-cs"/>
              </a:endParaRPr>
            </a:p>
          </p:txBody>
        </p:sp>
        <p:sp>
          <p:nvSpPr>
            <p:cNvPr id="40" name="Freeform 17">
              <a:extLst>
                <a:ext uri="{FF2B5EF4-FFF2-40B4-BE49-F238E27FC236}">
                  <a16:creationId xmlns:a16="http://schemas.microsoft.com/office/drawing/2014/main" id="{F1F97AE6-1B37-4042-84C4-DBF7BF3884A5}"/>
                </a:ext>
              </a:extLst>
            </p:cNvPr>
            <p:cNvSpPr>
              <a:spLocks noEditPoints="1"/>
            </p:cNvSpPr>
            <p:nvPr/>
          </p:nvSpPr>
          <p:spPr bwMode="auto">
            <a:xfrm>
              <a:off x="3801" y="1744"/>
              <a:ext cx="28" cy="65"/>
            </a:xfrm>
            <a:custGeom>
              <a:avLst/>
              <a:gdLst>
                <a:gd name="T0" fmla="*/ 158 w 161"/>
                <a:gd name="T1" fmla="*/ 170 h 387"/>
                <a:gd name="T2" fmla="*/ 138 w 161"/>
                <a:gd name="T3" fmla="*/ 335 h 387"/>
                <a:gd name="T4" fmla="*/ 89 w 161"/>
                <a:gd name="T5" fmla="*/ 381 h 387"/>
                <a:gd name="T6" fmla="*/ 27 w 161"/>
                <a:gd name="T7" fmla="*/ 340 h 387"/>
                <a:gd name="T8" fmla="*/ 10 w 161"/>
                <a:gd name="T9" fmla="*/ 275 h 387"/>
                <a:gd name="T10" fmla="*/ 0 w 161"/>
                <a:gd name="T11" fmla="*/ 122 h 387"/>
                <a:gd name="T12" fmla="*/ 23 w 161"/>
                <a:gd name="T13" fmla="*/ 33 h 387"/>
                <a:gd name="T14" fmla="*/ 80 w 161"/>
                <a:gd name="T15" fmla="*/ 1 h 387"/>
                <a:gd name="T16" fmla="*/ 134 w 161"/>
                <a:gd name="T17" fmla="*/ 41 h 387"/>
                <a:gd name="T18" fmla="*/ 158 w 161"/>
                <a:gd name="T19" fmla="*/ 170 h 387"/>
                <a:gd name="T20" fmla="*/ 134 w 161"/>
                <a:gd name="T21" fmla="*/ 188 h 387"/>
                <a:gd name="T22" fmla="*/ 110 w 161"/>
                <a:gd name="T23" fmla="*/ 58 h 387"/>
                <a:gd name="T24" fmla="*/ 83 w 161"/>
                <a:gd name="T25" fmla="*/ 33 h 387"/>
                <a:gd name="T26" fmla="*/ 51 w 161"/>
                <a:gd name="T27" fmla="*/ 52 h 387"/>
                <a:gd name="T28" fmla="*/ 44 w 161"/>
                <a:gd name="T29" fmla="*/ 70 h 387"/>
                <a:gd name="T30" fmla="*/ 52 w 161"/>
                <a:gd name="T31" fmla="*/ 320 h 387"/>
                <a:gd name="T32" fmla="*/ 81 w 161"/>
                <a:gd name="T33" fmla="*/ 342 h 387"/>
                <a:gd name="T34" fmla="*/ 110 w 161"/>
                <a:gd name="T35" fmla="*/ 317 h 387"/>
                <a:gd name="T36" fmla="*/ 134 w 161"/>
                <a:gd name="T37" fmla="*/ 18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1" h="387">
                  <a:moveTo>
                    <a:pt x="158" y="170"/>
                  </a:moveTo>
                  <a:cubicBezTo>
                    <a:pt x="159" y="234"/>
                    <a:pt x="154" y="285"/>
                    <a:pt x="138" y="335"/>
                  </a:cubicBezTo>
                  <a:cubicBezTo>
                    <a:pt x="130" y="358"/>
                    <a:pt x="117" y="376"/>
                    <a:pt x="89" y="381"/>
                  </a:cubicBezTo>
                  <a:cubicBezTo>
                    <a:pt x="58" y="387"/>
                    <a:pt x="39" y="372"/>
                    <a:pt x="27" y="340"/>
                  </a:cubicBezTo>
                  <a:cubicBezTo>
                    <a:pt x="19" y="319"/>
                    <a:pt x="12" y="297"/>
                    <a:pt x="10" y="275"/>
                  </a:cubicBezTo>
                  <a:cubicBezTo>
                    <a:pt x="5" y="224"/>
                    <a:pt x="0" y="173"/>
                    <a:pt x="0" y="122"/>
                  </a:cubicBezTo>
                  <a:cubicBezTo>
                    <a:pt x="1" y="92"/>
                    <a:pt x="7" y="61"/>
                    <a:pt x="23" y="33"/>
                  </a:cubicBezTo>
                  <a:cubicBezTo>
                    <a:pt x="31" y="20"/>
                    <a:pt x="65" y="0"/>
                    <a:pt x="80" y="1"/>
                  </a:cubicBezTo>
                  <a:cubicBezTo>
                    <a:pt x="107" y="2"/>
                    <a:pt x="123" y="18"/>
                    <a:pt x="134" y="41"/>
                  </a:cubicBezTo>
                  <a:cubicBezTo>
                    <a:pt x="157" y="86"/>
                    <a:pt x="161" y="133"/>
                    <a:pt x="158" y="170"/>
                  </a:cubicBezTo>
                  <a:close/>
                  <a:moveTo>
                    <a:pt x="134" y="188"/>
                  </a:moveTo>
                  <a:cubicBezTo>
                    <a:pt x="126" y="146"/>
                    <a:pt x="119" y="102"/>
                    <a:pt x="110" y="58"/>
                  </a:cubicBezTo>
                  <a:cubicBezTo>
                    <a:pt x="107" y="44"/>
                    <a:pt x="98" y="31"/>
                    <a:pt x="83" y="33"/>
                  </a:cubicBezTo>
                  <a:cubicBezTo>
                    <a:pt x="72" y="34"/>
                    <a:pt x="61" y="44"/>
                    <a:pt x="51" y="52"/>
                  </a:cubicBezTo>
                  <a:cubicBezTo>
                    <a:pt x="47" y="55"/>
                    <a:pt x="46" y="63"/>
                    <a:pt x="44" y="70"/>
                  </a:cubicBezTo>
                  <a:cubicBezTo>
                    <a:pt x="21" y="154"/>
                    <a:pt x="27" y="237"/>
                    <a:pt x="52" y="320"/>
                  </a:cubicBezTo>
                  <a:cubicBezTo>
                    <a:pt x="57" y="334"/>
                    <a:pt x="65" y="342"/>
                    <a:pt x="81" y="342"/>
                  </a:cubicBezTo>
                  <a:cubicBezTo>
                    <a:pt x="97" y="341"/>
                    <a:pt x="107" y="333"/>
                    <a:pt x="110" y="317"/>
                  </a:cubicBezTo>
                  <a:cubicBezTo>
                    <a:pt x="118" y="275"/>
                    <a:pt x="126" y="233"/>
                    <a:pt x="134" y="188"/>
                  </a:cubicBezTo>
                  <a:close/>
                </a:path>
              </a:pathLst>
            </a:custGeom>
            <a:grpFill/>
            <a:ln w="9525">
              <a:solidFill>
                <a:srgbClr val="004A94"/>
              </a:solidFill>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srgbClr val="0B2338"/>
                </a:solidFill>
                <a:effectLst/>
                <a:uLnTx/>
                <a:uFillTx/>
                <a:latin typeface="Arial"/>
                <a:ea typeface="+mn-ea"/>
                <a:cs typeface="+mn-cs"/>
              </a:endParaRPr>
            </a:p>
          </p:txBody>
        </p:sp>
        <p:sp>
          <p:nvSpPr>
            <p:cNvPr id="41" name="Freeform 18">
              <a:extLst>
                <a:ext uri="{FF2B5EF4-FFF2-40B4-BE49-F238E27FC236}">
                  <a16:creationId xmlns:a16="http://schemas.microsoft.com/office/drawing/2014/main" id="{C347796B-2D65-4B56-B912-4C545C666CC3}"/>
                </a:ext>
              </a:extLst>
            </p:cNvPr>
            <p:cNvSpPr>
              <a:spLocks noEditPoints="1"/>
            </p:cNvSpPr>
            <p:nvPr/>
          </p:nvSpPr>
          <p:spPr bwMode="auto">
            <a:xfrm>
              <a:off x="3669" y="2223"/>
              <a:ext cx="308" cy="417"/>
            </a:xfrm>
            <a:custGeom>
              <a:avLst/>
              <a:gdLst>
                <a:gd name="T0" fmla="*/ 696 w 1825"/>
                <a:gd name="T1" fmla="*/ 2451 h 2471"/>
                <a:gd name="T2" fmla="*/ 373 w 1825"/>
                <a:gd name="T3" fmla="*/ 2383 h 2471"/>
                <a:gd name="T4" fmla="*/ 470 w 1825"/>
                <a:gd name="T5" fmla="*/ 2224 h 2471"/>
                <a:gd name="T6" fmla="*/ 659 w 1825"/>
                <a:gd name="T7" fmla="*/ 2041 h 2471"/>
                <a:gd name="T8" fmla="*/ 436 w 1825"/>
                <a:gd name="T9" fmla="*/ 1832 h 2471"/>
                <a:gd name="T10" fmla="*/ 80 w 1825"/>
                <a:gd name="T11" fmla="*/ 1852 h 2471"/>
                <a:gd name="T12" fmla="*/ 14 w 1825"/>
                <a:gd name="T13" fmla="*/ 1645 h 2471"/>
                <a:gd name="T14" fmla="*/ 84 w 1825"/>
                <a:gd name="T15" fmla="*/ 1532 h 2471"/>
                <a:gd name="T16" fmla="*/ 636 w 1825"/>
                <a:gd name="T17" fmla="*/ 1074 h 2471"/>
                <a:gd name="T18" fmla="*/ 743 w 1825"/>
                <a:gd name="T19" fmla="*/ 477 h 2471"/>
                <a:gd name="T20" fmla="*/ 854 w 1825"/>
                <a:gd name="T21" fmla="*/ 35 h 2471"/>
                <a:gd name="T22" fmla="*/ 1010 w 1825"/>
                <a:gd name="T23" fmla="*/ 346 h 2471"/>
                <a:gd name="T24" fmla="*/ 1115 w 1825"/>
                <a:gd name="T25" fmla="*/ 771 h 2471"/>
                <a:gd name="T26" fmla="*/ 1425 w 1825"/>
                <a:gd name="T27" fmla="*/ 1304 h 2471"/>
                <a:gd name="T28" fmla="*/ 1750 w 1825"/>
                <a:gd name="T29" fmla="*/ 1359 h 2471"/>
                <a:gd name="T30" fmla="*/ 1808 w 1825"/>
                <a:gd name="T31" fmla="*/ 1683 h 2471"/>
                <a:gd name="T32" fmla="*/ 1742 w 1825"/>
                <a:gd name="T33" fmla="*/ 1825 h 2471"/>
                <a:gd name="T34" fmla="*/ 1339 w 1825"/>
                <a:gd name="T35" fmla="*/ 1824 h 2471"/>
                <a:gd name="T36" fmla="*/ 1169 w 1825"/>
                <a:gd name="T37" fmla="*/ 1985 h 2471"/>
                <a:gd name="T38" fmla="*/ 1430 w 1825"/>
                <a:gd name="T39" fmla="*/ 2272 h 2471"/>
                <a:gd name="T40" fmla="*/ 1391 w 1825"/>
                <a:gd name="T41" fmla="*/ 2460 h 2471"/>
                <a:gd name="T42" fmla="*/ 1076 w 1825"/>
                <a:gd name="T43" fmla="*/ 2297 h 2471"/>
                <a:gd name="T44" fmla="*/ 830 w 1825"/>
                <a:gd name="T45" fmla="*/ 2461 h 2471"/>
                <a:gd name="T46" fmla="*/ 886 w 1825"/>
                <a:gd name="T47" fmla="*/ 46 h 2471"/>
                <a:gd name="T48" fmla="*/ 768 w 1825"/>
                <a:gd name="T49" fmla="*/ 513 h 2471"/>
                <a:gd name="T50" fmla="*/ 678 w 1825"/>
                <a:gd name="T51" fmla="*/ 1025 h 2471"/>
                <a:gd name="T52" fmla="*/ 604 w 1825"/>
                <a:gd name="T53" fmla="*/ 1195 h 2471"/>
                <a:gd name="T54" fmla="*/ 252 w 1825"/>
                <a:gd name="T55" fmla="*/ 1440 h 2471"/>
                <a:gd name="T56" fmla="*/ 78 w 1825"/>
                <a:gd name="T57" fmla="*/ 1641 h 2471"/>
                <a:gd name="T58" fmla="*/ 315 w 1825"/>
                <a:gd name="T59" fmla="*/ 1807 h 2471"/>
                <a:gd name="T60" fmla="*/ 666 w 1825"/>
                <a:gd name="T61" fmla="*/ 1787 h 2471"/>
                <a:gd name="T62" fmla="*/ 646 w 1825"/>
                <a:gd name="T63" fmla="*/ 2084 h 2471"/>
                <a:gd name="T64" fmla="*/ 387 w 1825"/>
                <a:gd name="T65" fmla="*/ 2343 h 2471"/>
                <a:gd name="T66" fmla="*/ 492 w 1825"/>
                <a:gd name="T67" fmla="*/ 2439 h 2471"/>
                <a:gd name="T68" fmla="*/ 741 w 1825"/>
                <a:gd name="T69" fmla="*/ 2234 h 2471"/>
                <a:gd name="T70" fmla="*/ 843 w 1825"/>
                <a:gd name="T71" fmla="*/ 2432 h 2471"/>
                <a:gd name="T72" fmla="*/ 929 w 1825"/>
                <a:gd name="T73" fmla="*/ 2407 h 2471"/>
                <a:gd name="T74" fmla="*/ 966 w 1825"/>
                <a:gd name="T75" fmla="*/ 2405 h 2471"/>
                <a:gd name="T76" fmla="*/ 1044 w 1825"/>
                <a:gd name="T77" fmla="*/ 2305 h 2471"/>
                <a:gd name="T78" fmla="*/ 1132 w 1825"/>
                <a:gd name="T79" fmla="*/ 2325 h 2471"/>
                <a:gd name="T80" fmla="*/ 1377 w 1825"/>
                <a:gd name="T81" fmla="*/ 2432 h 2471"/>
                <a:gd name="T82" fmla="*/ 1271 w 1825"/>
                <a:gd name="T83" fmla="*/ 2157 h 2471"/>
                <a:gd name="T84" fmla="*/ 1143 w 1825"/>
                <a:gd name="T85" fmla="*/ 1807 h 2471"/>
                <a:gd name="T86" fmla="*/ 1368 w 1825"/>
                <a:gd name="T87" fmla="*/ 1789 h 2471"/>
                <a:gd name="T88" fmla="*/ 1730 w 1825"/>
                <a:gd name="T89" fmla="*/ 1788 h 2471"/>
                <a:gd name="T90" fmla="*/ 1738 w 1825"/>
                <a:gd name="T91" fmla="*/ 1568 h 2471"/>
                <a:gd name="T92" fmla="*/ 1483 w 1825"/>
                <a:gd name="T93" fmla="*/ 1371 h 2471"/>
                <a:gd name="T94" fmla="*/ 1141 w 1825"/>
                <a:gd name="T95" fmla="*/ 1130 h 2471"/>
                <a:gd name="T96" fmla="*/ 1089 w 1825"/>
                <a:gd name="T97" fmla="*/ 793 h 2471"/>
                <a:gd name="T98" fmla="*/ 953 w 1825"/>
                <a:gd name="T99" fmla="*/ 244 h 2471"/>
                <a:gd name="T100" fmla="*/ 43 w 1825"/>
                <a:gd name="T101" fmla="*/ 1463 h 2471"/>
                <a:gd name="T102" fmla="*/ 28 w 1825"/>
                <a:gd name="T103" fmla="*/ 1757 h 2471"/>
                <a:gd name="T104" fmla="*/ 57 w 1825"/>
                <a:gd name="T105" fmla="*/ 1441 h 2471"/>
                <a:gd name="T106" fmla="*/ 1767 w 1825"/>
                <a:gd name="T107" fmla="*/ 1707 h 2471"/>
                <a:gd name="T108" fmla="*/ 1797 w 1825"/>
                <a:gd name="T109" fmla="*/ 1799 h 2471"/>
                <a:gd name="T110" fmla="*/ 1775 w 1825"/>
                <a:gd name="T111" fmla="*/ 1544 h 2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25" h="2471">
                  <a:moveTo>
                    <a:pt x="758" y="2303"/>
                  </a:moveTo>
                  <a:cubicBezTo>
                    <a:pt x="755" y="2313"/>
                    <a:pt x="753" y="2323"/>
                    <a:pt x="749" y="2333"/>
                  </a:cubicBezTo>
                  <a:cubicBezTo>
                    <a:pt x="737" y="2369"/>
                    <a:pt x="725" y="2404"/>
                    <a:pt x="712" y="2440"/>
                  </a:cubicBezTo>
                  <a:cubicBezTo>
                    <a:pt x="710" y="2445"/>
                    <a:pt x="702" y="2451"/>
                    <a:pt x="696" y="2451"/>
                  </a:cubicBezTo>
                  <a:cubicBezTo>
                    <a:pt x="652" y="2456"/>
                    <a:pt x="608" y="2459"/>
                    <a:pt x="564" y="2463"/>
                  </a:cubicBezTo>
                  <a:cubicBezTo>
                    <a:pt x="526" y="2466"/>
                    <a:pt x="488" y="2470"/>
                    <a:pt x="450" y="2471"/>
                  </a:cubicBezTo>
                  <a:cubicBezTo>
                    <a:pt x="439" y="2471"/>
                    <a:pt x="424" y="2464"/>
                    <a:pt x="418" y="2455"/>
                  </a:cubicBezTo>
                  <a:cubicBezTo>
                    <a:pt x="401" y="2432"/>
                    <a:pt x="388" y="2407"/>
                    <a:pt x="373" y="2383"/>
                  </a:cubicBezTo>
                  <a:cubicBezTo>
                    <a:pt x="372" y="2381"/>
                    <a:pt x="370" y="2378"/>
                    <a:pt x="368" y="2377"/>
                  </a:cubicBezTo>
                  <a:cubicBezTo>
                    <a:pt x="342" y="2350"/>
                    <a:pt x="350" y="2344"/>
                    <a:pt x="375" y="2327"/>
                  </a:cubicBezTo>
                  <a:cubicBezTo>
                    <a:pt x="381" y="2322"/>
                    <a:pt x="387" y="2315"/>
                    <a:pt x="393" y="2309"/>
                  </a:cubicBezTo>
                  <a:cubicBezTo>
                    <a:pt x="419" y="2281"/>
                    <a:pt x="444" y="2252"/>
                    <a:pt x="470" y="2224"/>
                  </a:cubicBezTo>
                  <a:cubicBezTo>
                    <a:pt x="487" y="2205"/>
                    <a:pt x="505" y="2186"/>
                    <a:pt x="524" y="2169"/>
                  </a:cubicBezTo>
                  <a:cubicBezTo>
                    <a:pt x="551" y="2144"/>
                    <a:pt x="580" y="2120"/>
                    <a:pt x="607" y="2096"/>
                  </a:cubicBezTo>
                  <a:cubicBezTo>
                    <a:pt x="623" y="2082"/>
                    <a:pt x="632" y="2060"/>
                    <a:pt x="654" y="2052"/>
                  </a:cubicBezTo>
                  <a:cubicBezTo>
                    <a:pt x="657" y="2051"/>
                    <a:pt x="659" y="2045"/>
                    <a:pt x="659" y="2041"/>
                  </a:cubicBezTo>
                  <a:cubicBezTo>
                    <a:pt x="654" y="1978"/>
                    <a:pt x="663" y="1916"/>
                    <a:pt x="658" y="1854"/>
                  </a:cubicBezTo>
                  <a:cubicBezTo>
                    <a:pt x="656" y="1831"/>
                    <a:pt x="649" y="1827"/>
                    <a:pt x="624" y="1829"/>
                  </a:cubicBezTo>
                  <a:cubicBezTo>
                    <a:pt x="590" y="1832"/>
                    <a:pt x="556" y="1832"/>
                    <a:pt x="522" y="1832"/>
                  </a:cubicBezTo>
                  <a:cubicBezTo>
                    <a:pt x="493" y="1833"/>
                    <a:pt x="465" y="1831"/>
                    <a:pt x="436" y="1832"/>
                  </a:cubicBezTo>
                  <a:cubicBezTo>
                    <a:pt x="371" y="1833"/>
                    <a:pt x="306" y="1834"/>
                    <a:pt x="241" y="1836"/>
                  </a:cubicBezTo>
                  <a:cubicBezTo>
                    <a:pt x="201" y="1837"/>
                    <a:pt x="161" y="1840"/>
                    <a:pt x="121" y="1842"/>
                  </a:cubicBezTo>
                  <a:cubicBezTo>
                    <a:pt x="114" y="1842"/>
                    <a:pt x="107" y="1840"/>
                    <a:pt x="100" y="1840"/>
                  </a:cubicBezTo>
                  <a:cubicBezTo>
                    <a:pt x="92" y="1840"/>
                    <a:pt x="81" y="1836"/>
                    <a:pt x="80" y="1852"/>
                  </a:cubicBezTo>
                  <a:cubicBezTo>
                    <a:pt x="80" y="1857"/>
                    <a:pt x="66" y="1863"/>
                    <a:pt x="58" y="1865"/>
                  </a:cubicBezTo>
                  <a:cubicBezTo>
                    <a:pt x="41" y="1868"/>
                    <a:pt x="23" y="1869"/>
                    <a:pt x="2" y="1871"/>
                  </a:cubicBezTo>
                  <a:cubicBezTo>
                    <a:pt x="2" y="1842"/>
                    <a:pt x="0" y="1815"/>
                    <a:pt x="2" y="1788"/>
                  </a:cubicBezTo>
                  <a:cubicBezTo>
                    <a:pt x="5" y="1740"/>
                    <a:pt x="11" y="1693"/>
                    <a:pt x="14" y="1645"/>
                  </a:cubicBezTo>
                  <a:cubicBezTo>
                    <a:pt x="18" y="1585"/>
                    <a:pt x="18" y="1526"/>
                    <a:pt x="24" y="1466"/>
                  </a:cubicBezTo>
                  <a:cubicBezTo>
                    <a:pt x="26" y="1438"/>
                    <a:pt x="40" y="1410"/>
                    <a:pt x="48" y="1381"/>
                  </a:cubicBezTo>
                  <a:cubicBezTo>
                    <a:pt x="73" y="1390"/>
                    <a:pt x="72" y="1408"/>
                    <a:pt x="74" y="1424"/>
                  </a:cubicBezTo>
                  <a:cubicBezTo>
                    <a:pt x="77" y="1457"/>
                    <a:pt x="80" y="1491"/>
                    <a:pt x="84" y="1532"/>
                  </a:cubicBezTo>
                  <a:cubicBezTo>
                    <a:pt x="131" y="1501"/>
                    <a:pt x="174" y="1475"/>
                    <a:pt x="215" y="1445"/>
                  </a:cubicBezTo>
                  <a:cubicBezTo>
                    <a:pt x="285" y="1394"/>
                    <a:pt x="354" y="1341"/>
                    <a:pt x="423" y="1289"/>
                  </a:cubicBezTo>
                  <a:cubicBezTo>
                    <a:pt x="483" y="1244"/>
                    <a:pt x="543" y="1199"/>
                    <a:pt x="604" y="1156"/>
                  </a:cubicBezTo>
                  <a:cubicBezTo>
                    <a:pt x="634" y="1135"/>
                    <a:pt x="634" y="1105"/>
                    <a:pt x="636" y="1074"/>
                  </a:cubicBezTo>
                  <a:cubicBezTo>
                    <a:pt x="640" y="1032"/>
                    <a:pt x="642" y="990"/>
                    <a:pt x="647" y="948"/>
                  </a:cubicBezTo>
                  <a:cubicBezTo>
                    <a:pt x="657" y="877"/>
                    <a:pt x="668" y="807"/>
                    <a:pt x="680" y="736"/>
                  </a:cubicBezTo>
                  <a:cubicBezTo>
                    <a:pt x="687" y="693"/>
                    <a:pt x="697" y="649"/>
                    <a:pt x="708" y="607"/>
                  </a:cubicBezTo>
                  <a:cubicBezTo>
                    <a:pt x="719" y="563"/>
                    <a:pt x="732" y="520"/>
                    <a:pt x="743" y="477"/>
                  </a:cubicBezTo>
                  <a:cubicBezTo>
                    <a:pt x="749" y="454"/>
                    <a:pt x="750" y="430"/>
                    <a:pt x="755" y="407"/>
                  </a:cubicBezTo>
                  <a:cubicBezTo>
                    <a:pt x="767" y="340"/>
                    <a:pt x="778" y="273"/>
                    <a:pt x="792" y="206"/>
                  </a:cubicBezTo>
                  <a:cubicBezTo>
                    <a:pt x="798" y="179"/>
                    <a:pt x="810" y="153"/>
                    <a:pt x="819" y="126"/>
                  </a:cubicBezTo>
                  <a:cubicBezTo>
                    <a:pt x="830" y="96"/>
                    <a:pt x="841" y="64"/>
                    <a:pt x="854" y="35"/>
                  </a:cubicBezTo>
                  <a:cubicBezTo>
                    <a:pt x="860" y="21"/>
                    <a:pt x="874" y="11"/>
                    <a:pt x="884" y="0"/>
                  </a:cubicBezTo>
                  <a:cubicBezTo>
                    <a:pt x="893" y="11"/>
                    <a:pt x="905" y="21"/>
                    <a:pt x="911" y="34"/>
                  </a:cubicBezTo>
                  <a:cubicBezTo>
                    <a:pt x="925" y="65"/>
                    <a:pt x="935" y="98"/>
                    <a:pt x="950" y="128"/>
                  </a:cubicBezTo>
                  <a:cubicBezTo>
                    <a:pt x="985" y="197"/>
                    <a:pt x="991" y="273"/>
                    <a:pt x="1010" y="346"/>
                  </a:cubicBezTo>
                  <a:cubicBezTo>
                    <a:pt x="1022" y="393"/>
                    <a:pt x="1029" y="441"/>
                    <a:pt x="1040" y="488"/>
                  </a:cubicBezTo>
                  <a:cubicBezTo>
                    <a:pt x="1043" y="502"/>
                    <a:pt x="1051" y="515"/>
                    <a:pt x="1055" y="528"/>
                  </a:cubicBezTo>
                  <a:cubicBezTo>
                    <a:pt x="1065" y="563"/>
                    <a:pt x="1074" y="598"/>
                    <a:pt x="1083" y="634"/>
                  </a:cubicBezTo>
                  <a:cubicBezTo>
                    <a:pt x="1094" y="679"/>
                    <a:pt x="1106" y="725"/>
                    <a:pt x="1115" y="771"/>
                  </a:cubicBezTo>
                  <a:cubicBezTo>
                    <a:pt x="1128" y="836"/>
                    <a:pt x="1140" y="902"/>
                    <a:pt x="1150" y="967"/>
                  </a:cubicBezTo>
                  <a:cubicBezTo>
                    <a:pt x="1158" y="1017"/>
                    <a:pt x="1160" y="1067"/>
                    <a:pt x="1169" y="1117"/>
                  </a:cubicBezTo>
                  <a:cubicBezTo>
                    <a:pt x="1171" y="1130"/>
                    <a:pt x="1188" y="1143"/>
                    <a:pt x="1201" y="1152"/>
                  </a:cubicBezTo>
                  <a:cubicBezTo>
                    <a:pt x="1275" y="1203"/>
                    <a:pt x="1350" y="1253"/>
                    <a:pt x="1425" y="1304"/>
                  </a:cubicBezTo>
                  <a:cubicBezTo>
                    <a:pt x="1472" y="1336"/>
                    <a:pt x="1521" y="1365"/>
                    <a:pt x="1565" y="1401"/>
                  </a:cubicBezTo>
                  <a:cubicBezTo>
                    <a:pt x="1599" y="1429"/>
                    <a:pt x="1634" y="1453"/>
                    <a:pt x="1671" y="1474"/>
                  </a:cubicBezTo>
                  <a:cubicBezTo>
                    <a:pt x="1689" y="1484"/>
                    <a:pt x="1707" y="1493"/>
                    <a:pt x="1727" y="1503"/>
                  </a:cubicBezTo>
                  <a:cubicBezTo>
                    <a:pt x="1741" y="1456"/>
                    <a:pt x="1722" y="1402"/>
                    <a:pt x="1750" y="1359"/>
                  </a:cubicBezTo>
                  <a:cubicBezTo>
                    <a:pt x="1753" y="1359"/>
                    <a:pt x="1755" y="1359"/>
                    <a:pt x="1758" y="1359"/>
                  </a:cubicBezTo>
                  <a:cubicBezTo>
                    <a:pt x="1761" y="1365"/>
                    <a:pt x="1763" y="1370"/>
                    <a:pt x="1766" y="1376"/>
                  </a:cubicBezTo>
                  <a:cubicBezTo>
                    <a:pt x="1790" y="1424"/>
                    <a:pt x="1794" y="1477"/>
                    <a:pt x="1798" y="1529"/>
                  </a:cubicBezTo>
                  <a:cubicBezTo>
                    <a:pt x="1802" y="1580"/>
                    <a:pt x="1804" y="1632"/>
                    <a:pt x="1808" y="1683"/>
                  </a:cubicBezTo>
                  <a:cubicBezTo>
                    <a:pt x="1812" y="1731"/>
                    <a:pt x="1818" y="1778"/>
                    <a:pt x="1823" y="1825"/>
                  </a:cubicBezTo>
                  <a:cubicBezTo>
                    <a:pt x="1825" y="1842"/>
                    <a:pt x="1819" y="1847"/>
                    <a:pt x="1803" y="1844"/>
                  </a:cubicBezTo>
                  <a:cubicBezTo>
                    <a:pt x="1790" y="1842"/>
                    <a:pt x="1776" y="1844"/>
                    <a:pt x="1763" y="1841"/>
                  </a:cubicBezTo>
                  <a:cubicBezTo>
                    <a:pt x="1755" y="1839"/>
                    <a:pt x="1749" y="1830"/>
                    <a:pt x="1742" y="1825"/>
                  </a:cubicBezTo>
                  <a:cubicBezTo>
                    <a:pt x="1736" y="1821"/>
                    <a:pt x="1730" y="1818"/>
                    <a:pt x="1724" y="1818"/>
                  </a:cubicBezTo>
                  <a:cubicBezTo>
                    <a:pt x="1687" y="1818"/>
                    <a:pt x="1651" y="1819"/>
                    <a:pt x="1615" y="1820"/>
                  </a:cubicBezTo>
                  <a:cubicBezTo>
                    <a:pt x="1559" y="1820"/>
                    <a:pt x="1504" y="1820"/>
                    <a:pt x="1448" y="1821"/>
                  </a:cubicBezTo>
                  <a:cubicBezTo>
                    <a:pt x="1412" y="1821"/>
                    <a:pt x="1375" y="1823"/>
                    <a:pt x="1339" y="1824"/>
                  </a:cubicBezTo>
                  <a:cubicBezTo>
                    <a:pt x="1299" y="1825"/>
                    <a:pt x="1259" y="1827"/>
                    <a:pt x="1219" y="1828"/>
                  </a:cubicBezTo>
                  <a:cubicBezTo>
                    <a:pt x="1205" y="1828"/>
                    <a:pt x="1191" y="1825"/>
                    <a:pt x="1177" y="1826"/>
                  </a:cubicBezTo>
                  <a:cubicBezTo>
                    <a:pt x="1173" y="1826"/>
                    <a:pt x="1166" y="1833"/>
                    <a:pt x="1166" y="1837"/>
                  </a:cubicBezTo>
                  <a:cubicBezTo>
                    <a:pt x="1166" y="1887"/>
                    <a:pt x="1166" y="1936"/>
                    <a:pt x="1169" y="1985"/>
                  </a:cubicBezTo>
                  <a:cubicBezTo>
                    <a:pt x="1170" y="2001"/>
                    <a:pt x="1174" y="2016"/>
                    <a:pt x="1171" y="2033"/>
                  </a:cubicBezTo>
                  <a:cubicBezTo>
                    <a:pt x="1170" y="2037"/>
                    <a:pt x="1173" y="2045"/>
                    <a:pt x="1177" y="2048"/>
                  </a:cubicBezTo>
                  <a:cubicBezTo>
                    <a:pt x="1224" y="2082"/>
                    <a:pt x="1265" y="2125"/>
                    <a:pt x="1311" y="2162"/>
                  </a:cubicBezTo>
                  <a:cubicBezTo>
                    <a:pt x="1353" y="2195"/>
                    <a:pt x="1391" y="2235"/>
                    <a:pt x="1430" y="2272"/>
                  </a:cubicBezTo>
                  <a:cubicBezTo>
                    <a:pt x="1447" y="2288"/>
                    <a:pt x="1461" y="2307"/>
                    <a:pt x="1479" y="2323"/>
                  </a:cubicBezTo>
                  <a:cubicBezTo>
                    <a:pt x="1490" y="2334"/>
                    <a:pt x="1487" y="2343"/>
                    <a:pt x="1481" y="2353"/>
                  </a:cubicBezTo>
                  <a:cubicBezTo>
                    <a:pt x="1464" y="2381"/>
                    <a:pt x="1445" y="2409"/>
                    <a:pt x="1429" y="2438"/>
                  </a:cubicBezTo>
                  <a:cubicBezTo>
                    <a:pt x="1420" y="2454"/>
                    <a:pt x="1408" y="2461"/>
                    <a:pt x="1391" y="2460"/>
                  </a:cubicBezTo>
                  <a:cubicBezTo>
                    <a:pt x="1340" y="2458"/>
                    <a:pt x="1290" y="2454"/>
                    <a:pt x="1239" y="2451"/>
                  </a:cubicBezTo>
                  <a:cubicBezTo>
                    <a:pt x="1209" y="2450"/>
                    <a:pt x="1178" y="2448"/>
                    <a:pt x="1148" y="2448"/>
                  </a:cubicBezTo>
                  <a:cubicBezTo>
                    <a:pt x="1133" y="2448"/>
                    <a:pt x="1130" y="2439"/>
                    <a:pt x="1126" y="2428"/>
                  </a:cubicBezTo>
                  <a:cubicBezTo>
                    <a:pt x="1110" y="2386"/>
                    <a:pt x="1094" y="2344"/>
                    <a:pt x="1076" y="2297"/>
                  </a:cubicBezTo>
                  <a:cubicBezTo>
                    <a:pt x="1073" y="2308"/>
                    <a:pt x="1070" y="2315"/>
                    <a:pt x="1069" y="2322"/>
                  </a:cubicBezTo>
                  <a:cubicBezTo>
                    <a:pt x="1061" y="2359"/>
                    <a:pt x="1055" y="2397"/>
                    <a:pt x="1046" y="2434"/>
                  </a:cubicBezTo>
                  <a:cubicBezTo>
                    <a:pt x="1042" y="2452"/>
                    <a:pt x="1030" y="2463"/>
                    <a:pt x="1009" y="2462"/>
                  </a:cubicBezTo>
                  <a:cubicBezTo>
                    <a:pt x="949" y="2461"/>
                    <a:pt x="890" y="2462"/>
                    <a:pt x="830" y="2461"/>
                  </a:cubicBezTo>
                  <a:cubicBezTo>
                    <a:pt x="811" y="2461"/>
                    <a:pt x="800" y="2456"/>
                    <a:pt x="791" y="2414"/>
                  </a:cubicBezTo>
                  <a:cubicBezTo>
                    <a:pt x="783" y="2377"/>
                    <a:pt x="773" y="2340"/>
                    <a:pt x="763" y="2303"/>
                  </a:cubicBezTo>
                  <a:cubicBezTo>
                    <a:pt x="762" y="2303"/>
                    <a:pt x="760" y="2303"/>
                    <a:pt x="758" y="2303"/>
                  </a:cubicBezTo>
                  <a:close/>
                  <a:moveTo>
                    <a:pt x="886" y="46"/>
                  </a:moveTo>
                  <a:cubicBezTo>
                    <a:pt x="882" y="46"/>
                    <a:pt x="878" y="46"/>
                    <a:pt x="874" y="46"/>
                  </a:cubicBezTo>
                  <a:cubicBezTo>
                    <a:pt x="852" y="130"/>
                    <a:pt x="829" y="213"/>
                    <a:pt x="808" y="296"/>
                  </a:cubicBezTo>
                  <a:cubicBezTo>
                    <a:pt x="798" y="336"/>
                    <a:pt x="792" y="377"/>
                    <a:pt x="785" y="417"/>
                  </a:cubicBezTo>
                  <a:cubicBezTo>
                    <a:pt x="779" y="449"/>
                    <a:pt x="775" y="482"/>
                    <a:pt x="768" y="513"/>
                  </a:cubicBezTo>
                  <a:cubicBezTo>
                    <a:pt x="758" y="559"/>
                    <a:pt x="745" y="604"/>
                    <a:pt x="733" y="650"/>
                  </a:cubicBezTo>
                  <a:cubicBezTo>
                    <a:pt x="724" y="687"/>
                    <a:pt x="714" y="725"/>
                    <a:pt x="707" y="762"/>
                  </a:cubicBezTo>
                  <a:cubicBezTo>
                    <a:pt x="698" y="813"/>
                    <a:pt x="689" y="864"/>
                    <a:pt x="683" y="916"/>
                  </a:cubicBezTo>
                  <a:cubicBezTo>
                    <a:pt x="678" y="952"/>
                    <a:pt x="679" y="989"/>
                    <a:pt x="678" y="1025"/>
                  </a:cubicBezTo>
                  <a:cubicBezTo>
                    <a:pt x="677" y="1029"/>
                    <a:pt x="675" y="1033"/>
                    <a:pt x="675" y="1037"/>
                  </a:cubicBezTo>
                  <a:cubicBezTo>
                    <a:pt x="676" y="1071"/>
                    <a:pt x="662" y="1103"/>
                    <a:pt x="661" y="1137"/>
                  </a:cubicBezTo>
                  <a:cubicBezTo>
                    <a:pt x="661" y="1144"/>
                    <a:pt x="657" y="1153"/>
                    <a:pt x="652" y="1158"/>
                  </a:cubicBezTo>
                  <a:cubicBezTo>
                    <a:pt x="637" y="1171"/>
                    <a:pt x="621" y="1184"/>
                    <a:pt x="604" y="1195"/>
                  </a:cubicBezTo>
                  <a:cubicBezTo>
                    <a:pt x="575" y="1214"/>
                    <a:pt x="543" y="1231"/>
                    <a:pt x="514" y="1251"/>
                  </a:cubicBezTo>
                  <a:cubicBezTo>
                    <a:pt x="472" y="1281"/>
                    <a:pt x="432" y="1313"/>
                    <a:pt x="391" y="1342"/>
                  </a:cubicBezTo>
                  <a:cubicBezTo>
                    <a:pt x="356" y="1367"/>
                    <a:pt x="321" y="1390"/>
                    <a:pt x="286" y="1414"/>
                  </a:cubicBezTo>
                  <a:cubicBezTo>
                    <a:pt x="275" y="1422"/>
                    <a:pt x="263" y="1431"/>
                    <a:pt x="252" y="1440"/>
                  </a:cubicBezTo>
                  <a:cubicBezTo>
                    <a:pt x="236" y="1454"/>
                    <a:pt x="221" y="1469"/>
                    <a:pt x="204" y="1481"/>
                  </a:cubicBezTo>
                  <a:cubicBezTo>
                    <a:pt x="168" y="1506"/>
                    <a:pt x="130" y="1528"/>
                    <a:pt x="94" y="1552"/>
                  </a:cubicBezTo>
                  <a:cubicBezTo>
                    <a:pt x="85" y="1558"/>
                    <a:pt x="76" y="1570"/>
                    <a:pt x="76" y="1579"/>
                  </a:cubicBezTo>
                  <a:cubicBezTo>
                    <a:pt x="74" y="1600"/>
                    <a:pt x="78" y="1620"/>
                    <a:pt x="78" y="1641"/>
                  </a:cubicBezTo>
                  <a:cubicBezTo>
                    <a:pt x="78" y="1686"/>
                    <a:pt x="77" y="1731"/>
                    <a:pt x="74" y="1775"/>
                  </a:cubicBezTo>
                  <a:cubicBezTo>
                    <a:pt x="73" y="1804"/>
                    <a:pt x="74" y="1810"/>
                    <a:pt x="101" y="1811"/>
                  </a:cubicBezTo>
                  <a:cubicBezTo>
                    <a:pt x="122" y="1812"/>
                    <a:pt x="143" y="1806"/>
                    <a:pt x="165" y="1806"/>
                  </a:cubicBezTo>
                  <a:cubicBezTo>
                    <a:pt x="215" y="1805"/>
                    <a:pt x="265" y="1807"/>
                    <a:pt x="315" y="1807"/>
                  </a:cubicBezTo>
                  <a:cubicBezTo>
                    <a:pt x="357" y="1806"/>
                    <a:pt x="400" y="1805"/>
                    <a:pt x="443" y="1801"/>
                  </a:cubicBezTo>
                  <a:cubicBezTo>
                    <a:pt x="507" y="1794"/>
                    <a:pt x="571" y="1796"/>
                    <a:pt x="635" y="1798"/>
                  </a:cubicBezTo>
                  <a:cubicBezTo>
                    <a:pt x="645" y="1798"/>
                    <a:pt x="655" y="1794"/>
                    <a:pt x="665" y="1793"/>
                  </a:cubicBezTo>
                  <a:cubicBezTo>
                    <a:pt x="665" y="1791"/>
                    <a:pt x="666" y="1789"/>
                    <a:pt x="666" y="1787"/>
                  </a:cubicBezTo>
                  <a:cubicBezTo>
                    <a:pt x="671" y="1792"/>
                    <a:pt x="680" y="1798"/>
                    <a:pt x="680" y="1804"/>
                  </a:cubicBezTo>
                  <a:cubicBezTo>
                    <a:pt x="682" y="1820"/>
                    <a:pt x="681" y="1837"/>
                    <a:pt x="681" y="1853"/>
                  </a:cubicBezTo>
                  <a:cubicBezTo>
                    <a:pt x="682" y="1907"/>
                    <a:pt x="681" y="1961"/>
                    <a:pt x="683" y="2015"/>
                  </a:cubicBezTo>
                  <a:cubicBezTo>
                    <a:pt x="684" y="2049"/>
                    <a:pt x="676" y="2068"/>
                    <a:pt x="646" y="2084"/>
                  </a:cubicBezTo>
                  <a:cubicBezTo>
                    <a:pt x="642" y="2086"/>
                    <a:pt x="639" y="2090"/>
                    <a:pt x="636" y="2093"/>
                  </a:cubicBezTo>
                  <a:cubicBezTo>
                    <a:pt x="615" y="2113"/>
                    <a:pt x="595" y="2134"/>
                    <a:pt x="574" y="2155"/>
                  </a:cubicBezTo>
                  <a:cubicBezTo>
                    <a:pt x="562" y="2167"/>
                    <a:pt x="548" y="2178"/>
                    <a:pt x="535" y="2191"/>
                  </a:cubicBezTo>
                  <a:cubicBezTo>
                    <a:pt x="486" y="2241"/>
                    <a:pt x="436" y="2292"/>
                    <a:pt x="387" y="2343"/>
                  </a:cubicBezTo>
                  <a:cubicBezTo>
                    <a:pt x="384" y="2346"/>
                    <a:pt x="382" y="2356"/>
                    <a:pt x="385" y="2359"/>
                  </a:cubicBezTo>
                  <a:cubicBezTo>
                    <a:pt x="401" y="2385"/>
                    <a:pt x="417" y="2411"/>
                    <a:pt x="435" y="2435"/>
                  </a:cubicBezTo>
                  <a:cubicBezTo>
                    <a:pt x="438" y="2440"/>
                    <a:pt x="447" y="2443"/>
                    <a:pt x="453" y="2443"/>
                  </a:cubicBezTo>
                  <a:cubicBezTo>
                    <a:pt x="466" y="2443"/>
                    <a:pt x="479" y="2440"/>
                    <a:pt x="492" y="2439"/>
                  </a:cubicBezTo>
                  <a:cubicBezTo>
                    <a:pt x="551" y="2435"/>
                    <a:pt x="611" y="2431"/>
                    <a:pt x="671" y="2425"/>
                  </a:cubicBezTo>
                  <a:cubicBezTo>
                    <a:pt x="677" y="2425"/>
                    <a:pt x="684" y="2418"/>
                    <a:pt x="686" y="2413"/>
                  </a:cubicBezTo>
                  <a:cubicBezTo>
                    <a:pt x="694" y="2383"/>
                    <a:pt x="699" y="2353"/>
                    <a:pt x="708" y="2323"/>
                  </a:cubicBezTo>
                  <a:cubicBezTo>
                    <a:pt x="717" y="2293"/>
                    <a:pt x="728" y="2263"/>
                    <a:pt x="741" y="2234"/>
                  </a:cubicBezTo>
                  <a:cubicBezTo>
                    <a:pt x="749" y="2217"/>
                    <a:pt x="765" y="2217"/>
                    <a:pt x="774" y="2234"/>
                  </a:cubicBezTo>
                  <a:cubicBezTo>
                    <a:pt x="784" y="2253"/>
                    <a:pt x="790" y="2273"/>
                    <a:pt x="795" y="2293"/>
                  </a:cubicBezTo>
                  <a:cubicBezTo>
                    <a:pt x="807" y="2336"/>
                    <a:pt x="817" y="2379"/>
                    <a:pt x="829" y="2421"/>
                  </a:cubicBezTo>
                  <a:cubicBezTo>
                    <a:pt x="830" y="2426"/>
                    <a:pt x="838" y="2433"/>
                    <a:pt x="843" y="2432"/>
                  </a:cubicBezTo>
                  <a:cubicBezTo>
                    <a:pt x="851" y="2432"/>
                    <a:pt x="860" y="2427"/>
                    <a:pt x="868" y="2423"/>
                  </a:cubicBezTo>
                  <a:cubicBezTo>
                    <a:pt x="874" y="2420"/>
                    <a:pt x="879" y="2414"/>
                    <a:pt x="885" y="2413"/>
                  </a:cubicBezTo>
                  <a:cubicBezTo>
                    <a:pt x="887" y="2413"/>
                    <a:pt x="891" y="2422"/>
                    <a:pt x="897" y="2430"/>
                  </a:cubicBezTo>
                  <a:cubicBezTo>
                    <a:pt x="907" y="2423"/>
                    <a:pt x="918" y="2415"/>
                    <a:pt x="929" y="2407"/>
                  </a:cubicBezTo>
                  <a:cubicBezTo>
                    <a:pt x="930" y="2411"/>
                    <a:pt x="931" y="2413"/>
                    <a:pt x="932" y="2414"/>
                  </a:cubicBezTo>
                  <a:cubicBezTo>
                    <a:pt x="935" y="2419"/>
                    <a:pt x="939" y="2424"/>
                    <a:pt x="943" y="2429"/>
                  </a:cubicBezTo>
                  <a:cubicBezTo>
                    <a:pt x="946" y="2425"/>
                    <a:pt x="949" y="2420"/>
                    <a:pt x="952" y="2417"/>
                  </a:cubicBezTo>
                  <a:cubicBezTo>
                    <a:pt x="956" y="2413"/>
                    <a:pt x="960" y="2410"/>
                    <a:pt x="966" y="2405"/>
                  </a:cubicBezTo>
                  <a:cubicBezTo>
                    <a:pt x="969" y="2413"/>
                    <a:pt x="971" y="2420"/>
                    <a:pt x="975" y="2423"/>
                  </a:cubicBezTo>
                  <a:cubicBezTo>
                    <a:pt x="981" y="2428"/>
                    <a:pt x="988" y="2432"/>
                    <a:pt x="995" y="2433"/>
                  </a:cubicBezTo>
                  <a:cubicBezTo>
                    <a:pt x="1000" y="2434"/>
                    <a:pt x="1009" y="2430"/>
                    <a:pt x="1011" y="2426"/>
                  </a:cubicBezTo>
                  <a:cubicBezTo>
                    <a:pt x="1023" y="2386"/>
                    <a:pt x="1034" y="2346"/>
                    <a:pt x="1044" y="2305"/>
                  </a:cubicBezTo>
                  <a:cubicBezTo>
                    <a:pt x="1050" y="2284"/>
                    <a:pt x="1052" y="2262"/>
                    <a:pt x="1059" y="2242"/>
                  </a:cubicBezTo>
                  <a:cubicBezTo>
                    <a:pt x="1062" y="2231"/>
                    <a:pt x="1073" y="2224"/>
                    <a:pt x="1081" y="2215"/>
                  </a:cubicBezTo>
                  <a:cubicBezTo>
                    <a:pt x="1084" y="2216"/>
                    <a:pt x="1087" y="2216"/>
                    <a:pt x="1090" y="2217"/>
                  </a:cubicBezTo>
                  <a:cubicBezTo>
                    <a:pt x="1104" y="2253"/>
                    <a:pt x="1119" y="2288"/>
                    <a:pt x="1132" y="2325"/>
                  </a:cubicBezTo>
                  <a:cubicBezTo>
                    <a:pt x="1141" y="2353"/>
                    <a:pt x="1147" y="2382"/>
                    <a:pt x="1156" y="2410"/>
                  </a:cubicBezTo>
                  <a:cubicBezTo>
                    <a:pt x="1157" y="2414"/>
                    <a:pt x="1162" y="2420"/>
                    <a:pt x="1166" y="2420"/>
                  </a:cubicBezTo>
                  <a:cubicBezTo>
                    <a:pt x="1202" y="2424"/>
                    <a:pt x="1238" y="2427"/>
                    <a:pt x="1275" y="2429"/>
                  </a:cubicBezTo>
                  <a:cubicBezTo>
                    <a:pt x="1309" y="2431"/>
                    <a:pt x="1343" y="2432"/>
                    <a:pt x="1377" y="2432"/>
                  </a:cubicBezTo>
                  <a:cubicBezTo>
                    <a:pt x="1387" y="2432"/>
                    <a:pt x="1402" y="2430"/>
                    <a:pt x="1406" y="2423"/>
                  </a:cubicBezTo>
                  <a:cubicBezTo>
                    <a:pt x="1426" y="2396"/>
                    <a:pt x="1442" y="2367"/>
                    <a:pt x="1456" y="2345"/>
                  </a:cubicBezTo>
                  <a:cubicBezTo>
                    <a:pt x="1428" y="2313"/>
                    <a:pt x="1402" y="2283"/>
                    <a:pt x="1374" y="2254"/>
                  </a:cubicBezTo>
                  <a:cubicBezTo>
                    <a:pt x="1341" y="2220"/>
                    <a:pt x="1308" y="2185"/>
                    <a:pt x="1271" y="2157"/>
                  </a:cubicBezTo>
                  <a:cubicBezTo>
                    <a:pt x="1234" y="2128"/>
                    <a:pt x="1207" y="2089"/>
                    <a:pt x="1165" y="2067"/>
                  </a:cubicBezTo>
                  <a:cubicBezTo>
                    <a:pt x="1160" y="2064"/>
                    <a:pt x="1158" y="2056"/>
                    <a:pt x="1154" y="2051"/>
                  </a:cubicBezTo>
                  <a:cubicBezTo>
                    <a:pt x="1139" y="2032"/>
                    <a:pt x="1148" y="2011"/>
                    <a:pt x="1147" y="1990"/>
                  </a:cubicBezTo>
                  <a:cubicBezTo>
                    <a:pt x="1146" y="1929"/>
                    <a:pt x="1144" y="1868"/>
                    <a:pt x="1143" y="1807"/>
                  </a:cubicBezTo>
                  <a:cubicBezTo>
                    <a:pt x="1143" y="1799"/>
                    <a:pt x="1150" y="1791"/>
                    <a:pt x="1153" y="1782"/>
                  </a:cubicBezTo>
                  <a:cubicBezTo>
                    <a:pt x="1155" y="1785"/>
                    <a:pt x="1157" y="1788"/>
                    <a:pt x="1158" y="1790"/>
                  </a:cubicBezTo>
                  <a:cubicBezTo>
                    <a:pt x="1170" y="1791"/>
                    <a:pt x="1182" y="1791"/>
                    <a:pt x="1193" y="1791"/>
                  </a:cubicBezTo>
                  <a:cubicBezTo>
                    <a:pt x="1252" y="1791"/>
                    <a:pt x="1310" y="1790"/>
                    <a:pt x="1368" y="1789"/>
                  </a:cubicBezTo>
                  <a:cubicBezTo>
                    <a:pt x="1425" y="1789"/>
                    <a:pt x="1482" y="1788"/>
                    <a:pt x="1539" y="1787"/>
                  </a:cubicBezTo>
                  <a:cubicBezTo>
                    <a:pt x="1571" y="1787"/>
                    <a:pt x="1603" y="1788"/>
                    <a:pt x="1634" y="1788"/>
                  </a:cubicBezTo>
                  <a:cubicBezTo>
                    <a:pt x="1645" y="1788"/>
                    <a:pt x="1656" y="1787"/>
                    <a:pt x="1667" y="1787"/>
                  </a:cubicBezTo>
                  <a:cubicBezTo>
                    <a:pt x="1688" y="1787"/>
                    <a:pt x="1709" y="1788"/>
                    <a:pt x="1730" y="1788"/>
                  </a:cubicBezTo>
                  <a:cubicBezTo>
                    <a:pt x="1742" y="1788"/>
                    <a:pt x="1749" y="1783"/>
                    <a:pt x="1747" y="1769"/>
                  </a:cubicBezTo>
                  <a:cubicBezTo>
                    <a:pt x="1745" y="1757"/>
                    <a:pt x="1744" y="1744"/>
                    <a:pt x="1743" y="1732"/>
                  </a:cubicBezTo>
                  <a:cubicBezTo>
                    <a:pt x="1741" y="1698"/>
                    <a:pt x="1740" y="1663"/>
                    <a:pt x="1738" y="1629"/>
                  </a:cubicBezTo>
                  <a:cubicBezTo>
                    <a:pt x="1738" y="1609"/>
                    <a:pt x="1733" y="1587"/>
                    <a:pt x="1738" y="1568"/>
                  </a:cubicBezTo>
                  <a:cubicBezTo>
                    <a:pt x="1742" y="1550"/>
                    <a:pt x="1735" y="1540"/>
                    <a:pt x="1724" y="1532"/>
                  </a:cubicBezTo>
                  <a:cubicBezTo>
                    <a:pt x="1695" y="1513"/>
                    <a:pt x="1663" y="1496"/>
                    <a:pt x="1634" y="1478"/>
                  </a:cubicBezTo>
                  <a:cubicBezTo>
                    <a:pt x="1611" y="1464"/>
                    <a:pt x="1589" y="1449"/>
                    <a:pt x="1568" y="1433"/>
                  </a:cubicBezTo>
                  <a:cubicBezTo>
                    <a:pt x="1540" y="1413"/>
                    <a:pt x="1512" y="1390"/>
                    <a:pt x="1483" y="1371"/>
                  </a:cubicBezTo>
                  <a:cubicBezTo>
                    <a:pt x="1429" y="1333"/>
                    <a:pt x="1373" y="1297"/>
                    <a:pt x="1318" y="1260"/>
                  </a:cubicBezTo>
                  <a:cubicBezTo>
                    <a:pt x="1286" y="1240"/>
                    <a:pt x="1254" y="1220"/>
                    <a:pt x="1222" y="1200"/>
                  </a:cubicBezTo>
                  <a:cubicBezTo>
                    <a:pt x="1197" y="1184"/>
                    <a:pt x="1171" y="1168"/>
                    <a:pt x="1147" y="1151"/>
                  </a:cubicBezTo>
                  <a:cubicBezTo>
                    <a:pt x="1142" y="1147"/>
                    <a:pt x="1138" y="1134"/>
                    <a:pt x="1141" y="1130"/>
                  </a:cubicBezTo>
                  <a:cubicBezTo>
                    <a:pt x="1146" y="1120"/>
                    <a:pt x="1141" y="1115"/>
                    <a:pt x="1137" y="1107"/>
                  </a:cubicBezTo>
                  <a:cubicBezTo>
                    <a:pt x="1133" y="1099"/>
                    <a:pt x="1130" y="1089"/>
                    <a:pt x="1129" y="1080"/>
                  </a:cubicBezTo>
                  <a:cubicBezTo>
                    <a:pt x="1123" y="1040"/>
                    <a:pt x="1115" y="1000"/>
                    <a:pt x="1115" y="960"/>
                  </a:cubicBezTo>
                  <a:cubicBezTo>
                    <a:pt x="1114" y="903"/>
                    <a:pt x="1097" y="849"/>
                    <a:pt x="1089" y="793"/>
                  </a:cubicBezTo>
                  <a:cubicBezTo>
                    <a:pt x="1084" y="759"/>
                    <a:pt x="1071" y="726"/>
                    <a:pt x="1062" y="693"/>
                  </a:cubicBezTo>
                  <a:cubicBezTo>
                    <a:pt x="1053" y="660"/>
                    <a:pt x="1044" y="626"/>
                    <a:pt x="1036" y="593"/>
                  </a:cubicBezTo>
                  <a:cubicBezTo>
                    <a:pt x="1019" y="522"/>
                    <a:pt x="1001" y="451"/>
                    <a:pt x="985" y="379"/>
                  </a:cubicBezTo>
                  <a:cubicBezTo>
                    <a:pt x="974" y="335"/>
                    <a:pt x="966" y="289"/>
                    <a:pt x="953" y="244"/>
                  </a:cubicBezTo>
                  <a:cubicBezTo>
                    <a:pt x="933" y="178"/>
                    <a:pt x="909" y="112"/>
                    <a:pt x="886" y="46"/>
                  </a:cubicBezTo>
                  <a:close/>
                  <a:moveTo>
                    <a:pt x="57" y="1441"/>
                  </a:moveTo>
                  <a:cubicBezTo>
                    <a:pt x="54" y="1441"/>
                    <a:pt x="51" y="1440"/>
                    <a:pt x="48" y="1440"/>
                  </a:cubicBezTo>
                  <a:cubicBezTo>
                    <a:pt x="46" y="1448"/>
                    <a:pt x="43" y="1455"/>
                    <a:pt x="43" y="1463"/>
                  </a:cubicBezTo>
                  <a:cubicBezTo>
                    <a:pt x="43" y="1490"/>
                    <a:pt x="44" y="1518"/>
                    <a:pt x="43" y="1545"/>
                  </a:cubicBezTo>
                  <a:cubicBezTo>
                    <a:pt x="42" y="1572"/>
                    <a:pt x="40" y="1599"/>
                    <a:pt x="37" y="1627"/>
                  </a:cubicBezTo>
                  <a:cubicBezTo>
                    <a:pt x="33" y="1668"/>
                    <a:pt x="42" y="1711"/>
                    <a:pt x="28" y="1751"/>
                  </a:cubicBezTo>
                  <a:cubicBezTo>
                    <a:pt x="27" y="1753"/>
                    <a:pt x="28" y="1755"/>
                    <a:pt x="28" y="1757"/>
                  </a:cubicBezTo>
                  <a:cubicBezTo>
                    <a:pt x="27" y="1781"/>
                    <a:pt x="26" y="1805"/>
                    <a:pt x="23" y="1829"/>
                  </a:cubicBezTo>
                  <a:cubicBezTo>
                    <a:pt x="22" y="1840"/>
                    <a:pt x="24" y="1845"/>
                    <a:pt x="35" y="1844"/>
                  </a:cubicBezTo>
                  <a:cubicBezTo>
                    <a:pt x="41" y="1844"/>
                    <a:pt x="47" y="1842"/>
                    <a:pt x="50" y="1841"/>
                  </a:cubicBezTo>
                  <a:cubicBezTo>
                    <a:pt x="52" y="1706"/>
                    <a:pt x="55" y="1574"/>
                    <a:pt x="57" y="1441"/>
                  </a:cubicBezTo>
                  <a:close/>
                  <a:moveTo>
                    <a:pt x="1763" y="1416"/>
                  </a:moveTo>
                  <a:cubicBezTo>
                    <a:pt x="1762" y="1417"/>
                    <a:pt x="1760" y="1417"/>
                    <a:pt x="1759" y="1418"/>
                  </a:cubicBezTo>
                  <a:cubicBezTo>
                    <a:pt x="1759" y="1470"/>
                    <a:pt x="1758" y="1523"/>
                    <a:pt x="1759" y="1576"/>
                  </a:cubicBezTo>
                  <a:cubicBezTo>
                    <a:pt x="1760" y="1620"/>
                    <a:pt x="1765" y="1663"/>
                    <a:pt x="1767" y="1707"/>
                  </a:cubicBezTo>
                  <a:cubicBezTo>
                    <a:pt x="1769" y="1738"/>
                    <a:pt x="1770" y="1769"/>
                    <a:pt x="1771" y="1800"/>
                  </a:cubicBezTo>
                  <a:cubicBezTo>
                    <a:pt x="1772" y="1806"/>
                    <a:pt x="1771" y="1817"/>
                    <a:pt x="1773" y="1817"/>
                  </a:cubicBezTo>
                  <a:cubicBezTo>
                    <a:pt x="1781" y="1819"/>
                    <a:pt x="1790" y="1818"/>
                    <a:pt x="1798" y="1818"/>
                  </a:cubicBezTo>
                  <a:cubicBezTo>
                    <a:pt x="1798" y="1811"/>
                    <a:pt x="1798" y="1805"/>
                    <a:pt x="1797" y="1799"/>
                  </a:cubicBezTo>
                  <a:cubicBezTo>
                    <a:pt x="1797" y="1793"/>
                    <a:pt x="1795" y="1787"/>
                    <a:pt x="1795" y="1781"/>
                  </a:cubicBezTo>
                  <a:cubicBezTo>
                    <a:pt x="1793" y="1763"/>
                    <a:pt x="1793" y="1744"/>
                    <a:pt x="1792" y="1725"/>
                  </a:cubicBezTo>
                  <a:cubicBezTo>
                    <a:pt x="1789" y="1699"/>
                    <a:pt x="1785" y="1674"/>
                    <a:pt x="1782" y="1648"/>
                  </a:cubicBezTo>
                  <a:cubicBezTo>
                    <a:pt x="1779" y="1613"/>
                    <a:pt x="1777" y="1578"/>
                    <a:pt x="1775" y="1544"/>
                  </a:cubicBezTo>
                  <a:cubicBezTo>
                    <a:pt x="1774" y="1519"/>
                    <a:pt x="1775" y="1493"/>
                    <a:pt x="1773" y="1468"/>
                  </a:cubicBezTo>
                  <a:cubicBezTo>
                    <a:pt x="1771" y="1451"/>
                    <a:pt x="1766" y="1434"/>
                    <a:pt x="1763" y="1416"/>
                  </a:cubicBezTo>
                  <a:close/>
                </a:path>
              </a:pathLst>
            </a:custGeom>
            <a:grpFill/>
            <a:ln w="9525">
              <a:solidFill>
                <a:srgbClr val="004A94"/>
              </a:solidFill>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srgbClr val="0B2338"/>
                </a:solidFill>
                <a:effectLst/>
                <a:uLnTx/>
                <a:uFillTx/>
                <a:latin typeface="Arial"/>
                <a:ea typeface="+mn-ea"/>
                <a:cs typeface="+mn-cs"/>
              </a:endParaRPr>
            </a:p>
          </p:txBody>
        </p:sp>
        <p:sp>
          <p:nvSpPr>
            <p:cNvPr id="42" name="Freeform 19">
              <a:extLst>
                <a:ext uri="{FF2B5EF4-FFF2-40B4-BE49-F238E27FC236}">
                  <a16:creationId xmlns:a16="http://schemas.microsoft.com/office/drawing/2014/main" id="{96F35E8B-7226-461D-BC7A-BED761E3B61C}"/>
                </a:ext>
              </a:extLst>
            </p:cNvPr>
            <p:cNvSpPr>
              <a:spLocks noEditPoints="1"/>
            </p:cNvSpPr>
            <p:nvPr/>
          </p:nvSpPr>
          <p:spPr bwMode="auto">
            <a:xfrm>
              <a:off x="3806" y="2287"/>
              <a:ext cx="28" cy="66"/>
            </a:xfrm>
            <a:custGeom>
              <a:avLst/>
              <a:gdLst>
                <a:gd name="T0" fmla="*/ 0 w 167"/>
                <a:gd name="T1" fmla="*/ 205 h 393"/>
                <a:gd name="T2" fmla="*/ 7 w 167"/>
                <a:gd name="T3" fmla="*/ 98 h 393"/>
                <a:gd name="T4" fmla="*/ 69 w 167"/>
                <a:gd name="T5" fmla="*/ 9 h 393"/>
                <a:gd name="T6" fmla="*/ 136 w 167"/>
                <a:gd name="T7" fmla="*/ 46 h 393"/>
                <a:gd name="T8" fmla="*/ 156 w 167"/>
                <a:gd name="T9" fmla="*/ 245 h 393"/>
                <a:gd name="T10" fmla="*/ 140 w 167"/>
                <a:gd name="T11" fmla="*/ 339 h 393"/>
                <a:gd name="T12" fmla="*/ 97 w 167"/>
                <a:gd name="T13" fmla="*/ 386 h 393"/>
                <a:gd name="T14" fmla="*/ 30 w 167"/>
                <a:gd name="T15" fmla="*/ 350 h 393"/>
                <a:gd name="T16" fmla="*/ 0 w 167"/>
                <a:gd name="T17" fmla="*/ 205 h 393"/>
                <a:gd name="T18" fmla="*/ 136 w 167"/>
                <a:gd name="T19" fmla="*/ 195 h 393"/>
                <a:gd name="T20" fmla="*/ 113 w 167"/>
                <a:gd name="T21" fmla="*/ 68 h 393"/>
                <a:gd name="T22" fmla="*/ 83 w 167"/>
                <a:gd name="T23" fmla="*/ 38 h 393"/>
                <a:gd name="T24" fmla="*/ 49 w 167"/>
                <a:gd name="T25" fmla="*/ 64 h 393"/>
                <a:gd name="T26" fmla="*/ 34 w 167"/>
                <a:gd name="T27" fmla="*/ 132 h 393"/>
                <a:gd name="T28" fmla="*/ 53 w 167"/>
                <a:gd name="T29" fmla="*/ 322 h 393"/>
                <a:gd name="T30" fmla="*/ 83 w 167"/>
                <a:gd name="T31" fmla="*/ 348 h 393"/>
                <a:gd name="T32" fmla="*/ 113 w 167"/>
                <a:gd name="T33" fmla="*/ 320 h 393"/>
                <a:gd name="T34" fmla="*/ 136 w 167"/>
                <a:gd name="T35" fmla="*/ 195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7" h="393">
                  <a:moveTo>
                    <a:pt x="0" y="205"/>
                  </a:moveTo>
                  <a:cubicBezTo>
                    <a:pt x="3" y="162"/>
                    <a:pt x="5" y="130"/>
                    <a:pt x="7" y="98"/>
                  </a:cubicBezTo>
                  <a:cubicBezTo>
                    <a:pt x="10" y="58"/>
                    <a:pt x="26" y="22"/>
                    <a:pt x="69" y="9"/>
                  </a:cubicBezTo>
                  <a:cubicBezTo>
                    <a:pt x="96" y="0"/>
                    <a:pt x="123" y="19"/>
                    <a:pt x="136" y="46"/>
                  </a:cubicBezTo>
                  <a:cubicBezTo>
                    <a:pt x="167" y="110"/>
                    <a:pt x="163" y="177"/>
                    <a:pt x="156" y="245"/>
                  </a:cubicBezTo>
                  <a:cubicBezTo>
                    <a:pt x="153" y="277"/>
                    <a:pt x="148" y="308"/>
                    <a:pt x="140" y="339"/>
                  </a:cubicBezTo>
                  <a:cubicBezTo>
                    <a:pt x="135" y="361"/>
                    <a:pt x="122" y="380"/>
                    <a:pt x="97" y="386"/>
                  </a:cubicBezTo>
                  <a:cubicBezTo>
                    <a:pt x="66" y="393"/>
                    <a:pt x="38" y="381"/>
                    <a:pt x="30" y="350"/>
                  </a:cubicBezTo>
                  <a:cubicBezTo>
                    <a:pt x="17" y="299"/>
                    <a:pt x="8" y="247"/>
                    <a:pt x="0" y="205"/>
                  </a:cubicBezTo>
                  <a:close/>
                  <a:moveTo>
                    <a:pt x="136" y="195"/>
                  </a:moveTo>
                  <a:cubicBezTo>
                    <a:pt x="128" y="154"/>
                    <a:pt x="121" y="111"/>
                    <a:pt x="113" y="68"/>
                  </a:cubicBezTo>
                  <a:cubicBezTo>
                    <a:pt x="110" y="52"/>
                    <a:pt x="102" y="39"/>
                    <a:pt x="83" y="38"/>
                  </a:cubicBezTo>
                  <a:cubicBezTo>
                    <a:pt x="66" y="38"/>
                    <a:pt x="54" y="48"/>
                    <a:pt x="49" y="64"/>
                  </a:cubicBezTo>
                  <a:cubicBezTo>
                    <a:pt x="43" y="86"/>
                    <a:pt x="36" y="109"/>
                    <a:pt x="34" y="132"/>
                  </a:cubicBezTo>
                  <a:cubicBezTo>
                    <a:pt x="30" y="196"/>
                    <a:pt x="32" y="260"/>
                    <a:pt x="53" y="322"/>
                  </a:cubicBezTo>
                  <a:cubicBezTo>
                    <a:pt x="58" y="337"/>
                    <a:pt x="65" y="348"/>
                    <a:pt x="83" y="348"/>
                  </a:cubicBezTo>
                  <a:cubicBezTo>
                    <a:pt x="101" y="347"/>
                    <a:pt x="110" y="337"/>
                    <a:pt x="113" y="320"/>
                  </a:cubicBezTo>
                  <a:cubicBezTo>
                    <a:pt x="120" y="280"/>
                    <a:pt x="128" y="239"/>
                    <a:pt x="136" y="195"/>
                  </a:cubicBezTo>
                  <a:close/>
                </a:path>
              </a:pathLst>
            </a:custGeom>
            <a:grpFill/>
            <a:ln w="9525">
              <a:solidFill>
                <a:srgbClr val="004A94"/>
              </a:solidFill>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srgbClr val="0B2338"/>
                </a:solidFill>
                <a:effectLst/>
                <a:uLnTx/>
                <a:uFillTx/>
                <a:latin typeface="Arial"/>
                <a:ea typeface="+mn-ea"/>
                <a:cs typeface="+mn-cs"/>
              </a:endParaRPr>
            </a:p>
          </p:txBody>
        </p:sp>
        <p:sp>
          <p:nvSpPr>
            <p:cNvPr id="43" name="Freeform 20">
              <a:extLst>
                <a:ext uri="{FF2B5EF4-FFF2-40B4-BE49-F238E27FC236}">
                  <a16:creationId xmlns:a16="http://schemas.microsoft.com/office/drawing/2014/main" id="{926DDBDC-672D-42C9-BEA0-FD1FF67CAC16}"/>
                </a:ext>
              </a:extLst>
            </p:cNvPr>
            <p:cNvSpPr>
              <a:spLocks noEditPoints="1"/>
            </p:cNvSpPr>
            <p:nvPr/>
          </p:nvSpPr>
          <p:spPr bwMode="auto">
            <a:xfrm>
              <a:off x="4094" y="1912"/>
              <a:ext cx="307" cy="417"/>
            </a:xfrm>
            <a:custGeom>
              <a:avLst/>
              <a:gdLst>
                <a:gd name="T0" fmla="*/ 1011 w 1825"/>
                <a:gd name="T1" fmla="*/ 2470 h 2479"/>
                <a:gd name="T2" fmla="*/ 757 w 1825"/>
                <a:gd name="T3" fmla="*/ 2322 h 2479"/>
                <a:gd name="T4" fmla="*/ 452 w 1825"/>
                <a:gd name="T5" fmla="*/ 2479 h 2479"/>
                <a:gd name="T6" fmla="*/ 376 w 1825"/>
                <a:gd name="T7" fmla="*/ 2335 h 2479"/>
                <a:gd name="T8" fmla="*/ 606 w 1825"/>
                <a:gd name="T9" fmla="*/ 2106 h 2479"/>
                <a:gd name="T10" fmla="*/ 661 w 1825"/>
                <a:gd name="T11" fmla="*/ 1836 h 2479"/>
                <a:gd name="T12" fmla="*/ 123 w 1825"/>
                <a:gd name="T13" fmla="*/ 1850 h 2479"/>
                <a:gd name="T14" fmla="*/ 3 w 1825"/>
                <a:gd name="T15" fmla="*/ 1879 h 2479"/>
                <a:gd name="T16" fmla="*/ 53 w 1825"/>
                <a:gd name="T17" fmla="*/ 1390 h 2479"/>
                <a:gd name="T18" fmla="*/ 424 w 1825"/>
                <a:gd name="T19" fmla="*/ 1297 h 2479"/>
                <a:gd name="T20" fmla="*/ 682 w 1825"/>
                <a:gd name="T21" fmla="*/ 743 h 2479"/>
                <a:gd name="T22" fmla="*/ 802 w 1825"/>
                <a:gd name="T23" fmla="*/ 182 h 2479"/>
                <a:gd name="T24" fmla="*/ 951 w 1825"/>
                <a:gd name="T25" fmla="*/ 134 h 2479"/>
                <a:gd name="T26" fmla="*/ 1058 w 1825"/>
                <a:gd name="T27" fmla="*/ 538 h 2479"/>
                <a:gd name="T28" fmla="*/ 1171 w 1825"/>
                <a:gd name="T29" fmla="*/ 1124 h 2479"/>
                <a:gd name="T30" fmla="*/ 1678 w 1825"/>
                <a:gd name="T31" fmla="*/ 1486 h 2479"/>
                <a:gd name="T32" fmla="*/ 1768 w 1825"/>
                <a:gd name="T33" fmla="*/ 1384 h 2479"/>
                <a:gd name="T34" fmla="*/ 1824 w 1825"/>
                <a:gd name="T35" fmla="*/ 1853 h 2479"/>
                <a:gd name="T36" fmla="*/ 1680 w 1825"/>
                <a:gd name="T37" fmla="*/ 1830 h 2479"/>
                <a:gd name="T38" fmla="*/ 1335 w 1825"/>
                <a:gd name="T39" fmla="*/ 1832 h 2479"/>
                <a:gd name="T40" fmla="*/ 1171 w 1825"/>
                <a:gd name="T41" fmla="*/ 1992 h 2479"/>
                <a:gd name="T42" fmla="*/ 1314 w 1825"/>
                <a:gd name="T43" fmla="*/ 2170 h 2479"/>
                <a:gd name="T44" fmla="*/ 1430 w 1825"/>
                <a:gd name="T45" fmla="*/ 2447 h 2479"/>
                <a:gd name="T46" fmla="*/ 1127 w 1825"/>
                <a:gd name="T47" fmla="*/ 2434 h 2479"/>
                <a:gd name="T48" fmla="*/ 1189 w 1825"/>
                <a:gd name="T49" fmla="*/ 1800 h 2479"/>
                <a:gd name="T50" fmla="*/ 1669 w 1825"/>
                <a:gd name="T51" fmla="*/ 1794 h 2479"/>
                <a:gd name="T52" fmla="*/ 1740 w 1825"/>
                <a:gd name="T53" fmla="*/ 1577 h 2479"/>
                <a:gd name="T54" fmla="*/ 1406 w 1825"/>
                <a:gd name="T55" fmla="*/ 1327 h 2479"/>
                <a:gd name="T56" fmla="*/ 1145 w 1825"/>
                <a:gd name="T57" fmla="*/ 1149 h 2479"/>
                <a:gd name="T58" fmla="*/ 1063 w 1825"/>
                <a:gd name="T59" fmla="*/ 699 h 2479"/>
                <a:gd name="T60" fmla="*/ 963 w 1825"/>
                <a:gd name="T61" fmla="*/ 274 h 2479"/>
                <a:gd name="T62" fmla="*/ 810 w 1825"/>
                <a:gd name="T63" fmla="*/ 305 h 2479"/>
                <a:gd name="T64" fmla="*/ 726 w 1825"/>
                <a:gd name="T65" fmla="*/ 706 h 2479"/>
                <a:gd name="T66" fmla="*/ 659 w 1825"/>
                <a:gd name="T67" fmla="*/ 1128 h 2479"/>
                <a:gd name="T68" fmla="*/ 475 w 1825"/>
                <a:gd name="T69" fmla="*/ 1289 h 2479"/>
                <a:gd name="T70" fmla="*/ 95 w 1825"/>
                <a:gd name="T71" fmla="*/ 1560 h 2479"/>
                <a:gd name="T72" fmla="*/ 103 w 1825"/>
                <a:gd name="T73" fmla="*/ 1819 h 2479"/>
                <a:gd name="T74" fmla="*/ 503 w 1825"/>
                <a:gd name="T75" fmla="*/ 1803 h 2479"/>
                <a:gd name="T76" fmla="*/ 683 w 1825"/>
                <a:gd name="T77" fmla="*/ 1861 h 2479"/>
                <a:gd name="T78" fmla="*/ 577 w 1825"/>
                <a:gd name="T79" fmla="*/ 2162 h 2479"/>
                <a:gd name="T80" fmla="*/ 438 w 1825"/>
                <a:gd name="T81" fmla="*/ 2444 h 2479"/>
                <a:gd name="T82" fmla="*/ 688 w 1825"/>
                <a:gd name="T83" fmla="*/ 2419 h 2479"/>
                <a:gd name="T84" fmla="*/ 796 w 1825"/>
                <a:gd name="T85" fmla="*/ 2316 h 2479"/>
                <a:gd name="T86" fmla="*/ 886 w 1825"/>
                <a:gd name="T87" fmla="*/ 2421 h 2479"/>
                <a:gd name="T88" fmla="*/ 964 w 1825"/>
                <a:gd name="T89" fmla="*/ 2416 h 2479"/>
                <a:gd name="T90" fmla="*/ 1028 w 1825"/>
                <a:gd name="T91" fmla="*/ 2386 h 2479"/>
                <a:gd name="T92" fmla="*/ 1134 w 1825"/>
                <a:gd name="T93" fmla="*/ 2336 h 2479"/>
                <a:gd name="T94" fmla="*/ 1380 w 1825"/>
                <a:gd name="T95" fmla="*/ 2440 h 2479"/>
                <a:gd name="T96" fmla="*/ 1375 w 1825"/>
                <a:gd name="T97" fmla="*/ 2260 h 2479"/>
                <a:gd name="T98" fmla="*/ 1149 w 1825"/>
                <a:gd name="T99" fmla="*/ 1998 h 2479"/>
                <a:gd name="T100" fmla="*/ 48 w 1825"/>
                <a:gd name="T101" fmla="*/ 1448 h 2479"/>
                <a:gd name="T102" fmla="*/ 30 w 1825"/>
                <a:gd name="T103" fmla="*/ 1760 h 2479"/>
                <a:gd name="T104" fmla="*/ 52 w 1825"/>
                <a:gd name="T105" fmla="*/ 1849 h 2479"/>
                <a:gd name="T106" fmla="*/ 55 w 1825"/>
                <a:gd name="T107" fmla="*/ 1528 h 2479"/>
                <a:gd name="T108" fmla="*/ 1775 w 1825"/>
                <a:gd name="T109" fmla="*/ 1826 h 2479"/>
                <a:gd name="T110" fmla="*/ 1785 w 1825"/>
                <a:gd name="T111" fmla="*/ 1653 h 2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25" h="2479">
                  <a:moveTo>
                    <a:pt x="1077" y="2304"/>
                  </a:moveTo>
                  <a:cubicBezTo>
                    <a:pt x="1072" y="2331"/>
                    <a:pt x="1067" y="2353"/>
                    <a:pt x="1062" y="2374"/>
                  </a:cubicBezTo>
                  <a:cubicBezTo>
                    <a:pt x="1058" y="2397"/>
                    <a:pt x="1054" y="2419"/>
                    <a:pt x="1048" y="2441"/>
                  </a:cubicBezTo>
                  <a:cubicBezTo>
                    <a:pt x="1044" y="2461"/>
                    <a:pt x="1032" y="2470"/>
                    <a:pt x="1011" y="2470"/>
                  </a:cubicBezTo>
                  <a:cubicBezTo>
                    <a:pt x="951" y="2470"/>
                    <a:pt x="892" y="2470"/>
                    <a:pt x="832" y="2469"/>
                  </a:cubicBezTo>
                  <a:cubicBezTo>
                    <a:pt x="809" y="2469"/>
                    <a:pt x="800" y="2456"/>
                    <a:pt x="793" y="2422"/>
                  </a:cubicBezTo>
                  <a:cubicBezTo>
                    <a:pt x="786" y="2385"/>
                    <a:pt x="775" y="2348"/>
                    <a:pt x="764" y="2308"/>
                  </a:cubicBezTo>
                  <a:cubicBezTo>
                    <a:pt x="761" y="2314"/>
                    <a:pt x="758" y="2318"/>
                    <a:pt x="757" y="2322"/>
                  </a:cubicBezTo>
                  <a:cubicBezTo>
                    <a:pt x="744" y="2360"/>
                    <a:pt x="730" y="2398"/>
                    <a:pt x="718" y="2436"/>
                  </a:cubicBezTo>
                  <a:cubicBezTo>
                    <a:pt x="714" y="2452"/>
                    <a:pt x="709" y="2458"/>
                    <a:pt x="691" y="2459"/>
                  </a:cubicBezTo>
                  <a:cubicBezTo>
                    <a:pt x="651" y="2460"/>
                    <a:pt x="610" y="2466"/>
                    <a:pt x="570" y="2470"/>
                  </a:cubicBezTo>
                  <a:cubicBezTo>
                    <a:pt x="531" y="2473"/>
                    <a:pt x="491" y="2477"/>
                    <a:pt x="452" y="2479"/>
                  </a:cubicBezTo>
                  <a:cubicBezTo>
                    <a:pt x="441" y="2479"/>
                    <a:pt x="426" y="2472"/>
                    <a:pt x="420" y="2463"/>
                  </a:cubicBezTo>
                  <a:cubicBezTo>
                    <a:pt x="403" y="2440"/>
                    <a:pt x="390" y="2415"/>
                    <a:pt x="375" y="2391"/>
                  </a:cubicBezTo>
                  <a:cubicBezTo>
                    <a:pt x="374" y="2388"/>
                    <a:pt x="371" y="2386"/>
                    <a:pt x="369" y="2383"/>
                  </a:cubicBezTo>
                  <a:cubicBezTo>
                    <a:pt x="348" y="2360"/>
                    <a:pt x="349" y="2352"/>
                    <a:pt x="376" y="2335"/>
                  </a:cubicBezTo>
                  <a:cubicBezTo>
                    <a:pt x="383" y="2330"/>
                    <a:pt x="389" y="2325"/>
                    <a:pt x="393" y="2318"/>
                  </a:cubicBezTo>
                  <a:cubicBezTo>
                    <a:pt x="416" y="2280"/>
                    <a:pt x="449" y="2252"/>
                    <a:pt x="482" y="2222"/>
                  </a:cubicBezTo>
                  <a:cubicBezTo>
                    <a:pt x="498" y="2208"/>
                    <a:pt x="511" y="2190"/>
                    <a:pt x="527" y="2175"/>
                  </a:cubicBezTo>
                  <a:cubicBezTo>
                    <a:pt x="552" y="2152"/>
                    <a:pt x="578" y="2128"/>
                    <a:pt x="606" y="2106"/>
                  </a:cubicBezTo>
                  <a:cubicBezTo>
                    <a:pt x="624" y="2091"/>
                    <a:pt x="632" y="2066"/>
                    <a:pt x="657" y="2059"/>
                  </a:cubicBezTo>
                  <a:cubicBezTo>
                    <a:pt x="659" y="2058"/>
                    <a:pt x="662" y="2052"/>
                    <a:pt x="661" y="2049"/>
                  </a:cubicBezTo>
                  <a:cubicBezTo>
                    <a:pt x="651" y="2022"/>
                    <a:pt x="663" y="1996"/>
                    <a:pt x="662" y="1969"/>
                  </a:cubicBezTo>
                  <a:cubicBezTo>
                    <a:pt x="659" y="1926"/>
                    <a:pt x="661" y="1883"/>
                    <a:pt x="661" y="1836"/>
                  </a:cubicBezTo>
                  <a:cubicBezTo>
                    <a:pt x="628" y="1839"/>
                    <a:pt x="600" y="1841"/>
                    <a:pt x="571" y="1842"/>
                  </a:cubicBezTo>
                  <a:cubicBezTo>
                    <a:pt x="559" y="1843"/>
                    <a:pt x="548" y="1840"/>
                    <a:pt x="536" y="1840"/>
                  </a:cubicBezTo>
                  <a:cubicBezTo>
                    <a:pt x="437" y="1841"/>
                    <a:pt x="337" y="1842"/>
                    <a:pt x="238" y="1844"/>
                  </a:cubicBezTo>
                  <a:cubicBezTo>
                    <a:pt x="199" y="1844"/>
                    <a:pt x="161" y="1848"/>
                    <a:pt x="123" y="1850"/>
                  </a:cubicBezTo>
                  <a:cubicBezTo>
                    <a:pt x="117" y="1850"/>
                    <a:pt x="111" y="1847"/>
                    <a:pt x="105" y="1848"/>
                  </a:cubicBezTo>
                  <a:cubicBezTo>
                    <a:pt x="96" y="1848"/>
                    <a:pt x="83" y="1842"/>
                    <a:pt x="82" y="1861"/>
                  </a:cubicBezTo>
                  <a:cubicBezTo>
                    <a:pt x="82" y="1865"/>
                    <a:pt x="67" y="1871"/>
                    <a:pt x="59" y="1872"/>
                  </a:cubicBezTo>
                  <a:cubicBezTo>
                    <a:pt x="42" y="1876"/>
                    <a:pt x="25" y="1876"/>
                    <a:pt x="3" y="1879"/>
                  </a:cubicBezTo>
                  <a:cubicBezTo>
                    <a:pt x="3" y="1851"/>
                    <a:pt x="0" y="1824"/>
                    <a:pt x="3" y="1798"/>
                  </a:cubicBezTo>
                  <a:cubicBezTo>
                    <a:pt x="11" y="1737"/>
                    <a:pt x="12" y="1676"/>
                    <a:pt x="14" y="1616"/>
                  </a:cubicBezTo>
                  <a:cubicBezTo>
                    <a:pt x="16" y="1544"/>
                    <a:pt x="16" y="1470"/>
                    <a:pt x="46" y="1402"/>
                  </a:cubicBezTo>
                  <a:cubicBezTo>
                    <a:pt x="47" y="1398"/>
                    <a:pt x="50" y="1395"/>
                    <a:pt x="53" y="1390"/>
                  </a:cubicBezTo>
                  <a:cubicBezTo>
                    <a:pt x="76" y="1397"/>
                    <a:pt x="73" y="1417"/>
                    <a:pt x="75" y="1432"/>
                  </a:cubicBezTo>
                  <a:cubicBezTo>
                    <a:pt x="80" y="1465"/>
                    <a:pt x="82" y="1499"/>
                    <a:pt x="86" y="1539"/>
                  </a:cubicBezTo>
                  <a:cubicBezTo>
                    <a:pt x="132" y="1509"/>
                    <a:pt x="176" y="1483"/>
                    <a:pt x="216" y="1453"/>
                  </a:cubicBezTo>
                  <a:cubicBezTo>
                    <a:pt x="286" y="1402"/>
                    <a:pt x="355" y="1349"/>
                    <a:pt x="424" y="1297"/>
                  </a:cubicBezTo>
                  <a:cubicBezTo>
                    <a:pt x="485" y="1252"/>
                    <a:pt x="544" y="1207"/>
                    <a:pt x="606" y="1164"/>
                  </a:cubicBezTo>
                  <a:cubicBezTo>
                    <a:pt x="636" y="1143"/>
                    <a:pt x="635" y="1113"/>
                    <a:pt x="638" y="1082"/>
                  </a:cubicBezTo>
                  <a:cubicBezTo>
                    <a:pt x="640" y="1043"/>
                    <a:pt x="643" y="1004"/>
                    <a:pt x="648" y="966"/>
                  </a:cubicBezTo>
                  <a:cubicBezTo>
                    <a:pt x="658" y="891"/>
                    <a:pt x="669" y="817"/>
                    <a:pt x="682" y="743"/>
                  </a:cubicBezTo>
                  <a:cubicBezTo>
                    <a:pt x="694" y="679"/>
                    <a:pt x="704" y="614"/>
                    <a:pt x="725" y="554"/>
                  </a:cubicBezTo>
                  <a:cubicBezTo>
                    <a:pt x="743" y="499"/>
                    <a:pt x="748" y="443"/>
                    <a:pt x="759" y="387"/>
                  </a:cubicBezTo>
                  <a:cubicBezTo>
                    <a:pt x="768" y="342"/>
                    <a:pt x="779" y="297"/>
                    <a:pt x="788" y="251"/>
                  </a:cubicBezTo>
                  <a:cubicBezTo>
                    <a:pt x="793" y="228"/>
                    <a:pt x="797" y="205"/>
                    <a:pt x="802" y="182"/>
                  </a:cubicBezTo>
                  <a:cubicBezTo>
                    <a:pt x="804" y="172"/>
                    <a:pt x="807" y="163"/>
                    <a:pt x="811" y="153"/>
                  </a:cubicBezTo>
                  <a:cubicBezTo>
                    <a:pt x="829" y="110"/>
                    <a:pt x="845" y="67"/>
                    <a:pt x="865" y="25"/>
                  </a:cubicBezTo>
                  <a:cubicBezTo>
                    <a:pt x="877" y="0"/>
                    <a:pt x="890" y="0"/>
                    <a:pt x="902" y="24"/>
                  </a:cubicBezTo>
                  <a:cubicBezTo>
                    <a:pt x="920" y="60"/>
                    <a:pt x="936" y="97"/>
                    <a:pt x="951" y="134"/>
                  </a:cubicBezTo>
                  <a:cubicBezTo>
                    <a:pt x="963" y="166"/>
                    <a:pt x="975" y="197"/>
                    <a:pt x="984" y="230"/>
                  </a:cubicBezTo>
                  <a:cubicBezTo>
                    <a:pt x="997" y="278"/>
                    <a:pt x="1008" y="327"/>
                    <a:pt x="1019" y="377"/>
                  </a:cubicBezTo>
                  <a:cubicBezTo>
                    <a:pt x="1027" y="415"/>
                    <a:pt x="1032" y="453"/>
                    <a:pt x="1041" y="491"/>
                  </a:cubicBezTo>
                  <a:cubicBezTo>
                    <a:pt x="1044" y="507"/>
                    <a:pt x="1053" y="522"/>
                    <a:pt x="1058" y="538"/>
                  </a:cubicBezTo>
                  <a:cubicBezTo>
                    <a:pt x="1068" y="575"/>
                    <a:pt x="1077" y="612"/>
                    <a:pt x="1086" y="649"/>
                  </a:cubicBezTo>
                  <a:cubicBezTo>
                    <a:pt x="1102" y="715"/>
                    <a:pt x="1119" y="780"/>
                    <a:pt x="1133" y="846"/>
                  </a:cubicBezTo>
                  <a:cubicBezTo>
                    <a:pt x="1141" y="887"/>
                    <a:pt x="1146" y="929"/>
                    <a:pt x="1152" y="971"/>
                  </a:cubicBezTo>
                  <a:cubicBezTo>
                    <a:pt x="1159" y="1022"/>
                    <a:pt x="1162" y="1074"/>
                    <a:pt x="1171" y="1124"/>
                  </a:cubicBezTo>
                  <a:cubicBezTo>
                    <a:pt x="1174" y="1138"/>
                    <a:pt x="1190" y="1150"/>
                    <a:pt x="1203" y="1159"/>
                  </a:cubicBezTo>
                  <a:cubicBezTo>
                    <a:pt x="1277" y="1211"/>
                    <a:pt x="1352" y="1261"/>
                    <a:pt x="1427" y="1312"/>
                  </a:cubicBezTo>
                  <a:cubicBezTo>
                    <a:pt x="1474" y="1344"/>
                    <a:pt x="1523" y="1373"/>
                    <a:pt x="1567" y="1409"/>
                  </a:cubicBezTo>
                  <a:cubicBezTo>
                    <a:pt x="1602" y="1439"/>
                    <a:pt x="1640" y="1462"/>
                    <a:pt x="1678" y="1486"/>
                  </a:cubicBezTo>
                  <a:cubicBezTo>
                    <a:pt x="1693" y="1495"/>
                    <a:pt x="1710" y="1502"/>
                    <a:pt x="1729" y="1510"/>
                  </a:cubicBezTo>
                  <a:cubicBezTo>
                    <a:pt x="1742" y="1464"/>
                    <a:pt x="1725" y="1410"/>
                    <a:pt x="1752" y="1367"/>
                  </a:cubicBezTo>
                  <a:cubicBezTo>
                    <a:pt x="1755" y="1367"/>
                    <a:pt x="1757" y="1367"/>
                    <a:pt x="1760" y="1367"/>
                  </a:cubicBezTo>
                  <a:cubicBezTo>
                    <a:pt x="1762" y="1372"/>
                    <a:pt x="1765" y="1378"/>
                    <a:pt x="1768" y="1384"/>
                  </a:cubicBezTo>
                  <a:cubicBezTo>
                    <a:pt x="1797" y="1439"/>
                    <a:pt x="1796" y="1501"/>
                    <a:pt x="1803" y="1560"/>
                  </a:cubicBezTo>
                  <a:cubicBezTo>
                    <a:pt x="1809" y="1609"/>
                    <a:pt x="1809" y="1659"/>
                    <a:pt x="1812" y="1709"/>
                  </a:cubicBezTo>
                  <a:cubicBezTo>
                    <a:pt x="1815" y="1742"/>
                    <a:pt x="1821" y="1776"/>
                    <a:pt x="1824" y="1809"/>
                  </a:cubicBezTo>
                  <a:cubicBezTo>
                    <a:pt x="1825" y="1824"/>
                    <a:pt x="1824" y="1838"/>
                    <a:pt x="1824" y="1853"/>
                  </a:cubicBezTo>
                  <a:cubicBezTo>
                    <a:pt x="1804" y="1852"/>
                    <a:pt x="1788" y="1851"/>
                    <a:pt x="1771" y="1849"/>
                  </a:cubicBezTo>
                  <a:cubicBezTo>
                    <a:pt x="1759" y="1848"/>
                    <a:pt x="1746" y="1848"/>
                    <a:pt x="1743" y="1831"/>
                  </a:cubicBezTo>
                  <a:cubicBezTo>
                    <a:pt x="1742" y="1829"/>
                    <a:pt x="1737" y="1825"/>
                    <a:pt x="1733" y="1825"/>
                  </a:cubicBezTo>
                  <a:cubicBezTo>
                    <a:pt x="1716" y="1826"/>
                    <a:pt x="1698" y="1828"/>
                    <a:pt x="1680" y="1830"/>
                  </a:cubicBezTo>
                  <a:cubicBezTo>
                    <a:pt x="1675" y="1830"/>
                    <a:pt x="1670" y="1830"/>
                    <a:pt x="1665" y="1830"/>
                  </a:cubicBezTo>
                  <a:cubicBezTo>
                    <a:pt x="1636" y="1829"/>
                    <a:pt x="1607" y="1827"/>
                    <a:pt x="1578" y="1827"/>
                  </a:cubicBezTo>
                  <a:cubicBezTo>
                    <a:pt x="1517" y="1827"/>
                    <a:pt x="1456" y="1828"/>
                    <a:pt x="1395" y="1829"/>
                  </a:cubicBezTo>
                  <a:cubicBezTo>
                    <a:pt x="1375" y="1829"/>
                    <a:pt x="1355" y="1831"/>
                    <a:pt x="1335" y="1832"/>
                  </a:cubicBezTo>
                  <a:cubicBezTo>
                    <a:pt x="1297" y="1833"/>
                    <a:pt x="1260" y="1835"/>
                    <a:pt x="1222" y="1836"/>
                  </a:cubicBezTo>
                  <a:cubicBezTo>
                    <a:pt x="1208" y="1836"/>
                    <a:pt x="1195" y="1832"/>
                    <a:pt x="1181" y="1833"/>
                  </a:cubicBezTo>
                  <a:cubicBezTo>
                    <a:pt x="1176" y="1834"/>
                    <a:pt x="1168" y="1842"/>
                    <a:pt x="1168" y="1847"/>
                  </a:cubicBezTo>
                  <a:cubicBezTo>
                    <a:pt x="1168" y="1895"/>
                    <a:pt x="1169" y="1944"/>
                    <a:pt x="1171" y="1992"/>
                  </a:cubicBezTo>
                  <a:cubicBezTo>
                    <a:pt x="1172" y="2009"/>
                    <a:pt x="1177" y="2025"/>
                    <a:pt x="1173" y="2042"/>
                  </a:cubicBezTo>
                  <a:cubicBezTo>
                    <a:pt x="1172" y="2046"/>
                    <a:pt x="1176" y="2053"/>
                    <a:pt x="1180" y="2056"/>
                  </a:cubicBezTo>
                  <a:cubicBezTo>
                    <a:pt x="1193" y="2066"/>
                    <a:pt x="1206" y="2075"/>
                    <a:pt x="1218" y="2088"/>
                  </a:cubicBezTo>
                  <a:cubicBezTo>
                    <a:pt x="1248" y="2117"/>
                    <a:pt x="1283" y="2142"/>
                    <a:pt x="1314" y="2170"/>
                  </a:cubicBezTo>
                  <a:cubicBezTo>
                    <a:pt x="1354" y="2206"/>
                    <a:pt x="1393" y="2243"/>
                    <a:pt x="1432" y="2280"/>
                  </a:cubicBezTo>
                  <a:cubicBezTo>
                    <a:pt x="1449" y="2297"/>
                    <a:pt x="1465" y="2316"/>
                    <a:pt x="1483" y="2333"/>
                  </a:cubicBezTo>
                  <a:cubicBezTo>
                    <a:pt x="1493" y="2343"/>
                    <a:pt x="1488" y="2352"/>
                    <a:pt x="1483" y="2360"/>
                  </a:cubicBezTo>
                  <a:cubicBezTo>
                    <a:pt x="1466" y="2389"/>
                    <a:pt x="1447" y="2418"/>
                    <a:pt x="1430" y="2447"/>
                  </a:cubicBezTo>
                  <a:cubicBezTo>
                    <a:pt x="1421" y="2461"/>
                    <a:pt x="1410" y="2469"/>
                    <a:pt x="1394" y="2468"/>
                  </a:cubicBezTo>
                  <a:cubicBezTo>
                    <a:pt x="1343" y="2465"/>
                    <a:pt x="1292" y="2462"/>
                    <a:pt x="1241" y="2459"/>
                  </a:cubicBezTo>
                  <a:cubicBezTo>
                    <a:pt x="1210" y="2458"/>
                    <a:pt x="1180" y="2456"/>
                    <a:pt x="1149" y="2456"/>
                  </a:cubicBezTo>
                  <a:cubicBezTo>
                    <a:pt x="1134" y="2455"/>
                    <a:pt x="1131" y="2446"/>
                    <a:pt x="1127" y="2434"/>
                  </a:cubicBezTo>
                  <a:cubicBezTo>
                    <a:pt x="1112" y="2392"/>
                    <a:pt x="1096" y="2351"/>
                    <a:pt x="1077" y="2304"/>
                  </a:cubicBezTo>
                  <a:close/>
                  <a:moveTo>
                    <a:pt x="1155" y="1790"/>
                  </a:moveTo>
                  <a:cubicBezTo>
                    <a:pt x="1156" y="1792"/>
                    <a:pt x="1158" y="1794"/>
                    <a:pt x="1159" y="1796"/>
                  </a:cubicBezTo>
                  <a:cubicBezTo>
                    <a:pt x="1169" y="1798"/>
                    <a:pt x="1179" y="1801"/>
                    <a:pt x="1189" y="1800"/>
                  </a:cubicBezTo>
                  <a:cubicBezTo>
                    <a:pt x="1269" y="1792"/>
                    <a:pt x="1349" y="1796"/>
                    <a:pt x="1429" y="1798"/>
                  </a:cubicBezTo>
                  <a:cubicBezTo>
                    <a:pt x="1456" y="1798"/>
                    <a:pt x="1484" y="1800"/>
                    <a:pt x="1512" y="1799"/>
                  </a:cubicBezTo>
                  <a:cubicBezTo>
                    <a:pt x="1562" y="1798"/>
                    <a:pt x="1613" y="1795"/>
                    <a:pt x="1664" y="1792"/>
                  </a:cubicBezTo>
                  <a:cubicBezTo>
                    <a:pt x="1665" y="1792"/>
                    <a:pt x="1667" y="1794"/>
                    <a:pt x="1669" y="1794"/>
                  </a:cubicBezTo>
                  <a:cubicBezTo>
                    <a:pt x="1690" y="1795"/>
                    <a:pt x="1711" y="1796"/>
                    <a:pt x="1732" y="1796"/>
                  </a:cubicBezTo>
                  <a:cubicBezTo>
                    <a:pt x="1744" y="1795"/>
                    <a:pt x="1749" y="1791"/>
                    <a:pt x="1748" y="1777"/>
                  </a:cubicBezTo>
                  <a:cubicBezTo>
                    <a:pt x="1745" y="1732"/>
                    <a:pt x="1743" y="1688"/>
                    <a:pt x="1741" y="1643"/>
                  </a:cubicBezTo>
                  <a:cubicBezTo>
                    <a:pt x="1740" y="1621"/>
                    <a:pt x="1736" y="1598"/>
                    <a:pt x="1740" y="1577"/>
                  </a:cubicBezTo>
                  <a:cubicBezTo>
                    <a:pt x="1744" y="1556"/>
                    <a:pt x="1736" y="1546"/>
                    <a:pt x="1722" y="1537"/>
                  </a:cubicBezTo>
                  <a:cubicBezTo>
                    <a:pt x="1687" y="1516"/>
                    <a:pt x="1651" y="1498"/>
                    <a:pt x="1618" y="1475"/>
                  </a:cubicBezTo>
                  <a:cubicBezTo>
                    <a:pt x="1563" y="1437"/>
                    <a:pt x="1514" y="1392"/>
                    <a:pt x="1454" y="1362"/>
                  </a:cubicBezTo>
                  <a:cubicBezTo>
                    <a:pt x="1437" y="1353"/>
                    <a:pt x="1422" y="1338"/>
                    <a:pt x="1406" y="1327"/>
                  </a:cubicBezTo>
                  <a:cubicBezTo>
                    <a:pt x="1353" y="1292"/>
                    <a:pt x="1301" y="1257"/>
                    <a:pt x="1248" y="1223"/>
                  </a:cubicBezTo>
                  <a:cubicBezTo>
                    <a:pt x="1232" y="1212"/>
                    <a:pt x="1213" y="1205"/>
                    <a:pt x="1196" y="1195"/>
                  </a:cubicBezTo>
                  <a:cubicBezTo>
                    <a:pt x="1181" y="1185"/>
                    <a:pt x="1167" y="1174"/>
                    <a:pt x="1154" y="1163"/>
                  </a:cubicBezTo>
                  <a:cubicBezTo>
                    <a:pt x="1150" y="1160"/>
                    <a:pt x="1145" y="1153"/>
                    <a:pt x="1145" y="1149"/>
                  </a:cubicBezTo>
                  <a:cubicBezTo>
                    <a:pt x="1147" y="1128"/>
                    <a:pt x="1134" y="1111"/>
                    <a:pt x="1132" y="1092"/>
                  </a:cubicBezTo>
                  <a:cubicBezTo>
                    <a:pt x="1125" y="1051"/>
                    <a:pt x="1117" y="1009"/>
                    <a:pt x="1116" y="967"/>
                  </a:cubicBezTo>
                  <a:cubicBezTo>
                    <a:pt x="1116" y="911"/>
                    <a:pt x="1098" y="858"/>
                    <a:pt x="1091" y="804"/>
                  </a:cubicBezTo>
                  <a:cubicBezTo>
                    <a:pt x="1087" y="768"/>
                    <a:pt x="1072" y="734"/>
                    <a:pt x="1063" y="699"/>
                  </a:cubicBezTo>
                  <a:cubicBezTo>
                    <a:pt x="1054" y="667"/>
                    <a:pt x="1046" y="634"/>
                    <a:pt x="1038" y="601"/>
                  </a:cubicBezTo>
                  <a:cubicBezTo>
                    <a:pt x="1027" y="560"/>
                    <a:pt x="1015" y="519"/>
                    <a:pt x="1005" y="477"/>
                  </a:cubicBezTo>
                  <a:cubicBezTo>
                    <a:pt x="997" y="444"/>
                    <a:pt x="991" y="410"/>
                    <a:pt x="984" y="376"/>
                  </a:cubicBezTo>
                  <a:cubicBezTo>
                    <a:pt x="978" y="342"/>
                    <a:pt x="972" y="307"/>
                    <a:pt x="963" y="274"/>
                  </a:cubicBezTo>
                  <a:cubicBezTo>
                    <a:pt x="952" y="235"/>
                    <a:pt x="938" y="197"/>
                    <a:pt x="925" y="158"/>
                  </a:cubicBezTo>
                  <a:cubicBezTo>
                    <a:pt x="912" y="123"/>
                    <a:pt x="898" y="88"/>
                    <a:pt x="885" y="54"/>
                  </a:cubicBezTo>
                  <a:cubicBezTo>
                    <a:pt x="882" y="54"/>
                    <a:pt x="879" y="54"/>
                    <a:pt x="875" y="54"/>
                  </a:cubicBezTo>
                  <a:cubicBezTo>
                    <a:pt x="853" y="138"/>
                    <a:pt x="830" y="221"/>
                    <a:pt x="810" y="305"/>
                  </a:cubicBezTo>
                  <a:cubicBezTo>
                    <a:pt x="798" y="355"/>
                    <a:pt x="790" y="405"/>
                    <a:pt x="781" y="455"/>
                  </a:cubicBezTo>
                  <a:cubicBezTo>
                    <a:pt x="775" y="490"/>
                    <a:pt x="769" y="526"/>
                    <a:pt x="761" y="561"/>
                  </a:cubicBezTo>
                  <a:cubicBezTo>
                    <a:pt x="756" y="588"/>
                    <a:pt x="747" y="614"/>
                    <a:pt x="741" y="641"/>
                  </a:cubicBezTo>
                  <a:cubicBezTo>
                    <a:pt x="735" y="663"/>
                    <a:pt x="731" y="684"/>
                    <a:pt x="726" y="706"/>
                  </a:cubicBezTo>
                  <a:cubicBezTo>
                    <a:pt x="719" y="734"/>
                    <a:pt x="710" y="762"/>
                    <a:pt x="704" y="791"/>
                  </a:cubicBezTo>
                  <a:cubicBezTo>
                    <a:pt x="698" y="822"/>
                    <a:pt x="695" y="852"/>
                    <a:pt x="691" y="883"/>
                  </a:cubicBezTo>
                  <a:cubicBezTo>
                    <a:pt x="687" y="923"/>
                    <a:pt x="683" y="963"/>
                    <a:pt x="679" y="1004"/>
                  </a:cubicBezTo>
                  <a:cubicBezTo>
                    <a:pt x="675" y="1045"/>
                    <a:pt x="681" y="1089"/>
                    <a:pt x="659" y="1128"/>
                  </a:cubicBezTo>
                  <a:cubicBezTo>
                    <a:pt x="658" y="1130"/>
                    <a:pt x="659" y="1134"/>
                    <a:pt x="660" y="1137"/>
                  </a:cubicBezTo>
                  <a:cubicBezTo>
                    <a:pt x="665" y="1151"/>
                    <a:pt x="660" y="1161"/>
                    <a:pt x="648" y="1169"/>
                  </a:cubicBezTo>
                  <a:cubicBezTo>
                    <a:pt x="622" y="1187"/>
                    <a:pt x="596" y="1205"/>
                    <a:pt x="569" y="1223"/>
                  </a:cubicBezTo>
                  <a:cubicBezTo>
                    <a:pt x="538" y="1245"/>
                    <a:pt x="506" y="1267"/>
                    <a:pt x="475" y="1289"/>
                  </a:cubicBezTo>
                  <a:cubicBezTo>
                    <a:pt x="411" y="1334"/>
                    <a:pt x="348" y="1379"/>
                    <a:pt x="284" y="1424"/>
                  </a:cubicBezTo>
                  <a:cubicBezTo>
                    <a:pt x="274" y="1432"/>
                    <a:pt x="264" y="1439"/>
                    <a:pt x="255" y="1447"/>
                  </a:cubicBezTo>
                  <a:cubicBezTo>
                    <a:pt x="238" y="1461"/>
                    <a:pt x="223" y="1477"/>
                    <a:pt x="205" y="1489"/>
                  </a:cubicBezTo>
                  <a:cubicBezTo>
                    <a:pt x="169" y="1514"/>
                    <a:pt x="131" y="1536"/>
                    <a:pt x="95" y="1560"/>
                  </a:cubicBezTo>
                  <a:cubicBezTo>
                    <a:pt x="87" y="1566"/>
                    <a:pt x="78" y="1577"/>
                    <a:pt x="77" y="1586"/>
                  </a:cubicBezTo>
                  <a:cubicBezTo>
                    <a:pt x="75" y="1606"/>
                    <a:pt x="79" y="1626"/>
                    <a:pt x="79" y="1645"/>
                  </a:cubicBezTo>
                  <a:cubicBezTo>
                    <a:pt x="78" y="1692"/>
                    <a:pt x="78" y="1739"/>
                    <a:pt x="76" y="1785"/>
                  </a:cubicBezTo>
                  <a:cubicBezTo>
                    <a:pt x="74" y="1812"/>
                    <a:pt x="76" y="1817"/>
                    <a:pt x="103" y="1819"/>
                  </a:cubicBezTo>
                  <a:cubicBezTo>
                    <a:pt x="117" y="1820"/>
                    <a:pt x="132" y="1816"/>
                    <a:pt x="147" y="1815"/>
                  </a:cubicBezTo>
                  <a:cubicBezTo>
                    <a:pt x="179" y="1815"/>
                    <a:pt x="211" y="1815"/>
                    <a:pt x="243" y="1814"/>
                  </a:cubicBezTo>
                  <a:cubicBezTo>
                    <a:pt x="273" y="1814"/>
                    <a:pt x="304" y="1815"/>
                    <a:pt x="334" y="1814"/>
                  </a:cubicBezTo>
                  <a:cubicBezTo>
                    <a:pt x="390" y="1811"/>
                    <a:pt x="447" y="1805"/>
                    <a:pt x="503" y="1803"/>
                  </a:cubicBezTo>
                  <a:cubicBezTo>
                    <a:pt x="548" y="1801"/>
                    <a:pt x="592" y="1804"/>
                    <a:pt x="637" y="1805"/>
                  </a:cubicBezTo>
                  <a:cubicBezTo>
                    <a:pt x="647" y="1805"/>
                    <a:pt x="657" y="1802"/>
                    <a:pt x="667" y="1800"/>
                  </a:cubicBezTo>
                  <a:cubicBezTo>
                    <a:pt x="673" y="1800"/>
                    <a:pt x="681" y="1806"/>
                    <a:pt x="682" y="1812"/>
                  </a:cubicBezTo>
                  <a:cubicBezTo>
                    <a:pt x="684" y="1828"/>
                    <a:pt x="683" y="1845"/>
                    <a:pt x="683" y="1861"/>
                  </a:cubicBezTo>
                  <a:cubicBezTo>
                    <a:pt x="684" y="1916"/>
                    <a:pt x="683" y="1971"/>
                    <a:pt x="685" y="2026"/>
                  </a:cubicBezTo>
                  <a:cubicBezTo>
                    <a:pt x="686" y="2053"/>
                    <a:pt x="676" y="2076"/>
                    <a:pt x="654" y="2089"/>
                  </a:cubicBezTo>
                  <a:cubicBezTo>
                    <a:pt x="646" y="2094"/>
                    <a:pt x="640" y="2101"/>
                    <a:pt x="634" y="2107"/>
                  </a:cubicBezTo>
                  <a:cubicBezTo>
                    <a:pt x="615" y="2125"/>
                    <a:pt x="596" y="2144"/>
                    <a:pt x="577" y="2162"/>
                  </a:cubicBezTo>
                  <a:cubicBezTo>
                    <a:pt x="563" y="2174"/>
                    <a:pt x="549" y="2186"/>
                    <a:pt x="536" y="2199"/>
                  </a:cubicBezTo>
                  <a:cubicBezTo>
                    <a:pt x="487" y="2249"/>
                    <a:pt x="438" y="2300"/>
                    <a:pt x="390" y="2350"/>
                  </a:cubicBezTo>
                  <a:cubicBezTo>
                    <a:pt x="386" y="2354"/>
                    <a:pt x="384" y="2363"/>
                    <a:pt x="386" y="2366"/>
                  </a:cubicBezTo>
                  <a:cubicBezTo>
                    <a:pt x="403" y="2393"/>
                    <a:pt x="420" y="2419"/>
                    <a:pt x="438" y="2444"/>
                  </a:cubicBezTo>
                  <a:cubicBezTo>
                    <a:pt x="441" y="2448"/>
                    <a:pt x="449" y="2451"/>
                    <a:pt x="455" y="2451"/>
                  </a:cubicBezTo>
                  <a:cubicBezTo>
                    <a:pt x="468" y="2450"/>
                    <a:pt x="480" y="2448"/>
                    <a:pt x="493" y="2447"/>
                  </a:cubicBezTo>
                  <a:cubicBezTo>
                    <a:pt x="552" y="2442"/>
                    <a:pt x="612" y="2439"/>
                    <a:pt x="671" y="2433"/>
                  </a:cubicBezTo>
                  <a:cubicBezTo>
                    <a:pt x="677" y="2433"/>
                    <a:pt x="686" y="2425"/>
                    <a:pt x="688" y="2419"/>
                  </a:cubicBezTo>
                  <a:cubicBezTo>
                    <a:pt x="701" y="2375"/>
                    <a:pt x="711" y="2331"/>
                    <a:pt x="724" y="2288"/>
                  </a:cubicBezTo>
                  <a:cubicBezTo>
                    <a:pt x="730" y="2266"/>
                    <a:pt x="741" y="2247"/>
                    <a:pt x="752" y="2220"/>
                  </a:cubicBezTo>
                  <a:cubicBezTo>
                    <a:pt x="764" y="2233"/>
                    <a:pt x="775" y="2240"/>
                    <a:pt x="779" y="2249"/>
                  </a:cubicBezTo>
                  <a:cubicBezTo>
                    <a:pt x="786" y="2271"/>
                    <a:pt x="789" y="2294"/>
                    <a:pt x="796" y="2316"/>
                  </a:cubicBezTo>
                  <a:cubicBezTo>
                    <a:pt x="807" y="2355"/>
                    <a:pt x="819" y="2393"/>
                    <a:pt x="832" y="2431"/>
                  </a:cubicBezTo>
                  <a:cubicBezTo>
                    <a:pt x="833" y="2435"/>
                    <a:pt x="842" y="2440"/>
                    <a:pt x="846" y="2440"/>
                  </a:cubicBezTo>
                  <a:cubicBezTo>
                    <a:pt x="854" y="2439"/>
                    <a:pt x="862" y="2435"/>
                    <a:pt x="870" y="2431"/>
                  </a:cubicBezTo>
                  <a:cubicBezTo>
                    <a:pt x="875" y="2428"/>
                    <a:pt x="880" y="2421"/>
                    <a:pt x="886" y="2421"/>
                  </a:cubicBezTo>
                  <a:cubicBezTo>
                    <a:pt x="890" y="2421"/>
                    <a:pt x="894" y="2430"/>
                    <a:pt x="900" y="2437"/>
                  </a:cubicBezTo>
                  <a:cubicBezTo>
                    <a:pt x="909" y="2431"/>
                    <a:pt x="920" y="2423"/>
                    <a:pt x="928" y="2417"/>
                  </a:cubicBezTo>
                  <a:cubicBezTo>
                    <a:pt x="935" y="2426"/>
                    <a:pt x="940" y="2432"/>
                    <a:pt x="945" y="2438"/>
                  </a:cubicBezTo>
                  <a:cubicBezTo>
                    <a:pt x="953" y="2428"/>
                    <a:pt x="958" y="2422"/>
                    <a:pt x="964" y="2416"/>
                  </a:cubicBezTo>
                  <a:cubicBezTo>
                    <a:pt x="968" y="2422"/>
                    <a:pt x="972" y="2429"/>
                    <a:pt x="978" y="2433"/>
                  </a:cubicBezTo>
                  <a:cubicBezTo>
                    <a:pt x="984" y="2437"/>
                    <a:pt x="992" y="2441"/>
                    <a:pt x="1000" y="2441"/>
                  </a:cubicBezTo>
                  <a:cubicBezTo>
                    <a:pt x="1005" y="2441"/>
                    <a:pt x="1012" y="2436"/>
                    <a:pt x="1014" y="2431"/>
                  </a:cubicBezTo>
                  <a:cubicBezTo>
                    <a:pt x="1020" y="2416"/>
                    <a:pt x="1024" y="2401"/>
                    <a:pt x="1028" y="2386"/>
                  </a:cubicBezTo>
                  <a:cubicBezTo>
                    <a:pt x="1034" y="2362"/>
                    <a:pt x="1041" y="2338"/>
                    <a:pt x="1047" y="2314"/>
                  </a:cubicBezTo>
                  <a:cubicBezTo>
                    <a:pt x="1052" y="2292"/>
                    <a:pt x="1054" y="2269"/>
                    <a:pt x="1061" y="2248"/>
                  </a:cubicBezTo>
                  <a:cubicBezTo>
                    <a:pt x="1064" y="2238"/>
                    <a:pt x="1075" y="2231"/>
                    <a:pt x="1085" y="2221"/>
                  </a:cubicBezTo>
                  <a:cubicBezTo>
                    <a:pt x="1112" y="2259"/>
                    <a:pt x="1123" y="2297"/>
                    <a:pt x="1134" y="2336"/>
                  </a:cubicBezTo>
                  <a:cubicBezTo>
                    <a:pt x="1143" y="2363"/>
                    <a:pt x="1150" y="2392"/>
                    <a:pt x="1158" y="2419"/>
                  </a:cubicBezTo>
                  <a:cubicBezTo>
                    <a:pt x="1159" y="2423"/>
                    <a:pt x="1165" y="2428"/>
                    <a:pt x="1169" y="2428"/>
                  </a:cubicBezTo>
                  <a:cubicBezTo>
                    <a:pt x="1204" y="2432"/>
                    <a:pt x="1239" y="2435"/>
                    <a:pt x="1273" y="2437"/>
                  </a:cubicBezTo>
                  <a:cubicBezTo>
                    <a:pt x="1309" y="2439"/>
                    <a:pt x="1344" y="2440"/>
                    <a:pt x="1380" y="2440"/>
                  </a:cubicBezTo>
                  <a:cubicBezTo>
                    <a:pt x="1390" y="2440"/>
                    <a:pt x="1403" y="2438"/>
                    <a:pt x="1408" y="2431"/>
                  </a:cubicBezTo>
                  <a:cubicBezTo>
                    <a:pt x="1426" y="2406"/>
                    <a:pt x="1442" y="2379"/>
                    <a:pt x="1458" y="2352"/>
                  </a:cubicBezTo>
                  <a:cubicBezTo>
                    <a:pt x="1460" y="2349"/>
                    <a:pt x="1458" y="2342"/>
                    <a:pt x="1456" y="2339"/>
                  </a:cubicBezTo>
                  <a:cubicBezTo>
                    <a:pt x="1429" y="2312"/>
                    <a:pt x="1402" y="2286"/>
                    <a:pt x="1375" y="2260"/>
                  </a:cubicBezTo>
                  <a:cubicBezTo>
                    <a:pt x="1341" y="2228"/>
                    <a:pt x="1308" y="2194"/>
                    <a:pt x="1272" y="2163"/>
                  </a:cubicBezTo>
                  <a:cubicBezTo>
                    <a:pt x="1238" y="2132"/>
                    <a:pt x="1201" y="2104"/>
                    <a:pt x="1165" y="2074"/>
                  </a:cubicBezTo>
                  <a:cubicBezTo>
                    <a:pt x="1161" y="2070"/>
                    <a:pt x="1159" y="2064"/>
                    <a:pt x="1156" y="2059"/>
                  </a:cubicBezTo>
                  <a:cubicBezTo>
                    <a:pt x="1142" y="2040"/>
                    <a:pt x="1150" y="2019"/>
                    <a:pt x="1149" y="1998"/>
                  </a:cubicBezTo>
                  <a:cubicBezTo>
                    <a:pt x="1148" y="1937"/>
                    <a:pt x="1145" y="1876"/>
                    <a:pt x="1145" y="1816"/>
                  </a:cubicBezTo>
                  <a:cubicBezTo>
                    <a:pt x="1144" y="1807"/>
                    <a:pt x="1151" y="1799"/>
                    <a:pt x="1155" y="1790"/>
                  </a:cubicBezTo>
                  <a:close/>
                  <a:moveTo>
                    <a:pt x="55" y="1449"/>
                  </a:moveTo>
                  <a:cubicBezTo>
                    <a:pt x="52" y="1449"/>
                    <a:pt x="50" y="1448"/>
                    <a:pt x="48" y="1448"/>
                  </a:cubicBezTo>
                  <a:cubicBezTo>
                    <a:pt x="46" y="1466"/>
                    <a:pt x="42" y="1483"/>
                    <a:pt x="42" y="1501"/>
                  </a:cubicBezTo>
                  <a:cubicBezTo>
                    <a:pt x="41" y="1519"/>
                    <a:pt x="45" y="1538"/>
                    <a:pt x="44" y="1557"/>
                  </a:cubicBezTo>
                  <a:cubicBezTo>
                    <a:pt x="44" y="1583"/>
                    <a:pt x="41" y="1609"/>
                    <a:pt x="39" y="1635"/>
                  </a:cubicBezTo>
                  <a:cubicBezTo>
                    <a:pt x="35" y="1676"/>
                    <a:pt x="44" y="1719"/>
                    <a:pt x="30" y="1760"/>
                  </a:cubicBezTo>
                  <a:cubicBezTo>
                    <a:pt x="29" y="1761"/>
                    <a:pt x="30" y="1763"/>
                    <a:pt x="30" y="1765"/>
                  </a:cubicBezTo>
                  <a:cubicBezTo>
                    <a:pt x="29" y="1789"/>
                    <a:pt x="27" y="1813"/>
                    <a:pt x="25" y="1837"/>
                  </a:cubicBezTo>
                  <a:cubicBezTo>
                    <a:pt x="25" y="1841"/>
                    <a:pt x="27" y="1850"/>
                    <a:pt x="29" y="1850"/>
                  </a:cubicBezTo>
                  <a:cubicBezTo>
                    <a:pt x="36" y="1851"/>
                    <a:pt x="44" y="1851"/>
                    <a:pt x="52" y="1849"/>
                  </a:cubicBezTo>
                  <a:cubicBezTo>
                    <a:pt x="54" y="1848"/>
                    <a:pt x="55" y="1841"/>
                    <a:pt x="55" y="1837"/>
                  </a:cubicBezTo>
                  <a:cubicBezTo>
                    <a:pt x="54" y="1824"/>
                    <a:pt x="52" y="1811"/>
                    <a:pt x="52" y="1798"/>
                  </a:cubicBezTo>
                  <a:cubicBezTo>
                    <a:pt x="53" y="1737"/>
                    <a:pt x="56" y="1676"/>
                    <a:pt x="57" y="1614"/>
                  </a:cubicBezTo>
                  <a:cubicBezTo>
                    <a:pt x="58" y="1586"/>
                    <a:pt x="55" y="1557"/>
                    <a:pt x="55" y="1528"/>
                  </a:cubicBezTo>
                  <a:cubicBezTo>
                    <a:pt x="54" y="1502"/>
                    <a:pt x="55" y="1475"/>
                    <a:pt x="55" y="1449"/>
                  </a:cubicBezTo>
                  <a:close/>
                  <a:moveTo>
                    <a:pt x="1767" y="1425"/>
                  </a:moveTo>
                  <a:cubicBezTo>
                    <a:pt x="1763" y="1425"/>
                    <a:pt x="1760" y="1425"/>
                    <a:pt x="1756" y="1426"/>
                  </a:cubicBezTo>
                  <a:cubicBezTo>
                    <a:pt x="1762" y="1558"/>
                    <a:pt x="1768" y="1691"/>
                    <a:pt x="1775" y="1826"/>
                  </a:cubicBezTo>
                  <a:cubicBezTo>
                    <a:pt x="1779" y="1826"/>
                    <a:pt x="1786" y="1828"/>
                    <a:pt x="1793" y="1827"/>
                  </a:cubicBezTo>
                  <a:cubicBezTo>
                    <a:pt x="1796" y="1826"/>
                    <a:pt x="1802" y="1820"/>
                    <a:pt x="1802" y="1817"/>
                  </a:cubicBezTo>
                  <a:cubicBezTo>
                    <a:pt x="1800" y="1789"/>
                    <a:pt x="1801" y="1760"/>
                    <a:pt x="1792" y="1734"/>
                  </a:cubicBezTo>
                  <a:cubicBezTo>
                    <a:pt x="1783" y="1706"/>
                    <a:pt x="1788" y="1679"/>
                    <a:pt x="1785" y="1653"/>
                  </a:cubicBezTo>
                  <a:cubicBezTo>
                    <a:pt x="1781" y="1620"/>
                    <a:pt x="1779" y="1588"/>
                    <a:pt x="1777" y="1555"/>
                  </a:cubicBezTo>
                  <a:cubicBezTo>
                    <a:pt x="1776" y="1539"/>
                    <a:pt x="1776" y="1522"/>
                    <a:pt x="1775" y="1505"/>
                  </a:cubicBezTo>
                  <a:cubicBezTo>
                    <a:pt x="1772" y="1478"/>
                    <a:pt x="1770" y="1451"/>
                    <a:pt x="1767" y="1425"/>
                  </a:cubicBezTo>
                  <a:close/>
                </a:path>
              </a:pathLst>
            </a:custGeom>
            <a:grpFill/>
            <a:ln w="9525">
              <a:solidFill>
                <a:srgbClr val="004A94"/>
              </a:solidFill>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srgbClr val="0B2338"/>
                </a:solidFill>
                <a:effectLst/>
                <a:uLnTx/>
                <a:uFillTx/>
                <a:latin typeface="Arial"/>
                <a:ea typeface="+mn-ea"/>
                <a:cs typeface="+mn-cs"/>
              </a:endParaRPr>
            </a:p>
          </p:txBody>
        </p:sp>
        <p:sp>
          <p:nvSpPr>
            <p:cNvPr id="44" name="Freeform 21">
              <a:extLst>
                <a:ext uri="{FF2B5EF4-FFF2-40B4-BE49-F238E27FC236}">
                  <a16:creationId xmlns:a16="http://schemas.microsoft.com/office/drawing/2014/main" id="{0BF09019-97AF-4859-AB8A-7496374A0CB4}"/>
                </a:ext>
              </a:extLst>
            </p:cNvPr>
            <p:cNvSpPr>
              <a:spLocks noEditPoints="1"/>
            </p:cNvSpPr>
            <p:nvPr/>
          </p:nvSpPr>
          <p:spPr bwMode="auto">
            <a:xfrm>
              <a:off x="4230" y="1976"/>
              <a:ext cx="28" cy="66"/>
            </a:xfrm>
            <a:custGeom>
              <a:avLst/>
              <a:gdLst>
                <a:gd name="T0" fmla="*/ 0 w 166"/>
                <a:gd name="T1" fmla="*/ 205 h 392"/>
                <a:gd name="T2" fmla="*/ 7 w 166"/>
                <a:gd name="T3" fmla="*/ 93 h 392"/>
                <a:gd name="T4" fmla="*/ 60 w 166"/>
                <a:gd name="T5" fmla="*/ 12 h 392"/>
                <a:gd name="T6" fmla="*/ 136 w 166"/>
                <a:gd name="T7" fmla="*/ 44 h 392"/>
                <a:gd name="T8" fmla="*/ 156 w 166"/>
                <a:gd name="T9" fmla="*/ 246 h 392"/>
                <a:gd name="T10" fmla="*/ 140 w 166"/>
                <a:gd name="T11" fmla="*/ 337 h 392"/>
                <a:gd name="T12" fmla="*/ 97 w 166"/>
                <a:gd name="T13" fmla="*/ 385 h 392"/>
                <a:gd name="T14" fmla="*/ 29 w 166"/>
                <a:gd name="T15" fmla="*/ 347 h 392"/>
                <a:gd name="T16" fmla="*/ 0 w 166"/>
                <a:gd name="T17" fmla="*/ 205 h 392"/>
                <a:gd name="T18" fmla="*/ 136 w 166"/>
                <a:gd name="T19" fmla="*/ 193 h 392"/>
                <a:gd name="T20" fmla="*/ 113 w 166"/>
                <a:gd name="T21" fmla="*/ 68 h 392"/>
                <a:gd name="T22" fmla="*/ 84 w 166"/>
                <a:gd name="T23" fmla="*/ 37 h 392"/>
                <a:gd name="T24" fmla="*/ 49 w 166"/>
                <a:gd name="T25" fmla="*/ 64 h 392"/>
                <a:gd name="T26" fmla="*/ 34 w 166"/>
                <a:gd name="T27" fmla="*/ 128 h 392"/>
                <a:gd name="T28" fmla="*/ 53 w 166"/>
                <a:gd name="T29" fmla="*/ 322 h 392"/>
                <a:gd name="T30" fmla="*/ 82 w 166"/>
                <a:gd name="T31" fmla="*/ 346 h 392"/>
                <a:gd name="T32" fmla="*/ 112 w 166"/>
                <a:gd name="T33" fmla="*/ 322 h 392"/>
                <a:gd name="T34" fmla="*/ 136 w 166"/>
                <a:gd name="T35" fmla="*/ 19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6" h="392">
                  <a:moveTo>
                    <a:pt x="0" y="205"/>
                  </a:moveTo>
                  <a:cubicBezTo>
                    <a:pt x="3" y="160"/>
                    <a:pt x="3" y="126"/>
                    <a:pt x="7" y="93"/>
                  </a:cubicBezTo>
                  <a:cubicBezTo>
                    <a:pt x="11" y="59"/>
                    <a:pt x="22" y="27"/>
                    <a:pt x="60" y="12"/>
                  </a:cubicBezTo>
                  <a:cubicBezTo>
                    <a:pt x="91" y="0"/>
                    <a:pt x="123" y="14"/>
                    <a:pt x="136" y="44"/>
                  </a:cubicBezTo>
                  <a:cubicBezTo>
                    <a:pt x="166" y="109"/>
                    <a:pt x="163" y="177"/>
                    <a:pt x="156" y="246"/>
                  </a:cubicBezTo>
                  <a:cubicBezTo>
                    <a:pt x="153" y="276"/>
                    <a:pt x="147" y="307"/>
                    <a:pt x="140" y="337"/>
                  </a:cubicBezTo>
                  <a:cubicBezTo>
                    <a:pt x="134" y="359"/>
                    <a:pt x="122" y="379"/>
                    <a:pt x="97" y="385"/>
                  </a:cubicBezTo>
                  <a:cubicBezTo>
                    <a:pt x="65" y="392"/>
                    <a:pt x="38" y="380"/>
                    <a:pt x="29" y="347"/>
                  </a:cubicBezTo>
                  <a:cubicBezTo>
                    <a:pt x="16" y="297"/>
                    <a:pt x="8" y="245"/>
                    <a:pt x="0" y="205"/>
                  </a:cubicBezTo>
                  <a:close/>
                  <a:moveTo>
                    <a:pt x="136" y="193"/>
                  </a:moveTo>
                  <a:cubicBezTo>
                    <a:pt x="128" y="152"/>
                    <a:pt x="121" y="110"/>
                    <a:pt x="113" y="68"/>
                  </a:cubicBezTo>
                  <a:cubicBezTo>
                    <a:pt x="110" y="51"/>
                    <a:pt x="102" y="38"/>
                    <a:pt x="84" y="37"/>
                  </a:cubicBezTo>
                  <a:cubicBezTo>
                    <a:pt x="65" y="36"/>
                    <a:pt x="54" y="48"/>
                    <a:pt x="49" y="64"/>
                  </a:cubicBezTo>
                  <a:cubicBezTo>
                    <a:pt x="42" y="85"/>
                    <a:pt x="36" y="106"/>
                    <a:pt x="34" y="128"/>
                  </a:cubicBezTo>
                  <a:cubicBezTo>
                    <a:pt x="30" y="193"/>
                    <a:pt x="31" y="259"/>
                    <a:pt x="53" y="322"/>
                  </a:cubicBezTo>
                  <a:cubicBezTo>
                    <a:pt x="58" y="337"/>
                    <a:pt x="65" y="347"/>
                    <a:pt x="82" y="346"/>
                  </a:cubicBezTo>
                  <a:cubicBezTo>
                    <a:pt x="99" y="346"/>
                    <a:pt x="109" y="338"/>
                    <a:pt x="112" y="322"/>
                  </a:cubicBezTo>
                  <a:cubicBezTo>
                    <a:pt x="120" y="280"/>
                    <a:pt x="127" y="238"/>
                    <a:pt x="136" y="193"/>
                  </a:cubicBezTo>
                  <a:close/>
                </a:path>
              </a:pathLst>
            </a:custGeom>
            <a:grpFill/>
            <a:ln w="9525">
              <a:solidFill>
                <a:srgbClr val="004A94"/>
              </a:solidFill>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srgbClr val="0B2338"/>
                </a:solidFill>
                <a:effectLst/>
                <a:uLnTx/>
                <a:uFillTx/>
                <a:latin typeface="Arial"/>
                <a:ea typeface="+mn-ea"/>
                <a:cs typeface="+mn-cs"/>
              </a:endParaRPr>
            </a:p>
          </p:txBody>
        </p:sp>
      </p:grpSp>
      <p:grpSp>
        <p:nvGrpSpPr>
          <p:cNvPr id="7" name="Group 6">
            <a:extLst>
              <a:ext uri="{FF2B5EF4-FFF2-40B4-BE49-F238E27FC236}">
                <a16:creationId xmlns:a16="http://schemas.microsoft.com/office/drawing/2014/main" id="{5D5F48FC-D61C-4029-AFD4-824DFD56B64A}"/>
              </a:ext>
            </a:extLst>
          </p:cNvPr>
          <p:cNvGrpSpPr/>
          <p:nvPr/>
        </p:nvGrpSpPr>
        <p:grpSpPr>
          <a:xfrm>
            <a:off x="5419289" y="3683686"/>
            <a:ext cx="1328820" cy="1592539"/>
            <a:chOff x="6817838" y="782414"/>
            <a:chExt cx="1039045" cy="1266940"/>
          </a:xfrm>
          <a:solidFill>
            <a:srgbClr val="004A94"/>
          </a:solidFill>
          <a:effectLst>
            <a:outerShdw blurRad="50800" dist="38100" dir="2700000" algn="tl" rotWithShape="0">
              <a:prstClr val="black">
                <a:alpha val="40000"/>
              </a:prstClr>
            </a:outerShdw>
          </a:effectLst>
        </p:grpSpPr>
        <p:sp>
          <p:nvSpPr>
            <p:cNvPr id="46" name="Freeform 82">
              <a:extLst>
                <a:ext uri="{FF2B5EF4-FFF2-40B4-BE49-F238E27FC236}">
                  <a16:creationId xmlns:a16="http://schemas.microsoft.com/office/drawing/2014/main" id="{57CEE410-E066-4CCF-9C9A-FA6C10BE18E6}"/>
                </a:ext>
              </a:extLst>
            </p:cNvPr>
            <p:cNvSpPr>
              <a:spLocks/>
            </p:cNvSpPr>
            <p:nvPr/>
          </p:nvSpPr>
          <p:spPr bwMode="auto">
            <a:xfrm>
              <a:off x="6817838" y="782414"/>
              <a:ext cx="1039045" cy="1266940"/>
            </a:xfrm>
            <a:custGeom>
              <a:avLst/>
              <a:gdLst>
                <a:gd name="T0" fmla="*/ 179 w 359"/>
                <a:gd name="T1" fmla="*/ 0 h 420"/>
                <a:gd name="T2" fmla="*/ 0 w 359"/>
                <a:gd name="T3" fmla="*/ 87 h 420"/>
                <a:gd name="T4" fmla="*/ 179 w 359"/>
                <a:gd name="T5" fmla="*/ 420 h 420"/>
                <a:gd name="T6" fmla="*/ 359 w 359"/>
                <a:gd name="T7" fmla="*/ 87 h 420"/>
                <a:gd name="T8" fmla="*/ 179 w 359"/>
                <a:gd name="T9" fmla="*/ 0 h 420"/>
              </a:gdLst>
              <a:ahLst/>
              <a:cxnLst>
                <a:cxn ang="0">
                  <a:pos x="T0" y="T1"/>
                </a:cxn>
                <a:cxn ang="0">
                  <a:pos x="T2" y="T3"/>
                </a:cxn>
                <a:cxn ang="0">
                  <a:pos x="T4" y="T5"/>
                </a:cxn>
                <a:cxn ang="0">
                  <a:pos x="T6" y="T7"/>
                </a:cxn>
                <a:cxn ang="0">
                  <a:pos x="T8" y="T9"/>
                </a:cxn>
              </a:cxnLst>
              <a:rect l="0" t="0" r="r" b="b"/>
              <a:pathLst>
                <a:path w="359" h="420">
                  <a:moveTo>
                    <a:pt x="179" y="0"/>
                  </a:moveTo>
                  <a:cubicBezTo>
                    <a:pt x="179" y="0"/>
                    <a:pt x="104" y="87"/>
                    <a:pt x="0" y="87"/>
                  </a:cubicBezTo>
                  <a:cubicBezTo>
                    <a:pt x="0" y="87"/>
                    <a:pt x="5" y="348"/>
                    <a:pt x="179" y="420"/>
                  </a:cubicBezTo>
                  <a:cubicBezTo>
                    <a:pt x="354" y="348"/>
                    <a:pt x="359" y="87"/>
                    <a:pt x="359" y="87"/>
                  </a:cubicBezTo>
                  <a:cubicBezTo>
                    <a:pt x="254" y="87"/>
                    <a:pt x="179" y="0"/>
                    <a:pt x="17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ZERO TRUST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7" name="Freeform 57">
              <a:extLst>
                <a:ext uri="{FF2B5EF4-FFF2-40B4-BE49-F238E27FC236}">
                  <a16:creationId xmlns:a16="http://schemas.microsoft.com/office/drawing/2014/main" id="{74A352A7-DDE2-4282-A883-D85E6835FA4E}"/>
                </a:ext>
              </a:extLst>
            </p:cNvPr>
            <p:cNvSpPr>
              <a:spLocks noEditPoints="1"/>
            </p:cNvSpPr>
            <p:nvPr/>
          </p:nvSpPr>
          <p:spPr bwMode="auto">
            <a:xfrm>
              <a:off x="7208484" y="1456100"/>
              <a:ext cx="257752" cy="343038"/>
            </a:xfrm>
            <a:custGeom>
              <a:avLst/>
              <a:gdLst>
                <a:gd name="T0" fmla="*/ 206 w 240"/>
                <a:gd name="T1" fmla="*/ 140 h 313"/>
                <a:gd name="T2" fmla="*/ 34 w 240"/>
                <a:gd name="T3" fmla="*/ 140 h 313"/>
                <a:gd name="T4" fmla="*/ 0 w 240"/>
                <a:gd name="T5" fmla="*/ 174 h 313"/>
                <a:gd name="T6" fmla="*/ 0 w 240"/>
                <a:gd name="T7" fmla="*/ 280 h 313"/>
                <a:gd name="T8" fmla="*/ 34 w 240"/>
                <a:gd name="T9" fmla="*/ 313 h 313"/>
                <a:gd name="T10" fmla="*/ 206 w 240"/>
                <a:gd name="T11" fmla="*/ 313 h 313"/>
                <a:gd name="T12" fmla="*/ 240 w 240"/>
                <a:gd name="T13" fmla="*/ 280 h 313"/>
                <a:gd name="T14" fmla="*/ 240 w 240"/>
                <a:gd name="T15" fmla="*/ 174 h 313"/>
                <a:gd name="T16" fmla="*/ 206 w 240"/>
                <a:gd name="T17" fmla="*/ 140 h 313"/>
                <a:gd name="T18" fmla="*/ 136 w 240"/>
                <a:gd name="T19" fmla="*/ 227 h 313"/>
                <a:gd name="T20" fmla="*/ 136 w 240"/>
                <a:gd name="T21" fmla="*/ 260 h 313"/>
                <a:gd name="T22" fmla="*/ 120 w 240"/>
                <a:gd name="T23" fmla="*/ 277 h 313"/>
                <a:gd name="T24" fmla="*/ 104 w 240"/>
                <a:gd name="T25" fmla="*/ 260 h 313"/>
                <a:gd name="T26" fmla="*/ 104 w 240"/>
                <a:gd name="T27" fmla="*/ 227 h 313"/>
                <a:gd name="T28" fmla="*/ 93 w 240"/>
                <a:gd name="T29" fmla="*/ 206 h 313"/>
                <a:gd name="T30" fmla="*/ 120 w 240"/>
                <a:gd name="T31" fmla="*/ 178 h 313"/>
                <a:gd name="T32" fmla="*/ 147 w 240"/>
                <a:gd name="T33" fmla="*/ 206 h 313"/>
                <a:gd name="T34" fmla="*/ 136 w 240"/>
                <a:gd name="T35" fmla="*/ 227 h 313"/>
                <a:gd name="T36" fmla="*/ 73 w 240"/>
                <a:gd name="T37" fmla="*/ 85 h 313"/>
                <a:gd name="T38" fmla="*/ 120 w 240"/>
                <a:gd name="T39" fmla="*/ 38 h 313"/>
                <a:gd name="T40" fmla="*/ 167 w 240"/>
                <a:gd name="T41" fmla="*/ 85 h 313"/>
                <a:gd name="T42" fmla="*/ 167 w 240"/>
                <a:gd name="T43" fmla="*/ 116 h 313"/>
                <a:gd name="T44" fmla="*/ 205 w 240"/>
                <a:gd name="T45" fmla="*/ 116 h 313"/>
                <a:gd name="T46" fmla="*/ 205 w 240"/>
                <a:gd name="T47" fmla="*/ 85 h 313"/>
                <a:gd name="T48" fmla="*/ 120 w 240"/>
                <a:gd name="T49" fmla="*/ 0 h 313"/>
                <a:gd name="T50" fmla="*/ 35 w 240"/>
                <a:gd name="T51" fmla="*/ 85 h 313"/>
                <a:gd name="T52" fmla="*/ 35 w 240"/>
                <a:gd name="T53" fmla="*/ 116 h 313"/>
                <a:gd name="T54" fmla="*/ 73 w 240"/>
                <a:gd name="T55" fmla="*/ 116 h 313"/>
                <a:gd name="T56" fmla="*/ 73 w 240"/>
                <a:gd name="T57" fmla="*/ 85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0" h="313">
                  <a:moveTo>
                    <a:pt x="206" y="140"/>
                  </a:moveTo>
                  <a:cubicBezTo>
                    <a:pt x="34" y="140"/>
                    <a:pt x="34" y="140"/>
                    <a:pt x="34" y="140"/>
                  </a:cubicBezTo>
                  <a:cubicBezTo>
                    <a:pt x="15" y="140"/>
                    <a:pt x="0" y="155"/>
                    <a:pt x="0" y="174"/>
                  </a:cubicBezTo>
                  <a:cubicBezTo>
                    <a:pt x="0" y="280"/>
                    <a:pt x="0" y="280"/>
                    <a:pt x="0" y="280"/>
                  </a:cubicBezTo>
                  <a:cubicBezTo>
                    <a:pt x="0" y="298"/>
                    <a:pt x="15" y="313"/>
                    <a:pt x="34" y="313"/>
                  </a:cubicBezTo>
                  <a:cubicBezTo>
                    <a:pt x="206" y="313"/>
                    <a:pt x="206" y="313"/>
                    <a:pt x="206" y="313"/>
                  </a:cubicBezTo>
                  <a:cubicBezTo>
                    <a:pt x="225" y="313"/>
                    <a:pt x="240" y="298"/>
                    <a:pt x="240" y="280"/>
                  </a:cubicBezTo>
                  <a:cubicBezTo>
                    <a:pt x="240" y="174"/>
                    <a:pt x="240" y="174"/>
                    <a:pt x="240" y="174"/>
                  </a:cubicBezTo>
                  <a:cubicBezTo>
                    <a:pt x="240" y="155"/>
                    <a:pt x="225" y="140"/>
                    <a:pt x="206" y="140"/>
                  </a:cubicBezTo>
                  <a:close/>
                  <a:moveTo>
                    <a:pt x="136" y="227"/>
                  </a:moveTo>
                  <a:cubicBezTo>
                    <a:pt x="136" y="260"/>
                    <a:pt x="136" y="260"/>
                    <a:pt x="136" y="260"/>
                  </a:cubicBezTo>
                  <a:cubicBezTo>
                    <a:pt x="136" y="269"/>
                    <a:pt x="129" y="277"/>
                    <a:pt x="120" y="277"/>
                  </a:cubicBezTo>
                  <a:cubicBezTo>
                    <a:pt x="111" y="277"/>
                    <a:pt x="104" y="269"/>
                    <a:pt x="104" y="260"/>
                  </a:cubicBezTo>
                  <a:cubicBezTo>
                    <a:pt x="104" y="227"/>
                    <a:pt x="104" y="227"/>
                    <a:pt x="104" y="227"/>
                  </a:cubicBezTo>
                  <a:cubicBezTo>
                    <a:pt x="97" y="222"/>
                    <a:pt x="93" y="214"/>
                    <a:pt x="93" y="206"/>
                  </a:cubicBezTo>
                  <a:cubicBezTo>
                    <a:pt x="93" y="190"/>
                    <a:pt x="105" y="178"/>
                    <a:pt x="120" y="178"/>
                  </a:cubicBezTo>
                  <a:cubicBezTo>
                    <a:pt x="135" y="178"/>
                    <a:pt x="147" y="190"/>
                    <a:pt x="147" y="206"/>
                  </a:cubicBezTo>
                  <a:cubicBezTo>
                    <a:pt x="147" y="214"/>
                    <a:pt x="143" y="222"/>
                    <a:pt x="136" y="227"/>
                  </a:cubicBezTo>
                  <a:close/>
                  <a:moveTo>
                    <a:pt x="73" y="85"/>
                  </a:moveTo>
                  <a:cubicBezTo>
                    <a:pt x="73" y="59"/>
                    <a:pt x="94" y="38"/>
                    <a:pt x="120" y="38"/>
                  </a:cubicBezTo>
                  <a:cubicBezTo>
                    <a:pt x="146" y="38"/>
                    <a:pt x="167" y="59"/>
                    <a:pt x="167" y="85"/>
                  </a:cubicBezTo>
                  <a:cubicBezTo>
                    <a:pt x="167" y="116"/>
                    <a:pt x="167" y="116"/>
                    <a:pt x="167" y="116"/>
                  </a:cubicBezTo>
                  <a:cubicBezTo>
                    <a:pt x="205" y="116"/>
                    <a:pt x="205" y="116"/>
                    <a:pt x="205" y="116"/>
                  </a:cubicBezTo>
                  <a:cubicBezTo>
                    <a:pt x="205" y="85"/>
                    <a:pt x="205" y="85"/>
                    <a:pt x="205" y="85"/>
                  </a:cubicBezTo>
                  <a:cubicBezTo>
                    <a:pt x="205" y="38"/>
                    <a:pt x="167" y="0"/>
                    <a:pt x="120" y="0"/>
                  </a:cubicBezTo>
                  <a:cubicBezTo>
                    <a:pt x="73" y="0"/>
                    <a:pt x="35" y="38"/>
                    <a:pt x="35" y="85"/>
                  </a:cubicBezTo>
                  <a:cubicBezTo>
                    <a:pt x="35" y="116"/>
                    <a:pt x="35" y="116"/>
                    <a:pt x="35" y="116"/>
                  </a:cubicBezTo>
                  <a:cubicBezTo>
                    <a:pt x="73" y="116"/>
                    <a:pt x="73" y="116"/>
                    <a:pt x="73" y="116"/>
                  </a:cubicBezTo>
                  <a:lnTo>
                    <a:pt x="73" y="8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B2338"/>
                </a:solidFill>
                <a:effectLst/>
                <a:uLnTx/>
                <a:uFillTx/>
                <a:latin typeface="Arial"/>
                <a:ea typeface="+mn-ea"/>
                <a:cs typeface="+mn-cs"/>
              </a:endParaRPr>
            </a:p>
          </p:txBody>
        </p:sp>
      </p:grpSp>
      <p:sp>
        <p:nvSpPr>
          <p:cNvPr id="3" name="TextBox 2">
            <a:extLst>
              <a:ext uri="{FF2B5EF4-FFF2-40B4-BE49-F238E27FC236}">
                <a16:creationId xmlns:a16="http://schemas.microsoft.com/office/drawing/2014/main" id="{D876625F-2788-4050-86FD-7DBB33993F5A}"/>
              </a:ext>
            </a:extLst>
          </p:cNvPr>
          <p:cNvSpPr txBox="1"/>
          <p:nvPr/>
        </p:nvSpPr>
        <p:spPr>
          <a:xfrm>
            <a:off x="888404" y="53228"/>
            <a:ext cx="2378417" cy="461665"/>
          </a:xfrm>
          <a:prstGeom prst="rect">
            <a:avLst/>
          </a:prstGeom>
          <a:ln>
            <a:noFill/>
          </a:ln>
        </p:spPr>
        <p:txBody>
          <a:bodyPr vert="horz" wrap="squar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DIGITAL EXPERIENCE TODAY</a:t>
            </a:r>
          </a:p>
        </p:txBody>
      </p:sp>
      <p:sp>
        <p:nvSpPr>
          <p:cNvPr id="45" name="TextBox 44">
            <a:extLst>
              <a:ext uri="{FF2B5EF4-FFF2-40B4-BE49-F238E27FC236}">
                <a16:creationId xmlns:a16="http://schemas.microsoft.com/office/drawing/2014/main" id="{A8079C3C-3F81-4E48-9393-3847A6C4753C}"/>
              </a:ext>
            </a:extLst>
          </p:cNvPr>
          <p:cNvSpPr txBox="1"/>
          <p:nvPr/>
        </p:nvSpPr>
        <p:spPr>
          <a:xfrm>
            <a:off x="8795855" y="53228"/>
            <a:ext cx="2784755" cy="461665"/>
          </a:xfrm>
          <a:prstGeom prst="rect">
            <a:avLst/>
          </a:prstGeom>
          <a:ln>
            <a:noFill/>
          </a:ln>
        </p:spPr>
        <p:txBody>
          <a:bodyPr vert="horz" wrap="squar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DIGITAL EXPERIENCE TOMORROW</a:t>
            </a:r>
          </a:p>
        </p:txBody>
      </p:sp>
      <p:grpSp>
        <p:nvGrpSpPr>
          <p:cNvPr id="65" name="Group 64">
            <a:extLst>
              <a:ext uri="{FF2B5EF4-FFF2-40B4-BE49-F238E27FC236}">
                <a16:creationId xmlns:a16="http://schemas.microsoft.com/office/drawing/2014/main" id="{722DCA36-2041-45B5-85E5-1D38B96832EA}"/>
              </a:ext>
            </a:extLst>
          </p:cNvPr>
          <p:cNvGrpSpPr/>
          <p:nvPr/>
        </p:nvGrpSpPr>
        <p:grpSpPr>
          <a:xfrm>
            <a:off x="9732237" y="4673284"/>
            <a:ext cx="911991" cy="1034496"/>
            <a:chOff x="474662" y="2025651"/>
            <a:chExt cx="1063626" cy="1206500"/>
          </a:xfrm>
          <a:solidFill>
            <a:srgbClr val="004A94"/>
          </a:solidFill>
        </p:grpSpPr>
        <p:sp>
          <p:nvSpPr>
            <p:cNvPr id="66" name="Freeform 42">
              <a:extLst>
                <a:ext uri="{FF2B5EF4-FFF2-40B4-BE49-F238E27FC236}">
                  <a16:creationId xmlns:a16="http://schemas.microsoft.com/office/drawing/2014/main" id="{2C68DA2A-8B19-4A55-8836-638ED4B11D3E}"/>
                </a:ext>
              </a:extLst>
            </p:cNvPr>
            <p:cNvSpPr>
              <a:spLocks/>
            </p:cNvSpPr>
            <p:nvPr/>
          </p:nvSpPr>
          <p:spPr bwMode="auto">
            <a:xfrm>
              <a:off x="1104900" y="2108201"/>
              <a:ext cx="433388" cy="573088"/>
            </a:xfrm>
            <a:custGeom>
              <a:avLst/>
              <a:gdLst>
                <a:gd name="T0" fmla="*/ 152 w 182"/>
                <a:gd name="T1" fmla="*/ 241 h 241"/>
                <a:gd name="T2" fmla="*/ 182 w 182"/>
                <a:gd name="T3" fmla="*/ 94 h 241"/>
                <a:gd name="T4" fmla="*/ 140 w 182"/>
                <a:gd name="T5" fmla="*/ 114 h 241"/>
                <a:gd name="T6" fmla="*/ 60 w 182"/>
                <a:gd name="T7" fmla="*/ 20 h 241"/>
                <a:gd name="T8" fmla="*/ 22 w 182"/>
                <a:gd name="T9" fmla="*/ 92 h 241"/>
                <a:gd name="T10" fmla="*/ 67 w 182"/>
                <a:gd name="T11" fmla="*/ 147 h 241"/>
                <a:gd name="T12" fmla="*/ 24 w 182"/>
                <a:gd name="T13" fmla="*/ 166 h 241"/>
                <a:gd name="T14" fmla="*/ 152 w 182"/>
                <a:gd name="T15" fmla="*/ 241 h 2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41">
                  <a:moveTo>
                    <a:pt x="152" y="241"/>
                  </a:moveTo>
                  <a:cubicBezTo>
                    <a:pt x="182" y="94"/>
                    <a:pt x="182" y="94"/>
                    <a:pt x="182" y="94"/>
                  </a:cubicBezTo>
                  <a:cubicBezTo>
                    <a:pt x="140" y="114"/>
                    <a:pt x="140" y="114"/>
                    <a:pt x="140" y="114"/>
                  </a:cubicBezTo>
                  <a:cubicBezTo>
                    <a:pt x="125" y="75"/>
                    <a:pt x="97" y="41"/>
                    <a:pt x="60" y="20"/>
                  </a:cubicBezTo>
                  <a:cubicBezTo>
                    <a:pt x="25" y="0"/>
                    <a:pt x="0" y="80"/>
                    <a:pt x="22" y="92"/>
                  </a:cubicBezTo>
                  <a:cubicBezTo>
                    <a:pt x="43" y="105"/>
                    <a:pt x="59" y="124"/>
                    <a:pt x="67" y="147"/>
                  </a:cubicBezTo>
                  <a:cubicBezTo>
                    <a:pt x="24" y="166"/>
                    <a:pt x="24" y="166"/>
                    <a:pt x="24" y="166"/>
                  </a:cubicBezTo>
                  <a:lnTo>
                    <a:pt x="152"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67" name="Freeform 43">
              <a:extLst>
                <a:ext uri="{FF2B5EF4-FFF2-40B4-BE49-F238E27FC236}">
                  <a16:creationId xmlns:a16="http://schemas.microsoft.com/office/drawing/2014/main" id="{57DF0209-8D79-4BD0-B02B-FE7F46F98248}"/>
                </a:ext>
              </a:extLst>
            </p:cNvPr>
            <p:cNvSpPr>
              <a:spLocks/>
            </p:cNvSpPr>
            <p:nvPr/>
          </p:nvSpPr>
          <p:spPr bwMode="auto">
            <a:xfrm>
              <a:off x="679450" y="2803526"/>
              <a:ext cx="623888" cy="428625"/>
            </a:xfrm>
            <a:custGeom>
              <a:avLst/>
              <a:gdLst>
                <a:gd name="T0" fmla="*/ 0 w 262"/>
                <a:gd name="T1" fmla="*/ 78 h 180"/>
                <a:gd name="T2" fmla="*/ 104 w 262"/>
                <a:gd name="T3" fmla="*/ 180 h 180"/>
                <a:gd name="T4" fmla="*/ 111 w 262"/>
                <a:gd name="T5" fmla="*/ 131 h 180"/>
                <a:gd name="T6" fmla="*/ 228 w 262"/>
                <a:gd name="T7" fmla="*/ 108 h 180"/>
                <a:gd name="T8" fmla="*/ 188 w 262"/>
                <a:gd name="T9" fmla="*/ 36 h 180"/>
                <a:gd name="T10" fmla="*/ 121 w 262"/>
                <a:gd name="T11" fmla="*/ 49 h 180"/>
                <a:gd name="T12" fmla="*/ 127 w 262"/>
                <a:gd name="T13" fmla="*/ 0 h 180"/>
                <a:gd name="T14" fmla="*/ 0 w 262"/>
                <a:gd name="T15" fmla="*/ 78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2" h="180">
                  <a:moveTo>
                    <a:pt x="0" y="78"/>
                  </a:moveTo>
                  <a:cubicBezTo>
                    <a:pt x="104" y="180"/>
                    <a:pt x="104" y="180"/>
                    <a:pt x="104" y="180"/>
                  </a:cubicBezTo>
                  <a:cubicBezTo>
                    <a:pt x="111" y="131"/>
                    <a:pt x="111" y="131"/>
                    <a:pt x="111" y="131"/>
                  </a:cubicBezTo>
                  <a:cubicBezTo>
                    <a:pt x="150" y="138"/>
                    <a:pt x="191" y="130"/>
                    <a:pt x="228" y="108"/>
                  </a:cubicBezTo>
                  <a:cubicBezTo>
                    <a:pt x="262" y="87"/>
                    <a:pt x="210" y="23"/>
                    <a:pt x="188" y="36"/>
                  </a:cubicBezTo>
                  <a:cubicBezTo>
                    <a:pt x="167" y="49"/>
                    <a:pt x="143" y="53"/>
                    <a:pt x="121" y="49"/>
                  </a:cubicBezTo>
                  <a:cubicBezTo>
                    <a:pt x="127" y="0"/>
                    <a:pt x="127" y="0"/>
                    <a:pt x="127" y="0"/>
                  </a:cubicBezTo>
                  <a:lnTo>
                    <a:pt x="0"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68" name="Freeform 44">
              <a:extLst>
                <a:ext uri="{FF2B5EF4-FFF2-40B4-BE49-F238E27FC236}">
                  <a16:creationId xmlns:a16="http://schemas.microsoft.com/office/drawing/2014/main" id="{1CC8F7A4-38FF-4697-A860-EE8F638C0FA8}"/>
                </a:ext>
              </a:extLst>
            </p:cNvPr>
            <p:cNvSpPr>
              <a:spLocks/>
            </p:cNvSpPr>
            <p:nvPr/>
          </p:nvSpPr>
          <p:spPr bwMode="auto">
            <a:xfrm>
              <a:off x="474662" y="2135188"/>
              <a:ext cx="393700" cy="508000"/>
            </a:xfrm>
            <a:custGeom>
              <a:avLst/>
              <a:gdLst>
                <a:gd name="T0" fmla="*/ 165 w 165"/>
                <a:gd name="T1" fmla="*/ 0 h 214"/>
                <a:gd name="T2" fmla="*/ 24 w 165"/>
                <a:gd name="T3" fmla="*/ 26 h 214"/>
                <a:gd name="T4" fmla="*/ 57 w 165"/>
                <a:gd name="T5" fmla="*/ 60 h 214"/>
                <a:gd name="T6" fmla="*/ 4 w 165"/>
                <a:gd name="T7" fmla="*/ 173 h 214"/>
                <a:gd name="T8" fmla="*/ 83 w 165"/>
                <a:gd name="T9" fmla="*/ 183 h 214"/>
                <a:gd name="T10" fmla="*/ 114 w 165"/>
                <a:gd name="T11" fmla="*/ 119 h 214"/>
                <a:gd name="T12" fmla="*/ 147 w 165"/>
                <a:gd name="T13" fmla="*/ 153 h 214"/>
                <a:gd name="T14" fmla="*/ 165 w 165"/>
                <a:gd name="T15" fmla="*/ 0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 h="214">
                  <a:moveTo>
                    <a:pt x="165" y="0"/>
                  </a:moveTo>
                  <a:cubicBezTo>
                    <a:pt x="24" y="26"/>
                    <a:pt x="24" y="26"/>
                    <a:pt x="24" y="26"/>
                  </a:cubicBezTo>
                  <a:cubicBezTo>
                    <a:pt x="57" y="60"/>
                    <a:pt x="57" y="60"/>
                    <a:pt x="57" y="60"/>
                  </a:cubicBezTo>
                  <a:cubicBezTo>
                    <a:pt x="29" y="89"/>
                    <a:pt x="9" y="128"/>
                    <a:pt x="4" y="173"/>
                  </a:cubicBezTo>
                  <a:cubicBezTo>
                    <a:pt x="0" y="214"/>
                    <a:pt x="80" y="209"/>
                    <a:pt x="83" y="183"/>
                  </a:cubicBezTo>
                  <a:cubicBezTo>
                    <a:pt x="86" y="157"/>
                    <a:pt x="97" y="135"/>
                    <a:pt x="114" y="119"/>
                  </a:cubicBezTo>
                  <a:cubicBezTo>
                    <a:pt x="147" y="153"/>
                    <a:pt x="147" y="153"/>
                    <a:pt x="147" y="153"/>
                  </a:cubicBezTo>
                  <a:lnTo>
                    <a:pt x="1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69" name="Oval 45">
              <a:extLst>
                <a:ext uri="{FF2B5EF4-FFF2-40B4-BE49-F238E27FC236}">
                  <a16:creationId xmlns:a16="http://schemas.microsoft.com/office/drawing/2014/main" id="{6D67E5EF-CF03-407C-8FEF-A87A7060C41F}"/>
                </a:ext>
              </a:extLst>
            </p:cNvPr>
            <p:cNvSpPr>
              <a:spLocks noChangeArrowheads="1"/>
            </p:cNvSpPr>
            <p:nvPr/>
          </p:nvSpPr>
          <p:spPr bwMode="auto">
            <a:xfrm>
              <a:off x="930275" y="2025651"/>
              <a:ext cx="122238" cy="1301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70" name="Freeform 46">
              <a:extLst>
                <a:ext uri="{FF2B5EF4-FFF2-40B4-BE49-F238E27FC236}">
                  <a16:creationId xmlns:a16="http://schemas.microsoft.com/office/drawing/2014/main" id="{1287FD5B-0BC0-4511-98E5-9BB30BEEDDBE}"/>
                </a:ext>
              </a:extLst>
            </p:cNvPr>
            <p:cNvSpPr>
              <a:spLocks/>
            </p:cNvSpPr>
            <p:nvPr/>
          </p:nvSpPr>
          <p:spPr bwMode="auto">
            <a:xfrm>
              <a:off x="884238" y="2168526"/>
              <a:ext cx="215900" cy="193675"/>
            </a:xfrm>
            <a:custGeom>
              <a:avLst/>
              <a:gdLst>
                <a:gd name="T0" fmla="*/ 62 w 91"/>
                <a:gd name="T1" fmla="*/ 0 h 82"/>
                <a:gd name="T2" fmla="*/ 45 w 91"/>
                <a:gd name="T3" fmla="*/ 19 h 82"/>
                <a:gd name="T4" fmla="*/ 29 w 91"/>
                <a:gd name="T5" fmla="*/ 0 h 82"/>
                <a:gd name="T6" fmla="*/ 0 w 91"/>
                <a:gd name="T7" fmla="*/ 51 h 82"/>
                <a:gd name="T8" fmla="*/ 1 w 91"/>
                <a:gd name="T9" fmla="*/ 61 h 82"/>
                <a:gd name="T10" fmla="*/ 46 w 91"/>
                <a:gd name="T11" fmla="*/ 82 h 82"/>
                <a:gd name="T12" fmla="*/ 90 w 91"/>
                <a:gd name="T13" fmla="*/ 61 h 82"/>
                <a:gd name="T14" fmla="*/ 91 w 91"/>
                <a:gd name="T15" fmla="*/ 51 h 82"/>
                <a:gd name="T16" fmla="*/ 62 w 91"/>
                <a:gd name="T17"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82">
                  <a:moveTo>
                    <a:pt x="62" y="0"/>
                  </a:moveTo>
                  <a:cubicBezTo>
                    <a:pt x="45" y="19"/>
                    <a:pt x="45" y="19"/>
                    <a:pt x="45" y="19"/>
                  </a:cubicBezTo>
                  <a:cubicBezTo>
                    <a:pt x="29" y="0"/>
                    <a:pt x="29" y="0"/>
                    <a:pt x="29" y="0"/>
                  </a:cubicBezTo>
                  <a:cubicBezTo>
                    <a:pt x="12" y="8"/>
                    <a:pt x="0" y="28"/>
                    <a:pt x="0" y="51"/>
                  </a:cubicBezTo>
                  <a:cubicBezTo>
                    <a:pt x="0" y="54"/>
                    <a:pt x="1" y="57"/>
                    <a:pt x="1" y="61"/>
                  </a:cubicBezTo>
                  <a:cubicBezTo>
                    <a:pt x="11" y="73"/>
                    <a:pt x="27" y="82"/>
                    <a:pt x="46" y="82"/>
                  </a:cubicBezTo>
                  <a:cubicBezTo>
                    <a:pt x="64" y="82"/>
                    <a:pt x="80" y="73"/>
                    <a:pt x="90" y="61"/>
                  </a:cubicBezTo>
                  <a:cubicBezTo>
                    <a:pt x="90" y="57"/>
                    <a:pt x="91" y="54"/>
                    <a:pt x="91" y="51"/>
                  </a:cubicBezTo>
                  <a:cubicBezTo>
                    <a:pt x="91" y="27"/>
                    <a:pt x="79" y="7"/>
                    <a:pt x="6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71" name="Oval 47">
              <a:extLst>
                <a:ext uri="{FF2B5EF4-FFF2-40B4-BE49-F238E27FC236}">
                  <a16:creationId xmlns:a16="http://schemas.microsoft.com/office/drawing/2014/main" id="{1EAC0C53-EE32-40EA-921A-DAD622DBAD3F}"/>
                </a:ext>
              </a:extLst>
            </p:cNvPr>
            <p:cNvSpPr>
              <a:spLocks noChangeArrowheads="1"/>
            </p:cNvSpPr>
            <p:nvPr/>
          </p:nvSpPr>
          <p:spPr bwMode="auto">
            <a:xfrm>
              <a:off x="1295400" y="2646363"/>
              <a:ext cx="122238" cy="1285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72" name="Freeform 48">
              <a:extLst>
                <a:ext uri="{FF2B5EF4-FFF2-40B4-BE49-F238E27FC236}">
                  <a16:creationId xmlns:a16="http://schemas.microsoft.com/office/drawing/2014/main" id="{02C6BA1F-3605-4D27-A931-92CB944EB69A}"/>
                </a:ext>
              </a:extLst>
            </p:cNvPr>
            <p:cNvSpPr>
              <a:spLocks/>
            </p:cNvSpPr>
            <p:nvPr/>
          </p:nvSpPr>
          <p:spPr bwMode="auto">
            <a:xfrm>
              <a:off x="1247775" y="2786063"/>
              <a:ext cx="217488" cy="195263"/>
            </a:xfrm>
            <a:custGeom>
              <a:avLst/>
              <a:gdLst>
                <a:gd name="T0" fmla="*/ 62 w 91"/>
                <a:gd name="T1" fmla="*/ 0 h 82"/>
                <a:gd name="T2" fmla="*/ 46 w 91"/>
                <a:gd name="T3" fmla="*/ 20 h 82"/>
                <a:gd name="T4" fmla="*/ 29 w 91"/>
                <a:gd name="T5" fmla="*/ 0 h 82"/>
                <a:gd name="T6" fmla="*/ 0 w 91"/>
                <a:gd name="T7" fmla="*/ 51 h 82"/>
                <a:gd name="T8" fmla="*/ 1 w 91"/>
                <a:gd name="T9" fmla="*/ 61 h 82"/>
                <a:gd name="T10" fmla="*/ 46 w 91"/>
                <a:gd name="T11" fmla="*/ 82 h 82"/>
                <a:gd name="T12" fmla="*/ 90 w 91"/>
                <a:gd name="T13" fmla="*/ 61 h 82"/>
                <a:gd name="T14" fmla="*/ 91 w 91"/>
                <a:gd name="T15" fmla="*/ 51 h 82"/>
                <a:gd name="T16" fmla="*/ 62 w 91"/>
                <a:gd name="T17"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82">
                  <a:moveTo>
                    <a:pt x="62" y="0"/>
                  </a:moveTo>
                  <a:cubicBezTo>
                    <a:pt x="46" y="20"/>
                    <a:pt x="46" y="20"/>
                    <a:pt x="46" y="20"/>
                  </a:cubicBezTo>
                  <a:cubicBezTo>
                    <a:pt x="29" y="0"/>
                    <a:pt x="29" y="0"/>
                    <a:pt x="29" y="0"/>
                  </a:cubicBezTo>
                  <a:cubicBezTo>
                    <a:pt x="13" y="8"/>
                    <a:pt x="0" y="28"/>
                    <a:pt x="0" y="51"/>
                  </a:cubicBezTo>
                  <a:cubicBezTo>
                    <a:pt x="0" y="54"/>
                    <a:pt x="1" y="58"/>
                    <a:pt x="1" y="61"/>
                  </a:cubicBezTo>
                  <a:cubicBezTo>
                    <a:pt x="11" y="73"/>
                    <a:pt x="27" y="82"/>
                    <a:pt x="46" y="82"/>
                  </a:cubicBezTo>
                  <a:cubicBezTo>
                    <a:pt x="64" y="82"/>
                    <a:pt x="81" y="73"/>
                    <a:pt x="90" y="61"/>
                  </a:cubicBezTo>
                  <a:cubicBezTo>
                    <a:pt x="91" y="58"/>
                    <a:pt x="91" y="54"/>
                    <a:pt x="91" y="51"/>
                  </a:cubicBezTo>
                  <a:cubicBezTo>
                    <a:pt x="91" y="28"/>
                    <a:pt x="79" y="8"/>
                    <a:pt x="6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73" name="Oval 49">
              <a:extLst>
                <a:ext uri="{FF2B5EF4-FFF2-40B4-BE49-F238E27FC236}">
                  <a16:creationId xmlns:a16="http://schemas.microsoft.com/office/drawing/2014/main" id="{DEC76BD6-A5ED-4CFA-9980-68BDD7E9A4D3}"/>
                </a:ext>
              </a:extLst>
            </p:cNvPr>
            <p:cNvSpPr>
              <a:spLocks noChangeArrowheads="1"/>
            </p:cNvSpPr>
            <p:nvPr/>
          </p:nvSpPr>
          <p:spPr bwMode="auto">
            <a:xfrm>
              <a:off x="530225" y="2646363"/>
              <a:ext cx="123825" cy="1285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74" name="Freeform 50">
              <a:extLst>
                <a:ext uri="{FF2B5EF4-FFF2-40B4-BE49-F238E27FC236}">
                  <a16:creationId xmlns:a16="http://schemas.microsoft.com/office/drawing/2014/main" id="{1DAE64D6-B9F1-432A-A802-ED7C5F80F116}"/>
                </a:ext>
              </a:extLst>
            </p:cNvPr>
            <p:cNvSpPr>
              <a:spLocks/>
            </p:cNvSpPr>
            <p:nvPr/>
          </p:nvSpPr>
          <p:spPr bwMode="auto">
            <a:xfrm>
              <a:off x="484188" y="2786063"/>
              <a:ext cx="217488" cy="195263"/>
            </a:xfrm>
            <a:custGeom>
              <a:avLst/>
              <a:gdLst>
                <a:gd name="T0" fmla="*/ 61 w 91"/>
                <a:gd name="T1" fmla="*/ 0 h 82"/>
                <a:gd name="T2" fmla="*/ 45 w 91"/>
                <a:gd name="T3" fmla="*/ 20 h 82"/>
                <a:gd name="T4" fmla="*/ 29 w 91"/>
                <a:gd name="T5" fmla="*/ 0 h 82"/>
                <a:gd name="T6" fmla="*/ 0 w 91"/>
                <a:gd name="T7" fmla="*/ 51 h 82"/>
                <a:gd name="T8" fmla="*/ 1 w 91"/>
                <a:gd name="T9" fmla="*/ 61 h 82"/>
                <a:gd name="T10" fmla="*/ 45 w 91"/>
                <a:gd name="T11" fmla="*/ 82 h 82"/>
                <a:gd name="T12" fmla="*/ 90 w 91"/>
                <a:gd name="T13" fmla="*/ 61 h 82"/>
                <a:gd name="T14" fmla="*/ 91 w 91"/>
                <a:gd name="T15" fmla="*/ 51 h 82"/>
                <a:gd name="T16" fmla="*/ 61 w 91"/>
                <a:gd name="T17"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82">
                  <a:moveTo>
                    <a:pt x="61" y="0"/>
                  </a:moveTo>
                  <a:cubicBezTo>
                    <a:pt x="45" y="20"/>
                    <a:pt x="45" y="20"/>
                    <a:pt x="45" y="20"/>
                  </a:cubicBezTo>
                  <a:cubicBezTo>
                    <a:pt x="29" y="0"/>
                    <a:pt x="29" y="0"/>
                    <a:pt x="29" y="0"/>
                  </a:cubicBezTo>
                  <a:cubicBezTo>
                    <a:pt x="12" y="8"/>
                    <a:pt x="0" y="28"/>
                    <a:pt x="0" y="51"/>
                  </a:cubicBezTo>
                  <a:cubicBezTo>
                    <a:pt x="0" y="54"/>
                    <a:pt x="0" y="58"/>
                    <a:pt x="1" y="61"/>
                  </a:cubicBezTo>
                  <a:cubicBezTo>
                    <a:pt x="10" y="73"/>
                    <a:pt x="27" y="82"/>
                    <a:pt x="45" y="82"/>
                  </a:cubicBezTo>
                  <a:cubicBezTo>
                    <a:pt x="64" y="82"/>
                    <a:pt x="80" y="73"/>
                    <a:pt x="90" y="61"/>
                  </a:cubicBezTo>
                  <a:cubicBezTo>
                    <a:pt x="90" y="58"/>
                    <a:pt x="91" y="54"/>
                    <a:pt x="91" y="51"/>
                  </a:cubicBezTo>
                  <a:cubicBezTo>
                    <a:pt x="91" y="28"/>
                    <a:pt x="78" y="8"/>
                    <a:pt x="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grpSp>
      <p:grpSp>
        <p:nvGrpSpPr>
          <p:cNvPr id="75" name="Group 74">
            <a:extLst>
              <a:ext uri="{FF2B5EF4-FFF2-40B4-BE49-F238E27FC236}">
                <a16:creationId xmlns:a16="http://schemas.microsoft.com/office/drawing/2014/main" id="{14AE485C-7C02-4209-A7AA-36B78FB56DB3}"/>
              </a:ext>
            </a:extLst>
          </p:cNvPr>
          <p:cNvGrpSpPr/>
          <p:nvPr/>
        </p:nvGrpSpPr>
        <p:grpSpPr>
          <a:xfrm>
            <a:off x="9628639" y="360060"/>
            <a:ext cx="1119187" cy="1123950"/>
            <a:chOff x="2224088" y="615950"/>
            <a:chExt cx="1119187" cy="1123950"/>
          </a:xfrm>
          <a:solidFill>
            <a:srgbClr val="004A94"/>
          </a:solidFill>
        </p:grpSpPr>
        <p:sp>
          <p:nvSpPr>
            <p:cNvPr id="76" name="Freeform 7">
              <a:extLst>
                <a:ext uri="{FF2B5EF4-FFF2-40B4-BE49-F238E27FC236}">
                  <a16:creationId xmlns:a16="http://schemas.microsoft.com/office/drawing/2014/main" id="{D47601BE-BC77-4634-A2F3-A46916DF7CF9}"/>
                </a:ext>
              </a:extLst>
            </p:cNvPr>
            <p:cNvSpPr>
              <a:spLocks/>
            </p:cNvSpPr>
            <p:nvPr/>
          </p:nvSpPr>
          <p:spPr bwMode="auto">
            <a:xfrm>
              <a:off x="3233738" y="615950"/>
              <a:ext cx="109537" cy="119063"/>
            </a:xfrm>
            <a:custGeom>
              <a:avLst/>
              <a:gdLst>
                <a:gd name="T0" fmla="*/ 11 w 69"/>
                <a:gd name="T1" fmla="*/ 65 h 75"/>
                <a:gd name="T2" fmla="*/ 25 w 69"/>
                <a:gd name="T3" fmla="*/ 75 h 75"/>
                <a:gd name="T4" fmla="*/ 69 w 69"/>
                <a:gd name="T5" fmla="*/ 20 h 75"/>
                <a:gd name="T6" fmla="*/ 57 w 69"/>
                <a:gd name="T7" fmla="*/ 10 h 75"/>
                <a:gd name="T8" fmla="*/ 46 w 69"/>
                <a:gd name="T9" fmla="*/ 0 h 75"/>
                <a:gd name="T10" fmla="*/ 0 w 69"/>
                <a:gd name="T11" fmla="*/ 55 h 75"/>
                <a:gd name="T12" fmla="*/ 11 w 69"/>
                <a:gd name="T13" fmla="*/ 65 h 75"/>
              </a:gdLst>
              <a:ahLst/>
              <a:cxnLst>
                <a:cxn ang="0">
                  <a:pos x="T0" y="T1"/>
                </a:cxn>
                <a:cxn ang="0">
                  <a:pos x="T2" y="T3"/>
                </a:cxn>
                <a:cxn ang="0">
                  <a:pos x="T4" y="T5"/>
                </a:cxn>
                <a:cxn ang="0">
                  <a:pos x="T6" y="T7"/>
                </a:cxn>
                <a:cxn ang="0">
                  <a:pos x="T8" y="T9"/>
                </a:cxn>
                <a:cxn ang="0">
                  <a:pos x="T10" y="T11"/>
                </a:cxn>
                <a:cxn ang="0">
                  <a:pos x="T12" y="T13"/>
                </a:cxn>
              </a:cxnLst>
              <a:rect l="0" t="0" r="r" b="b"/>
              <a:pathLst>
                <a:path w="69" h="75">
                  <a:moveTo>
                    <a:pt x="11" y="65"/>
                  </a:moveTo>
                  <a:lnTo>
                    <a:pt x="25" y="75"/>
                  </a:lnTo>
                  <a:lnTo>
                    <a:pt x="69" y="20"/>
                  </a:lnTo>
                  <a:lnTo>
                    <a:pt x="57" y="10"/>
                  </a:lnTo>
                  <a:lnTo>
                    <a:pt x="46" y="0"/>
                  </a:lnTo>
                  <a:lnTo>
                    <a:pt x="0" y="55"/>
                  </a:lnTo>
                  <a:lnTo>
                    <a:pt x="11"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77" name="Freeform 8">
              <a:extLst>
                <a:ext uri="{FF2B5EF4-FFF2-40B4-BE49-F238E27FC236}">
                  <a16:creationId xmlns:a16="http://schemas.microsoft.com/office/drawing/2014/main" id="{37B5D94F-8C0A-42BC-8BD8-ECF3F16396C4}"/>
                </a:ext>
              </a:extLst>
            </p:cNvPr>
            <p:cNvSpPr>
              <a:spLocks noEditPoints="1"/>
            </p:cNvSpPr>
            <p:nvPr/>
          </p:nvSpPr>
          <p:spPr bwMode="auto">
            <a:xfrm>
              <a:off x="2224088" y="714375"/>
              <a:ext cx="1042987" cy="1025525"/>
            </a:xfrm>
            <a:custGeom>
              <a:avLst/>
              <a:gdLst>
                <a:gd name="T0" fmla="*/ 99 w 403"/>
                <a:gd name="T1" fmla="*/ 387 h 395"/>
                <a:gd name="T2" fmla="*/ 149 w 403"/>
                <a:gd name="T3" fmla="*/ 382 h 395"/>
                <a:gd name="T4" fmla="*/ 278 w 403"/>
                <a:gd name="T5" fmla="*/ 171 h 395"/>
                <a:gd name="T6" fmla="*/ 278 w 403"/>
                <a:gd name="T7" fmla="*/ 162 h 395"/>
                <a:gd name="T8" fmla="*/ 354 w 403"/>
                <a:gd name="T9" fmla="*/ 89 h 395"/>
                <a:gd name="T10" fmla="*/ 397 w 403"/>
                <a:gd name="T11" fmla="*/ 17 h 395"/>
                <a:gd name="T12" fmla="*/ 365 w 403"/>
                <a:gd name="T13" fmla="*/ 7 h 395"/>
                <a:gd name="T14" fmla="*/ 320 w 403"/>
                <a:gd name="T15" fmla="*/ 77 h 395"/>
                <a:gd name="T16" fmla="*/ 256 w 403"/>
                <a:gd name="T17" fmla="*/ 153 h 395"/>
                <a:gd name="T18" fmla="*/ 217 w 403"/>
                <a:gd name="T19" fmla="*/ 114 h 395"/>
                <a:gd name="T20" fmla="*/ 228 w 403"/>
                <a:gd name="T21" fmla="*/ 98 h 395"/>
                <a:gd name="T22" fmla="*/ 225 w 403"/>
                <a:gd name="T23" fmla="*/ 116 h 395"/>
                <a:gd name="T24" fmla="*/ 232 w 403"/>
                <a:gd name="T25" fmla="*/ 125 h 395"/>
                <a:gd name="T26" fmla="*/ 274 w 403"/>
                <a:gd name="T27" fmla="*/ 52 h 395"/>
                <a:gd name="T28" fmla="*/ 243 w 403"/>
                <a:gd name="T29" fmla="*/ 66 h 395"/>
                <a:gd name="T30" fmla="*/ 187 w 403"/>
                <a:gd name="T31" fmla="*/ 112 h 395"/>
                <a:gd name="T32" fmla="*/ 168 w 403"/>
                <a:gd name="T33" fmla="*/ 151 h 395"/>
                <a:gd name="T34" fmla="*/ 186 w 403"/>
                <a:gd name="T35" fmla="*/ 183 h 395"/>
                <a:gd name="T36" fmla="*/ 228 w 403"/>
                <a:gd name="T37" fmla="*/ 175 h 395"/>
                <a:gd name="T38" fmla="*/ 192 w 403"/>
                <a:gd name="T39" fmla="*/ 151 h 395"/>
                <a:gd name="T40" fmla="*/ 244 w 403"/>
                <a:gd name="T41" fmla="*/ 175 h 395"/>
                <a:gd name="T42" fmla="*/ 262 w 403"/>
                <a:gd name="T43" fmla="*/ 190 h 395"/>
                <a:gd name="T44" fmla="*/ 212 w 403"/>
                <a:gd name="T45" fmla="*/ 267 h 395"/>
                <a:gd name="T46" fmla="*/ 168 w 403"/>
                <a:gd name="T47" fmla="*/ 211 h 395"/>
                <a:gd name="T48" fmla="*/ 105 w 403"/>
                <a:gd name="T49" fmla="*/ 188 h 395"/>
                <a:gd name="T50" fmla="*/ 162 w 403"/>
                <a:gd name="T51" fmla="*/ 119 h 395"/>
                <a:gd name="T52" fmla="*/ 183 w 403"/>
                <a:gd name="T53" fmla="*/ 94 h 395"/>
                <a:gd name="T54" fmla="*/ 142 w 403"/>
                <a:gd name="T55" fmla="*/ 104 h 395"/>
                <a:gd name="T56" fmla="*/ 1 w 403"/>
                <a:gd name="T57" fmla="*/ 292 h 395"/>
                <a:gd name="T58" fmla="*/ 370 w 403"/>
                <a:gd name="T59" fmla="*/ 21 h 395"/>
                <a:gd name="T60" fmla="*/ 382 w 403"/>
                <a:gd name="T61" fmla="*/ 31 h 395"/>
                <a:gd name="T62" fmla="*/ 370 w 403"/>
                <a:gd name="T63" fmla="*/ 21 h 395"/>
                <a:gd name="T64" fmla="*/ 127 w 403"/>
                <a:gd name="T65" fmla="*/ 227 h 395"/>
                <a:gd name="T66" fmla="*/ 150 w 403"/>
                <a:gd name="T67" fmla="*/ 222 h 395"/>
                <a:gd name="T68" fmla="*/ 151 w 403"/>
                <a:gd name="T69" fmla="*/ 222 h 395"/>
                <a:gd name="T70" fmla="*/ 158 w 403"/>
                <a:gd name="T71" fmla="*/ 216 h 395"/>
                <a:gd name="T72" fmla="*/ 164 w 403"/>
                <a:gd name="T73" fmla="*/ 221 h 395"/>
                <a:gd name="T74" fmla="*/ 160 w 403"/>
                <a:gd name="T75" fmla="*/ 227 h 395"/>
                <a:gd name="T76" fmla="*/ 165 w 403"/>
                <a:gd name="T77" fmla="*/ 232 h 395"/>
                <a:gd name="T78" fmla="*/ 168 w 403"/>
                <a:gd name="T79" fmla="*/ 240 h 395"/>
                <a:gd name="T80" fmla="*/ 159 w 403"/>
                <a:gd name="T81" fmla="*/ 244 h 395"/>
                <a:gd name="T82" fmla="*/ 145 w 403"/>
                <a:gd name="T83" fmla="*/ 233 h 395"/>
                <a:gd name="T84" fmla="*/ 146 w 403"/>
                <a:gd name="T85" fmla="*/ 248 h 395"/>
                <a:gd name="T86" fmla="*/ 135 w 403"/>
                <a:gd name="T87" fmla="*/ 280 h 395"/>
                <a:gd name="T88" fmla="*/ 125 w 403"/>
                <a:gd name="T89" fmla="*/ 278 h 395"/>
                <a:gd name="T90" fmla="*/ 120 w 403"/>
                <a:gd name="T91" fmla="*/ 284 h 395"/>
                <a:gd name="T92" fmla="*/ 117 w 403"/>
                <a:gd name="T93" fmla="*/ 285 h 395"/>
                <a:gd name="T94" fmla="*/ 111 w 403"/>
                <a:gd name="T95" fmla="*/ 280 h 395"/>
                <a:gd name="T96" fmla="*/ 115 w 403"/>
                <a:gd name="T97" fmla="*/ 273 h 395"/>
                <a:gd name="T98" fmla="*/ 105 w 403"/>
                <a:gd name="T99" fmla="*/ 261 h 395"/>
                <a:gd name="T100" fmla="*/ 106 w 403"/>
                <a:gd name="T101" fmla="*/ 258 h 395"/>
                <a:gd name="T102" fmla="*/ 115 w 403"/>
                <a:gd name="T103" fmla="*/ 253 h 395"/>
                <a:gd name="T104" fmla="*/ 135 w 403"/>
                <a:gd name="T105" fmla="*/ 265 h 395"/>
                <a:gd name="T106" fmla="*/ 83 w 403"/>
                <a:gd name="T107" fmla="*/ 245 h 395"/>
                <a:gd name="T108" fmla="*/ 162 w 403"/>
                <a:gd name="T109" fmla="*/ 303 h 395"/>
                <a:gd name="T110" fmla="*/ 130 w 403"/>
                <a:gd name="T111" fmla="*/ 366 h 395"/>
                <a:gd name="T112" fmla="*/ 115 w 403"/>
                <a:gd name="T113" fmla="*/ 367 h 395"/>
                <a:gd name="T114" fmla="*/ 28 w 403"/>
                <a:gd name="T115" fmla="*/ 281 h 395"/>
                <a:gd name="T116" fmla="*/ 83 w 403"/>
                <a:gd name="T117" fmla="*/ 245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3" h="395">
                  <a:moveTo>
                    <a:pt x="13" y="316"/>
                  </a:moveTo>
                  <a:cubicBezTo>
                    <a:pt x="99" y="387"/>
                    <a:pt x="99" y="387"/>
                    <a:pt x="99" y="387"/>
                  </a:cubicBezTo>
                  <a:cubicBezTo>
                    <a:pt x="106" y="392"/>
                    <a:pt x="114" y="395"/>
                    <a:pt x="122" y="395"/>
                  </a:cubicBezTo>
                  <a:cubicBezTo>
                    <a:pt x="133" y="395"/>
                    <a:pt x="143" y="390"/>
                    <a:pt x="149" y="382"/>
                  </a:cubicBezTo>
                  <a:cubicBezTo>
                    <a:pt x="282" y="221"/>
                    <a:pt x="282" y="221"/>
                    <a:pt x="282" y="221"/>
                  </a:cubicBezTo>
                  <a:cubicBezTo>
                    <a:pt x="295" y="206"/>
                    <a:pt x="293" y="183"/>
                    <a:pt x="278" y="171"/>
                  </a:cubicBezTo>
                  <a:cubicBezTo>
                    <a:pt x="273" y="167"/>
                    <a:pt x="273" y="167"/>
                    <a:pt x="273" y="167"/>
                  </a:cubicBezTo>
                  <a:cubicBezTo>
                    <a:pt x="275" y="166"/>
                    <a:pt x="277" y="164"/>
                    <a:pt x="278" y="162"/>
                  </a:cubicBezTo>
                  <a:cubicBezTo>
                    <a:pt x="337" y="91"/>
                    <a:pt x="337" y="91"/>
                    <a:pt x="337" y="91"/>
                  </a:cubicBezTo>
                  <a:cubicBezTo>
                    <a:pt x="342" y="95"/>
                    <a:pt x="350" y="94"/>
                    <a:pt x="354" y="89"/>
                  </a:cubicBezTo>
                  <a:cubicBezTo>
                    <a:pt x="399" y="35"/>
                    <a:pt x="399" y="35"/>
                    <a:pt x="399" y="35"/>
                  </a:cubicBezTo>
                  <a:cubicBezTo>
                    <a:pt x="403" y="29"/>
                    <a:pt x="402" y="22"/>
                    <a:pt x="397" y="17"/>
                  </a:cubicBezTo>
                  <a:cubicBezTo>
                    <a:pt x="382" y="5"/>
                    <a:pt x="382" y="5"/>
                    <a:pt x="382" y="5"/>
                  </a:cubicBezTo>
                  <a:cubicBezTo>
                    <a:pt x="377" y="0"/>
                    <a:pt x="369" y="1"/>
                    <a:pt x="365" y="7"/>
                  </a:cubicBezTo>
                  <a:cubicBezTo>
                    <a:pt x="320" y="61"/>
                    <a:pt x="320" y="61"/>
                    <a:pt x="320" y="61"/>
                  </a:cubicBezTo>
                  <a:cubicBezTo>
                    <a:pt x="316" y="65"/>
                    <a:pt x="316" y="72"/>
                    <a:pt x="320" y="77"/>
                  </a:cubicBezTo>
                  <a:cubicBezTo>
                    <a:pt x="261" y="148"/>
                    <a:pt x="261" y="148"/>
                    <a:pt x="261" y="148"/>
                  </a:cubicBezTo>
                  <a:cubicBezTo>
                    <a:pt x="260" y="150"/>
                    <a:pt x="258" y="152"/>
                    <a:pt x="256" y="153"/>
                  </a:cubicBezTo>
                  <a:cubicBezTo>
                    <a:pt x="213" y="118"/>
                    <a:pt x="213" y="118"/>
                    <a:pt x="213" y="118"/>
                  </a:cubicBezTo>
                  <a:cubicBezTo>
                    <a:pt x="214" y="116"/>
                    <a:pt x="216" y="115"/>
                    <a:pt x="217" y="114"/>
                  </a:cubicBezTo>
                  <a:cubicBezTo>
                    <a:pt x="217" y="114"/>
                    <a:pt x="217" y="114"/>
                    <a:pt x="217" y="114"/>
                  </a:cubicBezTo>
                  <a:cubicBezTo>
                    <a:pt x="219" y="107"/>
                    <a:pt x="223" y="102"/>
                    <a:pt x="228" y="98"/>
                  </a:cubicBezTo>
                  <a:cubicBezTo>
                    <a:pt x="225" y="104"/>
                    <a:pt x="224" y="109"/>
                    <a:pt x="225" y="115"/>
                  </a:cubicBezTo>
                  <a:cubicBezTo>
                    <a:pt x="225" y="115"/>
                    <a:pt x="225" y="116"/>
                    <a:pt x="225" y="116"/>
                  </a:cubicBezTo>
                  <a:cubicBezTo>
                    <a:pt x="227" y="120"/>
                    <a:pt x="229" y="123"/>
                    <a:pt x="230" y="125"/>
                  </a:cubicBezTo>
                  <a:cubicBezTo>
                    <a:pt x="231" y="125"/>
                    <a:pt x="232" y="125"/>
                    <a:pt x="232" y="125"/>
                  </a:cubicBezTo>
                  <a:cubicBezTo>
                    <a:pt x="236" y="106"/>
                    <a:pt x="250" y="80"/>
                    <a:pt x="274" y="54"/>
                  </a:cubicBezTo>
                  <a:cubicBezTo>
                    <a:pt x="274" y="54"/>
                    <a:pt x="274" y="53"/>
                    <a:pt x="274" y="52"/>
                  </a:cubicBezTo>
                  <a:cubicBezTo>
                    <a:pt x="274" y="52"/>
                    <a:pt x="273" y="52"/>
                    <a:pt x="272" y="52"/>
                  </a:cubicBezTo>
                  <a:cubicBezTo>
                    <a:pt x="265" y="55"/>
                    <a:pt x="254" y="60"/>
                    <a:pt x="243" y="66"/>
                  </a:cubicBezTo>
                  <a:cubicBezTo>
                    <a:pt x="227" y="76"/>
                    <a:pt x="210" y="89"/>
                    <a:pt x="196" y="103"/>
                  </a:cubicBezTo>
                  <a:cubicBezTo>
                    <a:pt x="193" y="106"/>
                    <a:pt x="190" y="109"/>
                    <a:pt x="187" y="112"/>
                  </a:cubicBezTo>
                  <a:cubicBezTo>
                    <a:pt x="184" y="115"/>
                    <a:pt x="182" y="118"/>
                    <a:pt x="179" y="122"/>
                  </a:cubicBezTo>
                  <a:cubicBezTo>
                    <a:pt x="172" y="132"/>
                    <a:pt x="168" y="142"/>
                    <a:pt x="168" y="151"/>
                  </a:cubicBezTo>
                  <a:cubicBezTo>
                    <a:pt x="168" y="163"/>
                    <a:pt x="174" y="174"/>
                    <a:pt x="184" y="182"/>
                  </a:cubicBezTo>
                  <a:cubicBezTo>
                    <a:pt x="185" y="182"/>
                    <a:pt x="186" y="183"/>
                    <a:pt x="186" y="183"/>
                  </a:cubicBezTo>
                  <a:cubicBezTo>
                    <a:pt x="197" y="191"/>
                    <a:pt x="209" y="195"/>
                    <a:pt x="222" y="197"/>
                  </a:cubicBezTo>
                  <a:cubicBezTo>
                    <a:pt x="229" y="194"/>
                    <a:pt x="232" y="182"/>
                    <a:pt x="228" y="175"/>
                  </a:cubicBezTo>
                  <a:cubicBezTo>
                    <a:pt x="218" y="175"/>
                    <a:pt x="208" y="171"/>
                    <a:pt x="200" y="165"/>
                  </a:cubicBezTo>
                  <a:cubicBezTo>
                    <a:pt x="195" y="162"/>
                    <a:pt x="192" y="156"/>
                    <a:pt x="192" y="151"/>
                  </a:cubicBezTo>
                  <a:cubicBezTo>
                    <a:pt x="192" y="147"/>
                    <a:pt x="194" y="143"/>
                    <a:pt x="198" y="137"/>
                  </a:cubicBezTo>
                  <a:cubicBezTo>
                    <a:pt x="244" y="175"/>
                    <a:pt x="244" y="175"/>
                    <a:pt x="244" y="175"/>
                  </a:cubicBezTo>
                  <a:cubicBezTo>
                    <a:pt x="252" y="181"/>
                    <a:pt x="252" y="181"/>
                    <a:pt x="252" y="181"/>
                  </a:cubicBezTo>
                  <a:cubicBezTo>
                    <a:pt x="262" y="190"/>
                    <a:pt x="262" y="190"/>
                    <a:pt x="262" y="190"/>
                  </a:cubicBezTo>
                  <a:cubicBezTo>
                    <a:pt x="266" y="194"/>
                    <a:pt x="267" y="200"/>
                    <a:pt x="263" y="205"/>
                  </a:cubicBezTo>
                  <a:cubicBezTo>
                    <a:pt x="212" y="267"/>
                    <a:pt x="212" y="267"/>
                    <a:pt x="212" y="267"/>
                  </a:cubicBezTo>
                  <a:cubicBezTo>
                    <a:pt x="193" y="253"/>
                    <a:pt x="193" y="253"/>
                    <a:pt x="193" y="253"/>
                  </a:cubicBezTo>
                  <a:cubicBezTo>
                    <a:pt x="191" y="237"/>
                    <a:pt x="182" y="222"/>
                    <a:pt x="168" y="211"/>
                  </a:cubicBezTo>
                  <a:cubicBezTo>
                    <a:pt x="153" y="201"/>
                    <a:pt x="136" y="197"/>
                    <a:pt x="121" y="200"/>
                  </a:cubicBezTo>
                  <a:cubicBezTo>
                    <a:pt x="105" y="188"/>
                    <a:pt x="105" y="188"/>
                    <a:pt x="105" y="188"/>
                  </a:cubicBezTo>
                  <a:cubicBezTo>
                    <a:pt x="161" y="120"/>
                    <a:pt x="161" y="120"/>
                    <a:pt x="161" y="120"/>
                  </a:cubicBezTo>
                  <a:cubicBezTo>
                    <a:pt x="161" y="120"/>
                    <a:pt x="162" y="119"/>
                    <a:pt x="162" y="119"/>
                  </a:cubicBezTo>
                  <a:cubicBezTo>
                    <a:pt x="165" y="114"/>
                    <a:pt x="169" y="109"/>
                    <a:pt x="173" y="104"/>
                  </a:cubicBezTo>
                  <a:cubicBezTo>
                    <a:pt x="176" y="101"/>
                    <a:pt x="179" y="98"/>
                    <a:pt x="183" y="94"/>
                  </a:cubicBezTo>
                  <a:cubicBezTo>
                    <a:pt x="178" y="93"/>
                    <a:pt x="174" y="92"/>
                    <a:pt x="169" y="92"/>
                  </a:cubicBezTo>
                  <a:cubicBezTo>
                    <a:pt x="158" y="92"/>
                    <a:pt x="148" y="96"/>
                    <a:pt x="142" y="104"/>
                  </a:cubicBezTo>
                  <a:cubicBezTo>
                    <a:pt x="9" y="266"/>
                    <a:pt x="9" y="266"/>
                    <a:pt x="9" y="266"/>
                  </a:cubicBezTo>
                  <a:cubicBezTo>
                    <a:pt x="3" y="273"/>
                    <a:pt x="0" y="282"/>
                    <a:pt x="1" y="292"/>
                  </a:cubicBezTo>
                  <a:cubicBezTo>
                    <a:pt x="2" y="301"/>
                    <a:pt x="6" y="310"/>
                    <a:pt x="13" y="316"/>
                  </a:cubicBezTo>
                  <a:close/>
                  <a:moveTo>
                    <a:pt x="370" y="21"/>
                  </a:moveTo>
                  <a:cubicBezTo>
                    <a:pt x="373" y="18"/>
                    <a:pt x="378" y="17"/>
                    <a:pt x="381" y="20"/>
                  </a:cubicBezTo>
                  <a:cubicBezTo>
                    <a:pt x="384" y="23"/>
                    <a:pt x="385" y="27"/>
                    <a:pt x="382" y="31"/>
                  </a:cubicBezTo>
                  <a:cubicBezTo>
                    <a:pt x="379" y="34"/>
                    <a:pt x="375" y="34"/>
                    <a:pt x="371" y="32"/>
                  </a:cubicBezTo>
                  <a:cubicBezTo>
                    <a:pt x="368" y="29"/>
                    <a:pt x="368" y="24"/>
                    <a:pt x="370" y="21"/>
                  </a:cubicBezTo>
                  <a:close/>
                  <a:moveTo>
                    <a:pt x="132" y="253"/>
                  </a:moveTo>
                  <a:cubicBezTo>
                    <a:pt x="126" y="245"/>
                    <a:pt x="121" y="236"/>
                    <a:pt x="127" y="227"/>
                  </a:cubicBezTo>
                  <a:cubicBezTo>
                    <a:pt x="131" y="223"/>
                    <a:pt x="136" y="220"/>
                    <a:pt x="141" y="220"/>
                  </a:cubicBezTo>
                  <a:cubicBezTo>
                    <a:pt x="144" y="220"/>
                    <a:pt x="147" y="221"/>
                    <a:pt x="150" y="222"/>
                  </a:cubicBezTo>
                  <a:cubicBezTo>
                    <a:pt x="151" y="222"/>
                    <a:pt x="151" y="222"/>
                    <a:pt x="151" y="222"/>
                  </a:cubicBezTo>
                  <a:cubicBezTo>
                    <a:pt x="151" y="222"/>
                    <a:pt x="151" y="222"/>
                    <a:pt x="151" y="222"/>
                  </a:cubicBezTo>
                  <a:cubicBezTo>
                    <a:pt x="155" y="216"/>
                    <a:pt x="155" y="216"/>
                    <a:pt x="155" y="216"/>
                  </a:cubicBezTo>
                  <a:cubicBezTo>
                    <a:pt x="156" y="215"/>
                    <a:pt x="157" y="215"/>
                    <a:pt x="158" y="216"/>
                  </a:cubicBezTo>
                  <a:cubicBezTo>
                    <a:pt x="163" y="219"/>
                    <a:pt x="163" y="219"/>
                    <a:pt x="163" y="219"/>
                  </a:cubicBezTo>
                  <a:cubicBezTo>
                    <a:pt x="164" y="219"/>
                    <a:pt x="164" y="220"/>
                    <a:pt x="164" y="221"/>
                  </a:cubicBezTo>
                  <a:cubicBezTo>
                    <a:pt x="164" y="221"/>
                    <a:pt x="164" y="222"/>
                    <a:pt x="164" y="222"/>
                  </a:cubicBezTo>
                  <a:cubicBezTo>
                    <a:pt x="160" y="227"/>
                    <a:pt x="160" y="227"/>
                    <a:pt x="160" y="227"/>
                  </a:cubicBezTo>
                  <a:cubicBezTo>
                    <a:pt x="160" y="227"/>
                    <a:pt x="160" y="228"/>
                    <a:pt x="160" y="228"/>
                  </a:cubicBezTo>
                  <a:cubicBezTo>
                    <a:pt x="162" y="229"/>
                    <a:pt x="164" y="231"/>
                    <a:pt x="165" y="232"/>
                  </a:cubicBezTo>
                  <a:cubicBezTo>
                    <a:pt x="167" y="234"/>
                    <a:pt x="168" y="235"/>
                    <a:pt x="169" y="237"/>
                  </a:cubicBezTo>
                  <a:cubicBezTo>
                    <a:pt x="169" y="238"/>
                    <a:pt x="169" y="239"/>
                    <a:pt x="168" y="240"/>
                  </a:cubicBezTo>
                  <a:cubicBezTo>
                    <a:pt x="162" y="245"/>
                    <a:pt x="162" y="245"/>
                    <a:pt x="162" y="245"/>
                  </a:cubicBezTo>
                  <a:cubicBezTo>
                    <a:pt x="161" y="246"/>
                    <a:pt x="160" y="246"/>
                    <a:pt x="159" y="244"/>
                  </a:cubicBezTo>
                  <a:cubicBezTo>
                    <a:pt x="158" y="242"/>
                    <a:pt x="155" y="239"/>
                    <a:pt x="151" y="235"/>
                  </a:cubicBezTo>
                  <a:cubicBezTo>
                    <a:pt x="148" y="234"/>
                    <a:pt x="147" y="233"/>
                    <a:pt x="145" y="233"/>
                  </a:cubicBezTo>
                  <a:cubicBezTo>
                    <a:pt x="143" y="233"/>
                    <a:pt x="142" y="234"/>
                    <a:pt x="141" y="235"/>
                  </a:cubicBezTo>
                  <a:cubicBezTo>
                    <a:pt x="140" y="237"/>
                    <a:pt x="141" y="241"/>
                    <a:pt x="146" y="248"/>
                  </a:cubicBezTo>
                  <a:cubicBezTo>
                    <a:pt x="154" y="258"/>
                    <a:pt x="154" y="265"/>
                    <a:pt x="149" y="273"/>
                  </a:cubicBezTo>
                  <a:cubicBezTo>
                    <a:pt x="146" y="278"/>
                    <a:pt x="141" y="280"/>
                    <a:pt x="135" y="280"/>
                  </a:cubicBezTo>
                  <a:cubicBezTo>
                    <a:pt x="133" y="280"/>
                    <a:pt x="132" y="280"/>
                    <a:pt x="131" y="280"/>
                  </a:cubicBezTo>
                  <a:cubicBezTo>
                    <a:pt x="129" y="280"/>
                    <a:pt x="127" y="279"/>
                    <a:pt x="125" y="278"/>
                  </a:cubicBezTo>
                  <a:cubicBezTo>
                    <a:pt x="125" y="278"/>
                    <a:pt x="125" y="278"/>
                    <a:pt x="124" y="278"/>
                  </a:cubicBezTo>
                  <a:cubicBezTo>
                    <a:pt x="120" y="284"/>
                    <a:pt x="120" y="284"/>
                    <a:pt x="120" y="284"/>
                  </a:cubicBezTo>
                  <a:cubicBezTo>
                    <a:pt x="120" y="285"/>
                    <a:pt x="119" y="285"/>
                    <a:pt x="118" y="285"/>
                  </a:cubicBezTo>
                  <a:cubicBezTo>
                    <a:pt x="118" y="285"/>
                    <a:pt x="117" y="285"/>
                    <a:pt x="117" y="285"/>
                  </a:cubicBezTo>
                  <a:cubicBezTo>
                    <a:pt x="112" y="281"/>
                    <a:pt x="112" y="281"/>
                    <a:pt x="112" y="281"/>
                  </a:cubicBezTo>
                  <a:cubicBezTo>
                    <a:pt x="111" y="281"/>
                    <a:pt x="111" y="281"/>
                    <a:pt x="111" y="280"/>
                  </a:cubicBezTo>
                  <a:cubicBezTo>
                    <a:pt x="111" y="279"/>
                    <a:pt x="111" y="279"/>
                    <a:pt x="111" y="278"/>
                  </a:cubicBezTo>
                  <a:cubicBezTo>
                    <a:pt x="115" y="273"/>
                    <a:pt x="115" y="273"/>
                    <a:pt x="115" y="273"/>
                  </a:cubicBezTo>
                  <a:cubicBezTo>
                    <a:pt x="115" y="273"/>
                    <a:pt x="115" y="272"/>
                    <a:pt x="115" y="272"/>
                  </a:cubicBezTo>
                  <a:cubicBezTo>
                    <a:pt x="111" y="269"/>
                    <a:pt x="107" y="265"/>
                    <a:pt x="105" y="261"/>
                  </a:cubicBezTo>
                  <a:cubicBezTo>
                    <a:pt x="105" y="261"/>
                    <a:pt x="105" y="261"/>
                    <a:pt x="105" y="261"/>
                  </a:cubicBezTo>
                  <a:cubicBezTo>
                    <a:pt x="105" y="260"/>
                    <a:pt x="105" y="259"/>
                    <a:pt x="106" y="258"/>
                  </a:cubicBezTo>
                  <a:cubicBezTo>
                    <a:pt x="112" y="253"/>
                    <a:pt x="112" y="253"/>
                    <a:pt x="112" y="253"/>
                  </a:cubicBezTo>
                  <a:cubicBezTo>
                    <a:pt x="113" y="252"/>
                    <a:pt x="115" y="252"/>
                    <a:pt x="115" y="253"/>
                  </a:cubicBezTo>
                  <a:cubicBezTo>
                    <a:pt x="117" y="256"/>
                    <a:pt x="120" y="261"/>
                    <a:pt x="125" y="264"/>
                  </a:cubicBezTo>
                  <a:cubicBezTo>
                    <a:pt x="129" y="267"/>
                    <a:pt x="133" y="267"/>
                    <a:pt x="135" y="265"/>
                  </a:cubicBezTo>
                  <a:cubicBezTo>
                    <a:pt x="137" y="262"/>
                    <a:pt x="136" y="259"/>
                    <a:pt x="132" y="253"/>
                  </a:cubicBezTo>
                  <a:close/>
                  <a:moveTo>
                    <a:pt x="83" y="245"/>
                  </a:moveTo>
                  <a:cubicBezTo>
                    <a:pt x="83" y="263"/>
                    <a:pt x="92" y="281"/>
                    <a:pt x="109" y="293"/>
                  </a:cubicBezTo>
                  <a:cubicBezTo>
                    <a:pt x="125" y="305"/>
                    <a:pt x="145" y="308"/>
                    <a:pt x="162" y="303"/>
                  </a:cubicBezTo>
                  <a:cubicBezTo>
                    <a:pt x="175" y="312"/>
                    <a:pt x="175" y="312"/>
                    <a:pt x="175" y="312"/>
                  </a:cubicBezTo>
                  <a:cubicBezTo>
                    <a:pt x="130" y="366"/>
                    <a:pt x="130" y="366"/>
                    <a:pt x="130" y="366"/>
                  </a:cubicBezTo>
                  <a:cubicBezTo>
                    <a:pt x="128" y="369"/>
                    <a:pt x="125" y="370"/>
                    <a:pt x="122" y="370"/>
                  </a:cubicBezTo>
                  <a:cubicBezTo>
                    <a:pt x="119" y="370"/>
                    <a:pt x="117" y="369"/>
                    <a:pt x="115" y="367"/>
                  </a:cubicBezTo>
                  <a:cubicBezTo>
                    <a:pt x="29" y="297"/>
                    <a:pt x="29" y="297"/>
                    <a:pt x="29" y="297"/>
                  </a:cubicBezTo>
                  <a:cubicBezTo>
                    <a:pt x="25" y="293"/>
                    <a:pt x="24" y="286"/>
                    <a:pt x="28" y="281"/>
                  </a:cubicBezTo>
                  <a:cubicBezTo>
                    <a:pt x="67" y="234"/>
                    <a:pt x="67" y="234"/>
                    <a:pt x="67" y="234"/>
                  </a:cubicBezTo>
                  <a:lnTo>
                    <a:pt x="83"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grpSp>
      <p:grpSp>
        <p:nvGrpSpPr>
          <p:cNvPr id="78" name="Group 77">
            <a:extLst>
              <a:ext uri="{FF2B5EF4-FFF2-40B4-BE49-F238E27FC236}">
                <a16:creationId xmlns:a16="http://schemas.microsoft.com/office/drawing/2014/main" id="{3547756C-EF23-4028-8305-CBFDDC60A192}"/>
              </a:ext>
            </a:extLst>
          </p:cNvPr>
          <p:cNvGrpSpPr/>
          <p:nvPr/>
        </p:nvGrpSpPr>
        <p:grpSpPr>
          <a:xfrm>
            <a:off x="9650864" y="2542617"/>
            <a:ext cx="1074737" cy="1033463"/>
            <a:chOff x="379413" y="679450"/>
            <a:chExt cx="1074737" cy="1033463"/>
          </a:xfrm>
          <a:solidFill>
            <a:srgbClr val="004A94"/>
          </a:solidFill>
        </p:grpSpPr>
        <p:sp>
          <p:nvSpPr>
            <p:cNvPr id="79" name="Freeform 6">
              <a:extLst>
                <a:ext uri="{FF2B5EF4-FFF2-40B4-BE49-F238E27FC236}">
                  <a16:creationId xmlns:a16="http://schemas.microsoft.com/office/drawing/2014/main" id="{7EDDD58A-ADC1-4067-84D6-47396925BF9D}"/>
                </a:ext>
              </a:extLst>
            </p:cNvPr>
            <p:cNvSpPr>
              <a:spLocks/>
            </p:cNvSpPr>
            <p:nvPr/>
          </p:nvSpPr>
          <p:spPr bwMode="auto">
            <a:xfrm>
              <a:off x="688975" y="679450"/>
              <a:ext cx="288925" cy="68263"/>
            </a:xfrm>
            <a:custGeom>
              <a:avLst/>
              <a:gdLst>
                <a:gd name="T0" fmla="*/ 103 w 103"/>
                <a:gd name="T1" fmla="*/ 0 h 24"/>
                <a:gd name="T2" fmla="*/ 91 w 103"/>
                <a:gd name="T3" fmla="*/ 0 h 24"/>
                <a:gd name="T4" fmla="*/ 85 w 103"/>
                <a:gd name="T5" fmla="*/ 1 h 24"/>
                <a:gd name="T6" fmla="*/ 77 w 103"/>
                <a:gd name="T7" fmla="*/ 2 h 24"/>
                <a:gd name="T8" fmla="*/ 80 w 103"/>
                <a:gd name="T9" fmla="*/ 2 h 24"/>
                <a:gd name="T10" fmla="*/ 77 w 103"/>
                <a:gd name="T11" fmla="*/ 2 h 24"/>
                <a:gd name="T12" fmla="*/ 76 w 103"/>
                <a:gd name="T13" fmla="*/ 2 h 24"/>
                <a:gd name="T14" fmla="*/ 67 w 103"/>
                <a:gd name="T15" fmla="*/ 3 h 24"/>
                <a:gd name="T16" fmla="*/ 58 w 103"/>
                <a:gd name="T17" fmla="*/ 4 h 24"/>
                <a:gd name="T18" fmla="*/ 49 w 103"/>
                <a:gd name="T19" fmla="*/ 6 h 24"/>
                <a:gd name="T20" fmla="*/ 38 w 103"/>
                <a:gd name="T21" fmla="*/ 9 h 24"/>
                <a:gd name="T22" fmla="*/ 24 w 103"/>
                <a:gd name="T23" fmla="*/ 14 h 24"/>
                <a:gd name="T24" fmla="*/ 6 w 103"/>
                <a:gd name="T25" fmla="*/ 21 h 24"/>
                <a:gd name="T26" fmla="*/ 0 w 103"/>
                <a:gd name="T27" fmla="*/ 24 h 24"/>
                <a:gd name="T28" fmla="*/ 2 w 103"/>
                <a:gd name="T29" fmla="*/ 23 h 24"/>
                <a:gd name="T30" fmla="*/ 77 w 103"/>
                <a:gd name="T31" fmla="*/ 5 h 24"/>
                <a:gd name="T32" fmla="*/ 71 w 103"/>
                <a:gd name="T33" fmla="*/ 11 h 24"/>
                <a:gd name="T34" fmla="*/ 103 w 103"/>
                <a:gd name="T3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24">
                  <a:moveTo>
                    <a:pt x="103" y="0"/>
                  </a:moveTo>
                  <a:cubicBezTo>
                    <a:pt x="99" y="0"/>
                    <a:pt x="95" y="0"/>
                    <a:pt x="91" y="0"/>
                  </a:cubicBezTo>
                  <a:cubicBezTo>
                    <a:pt x="89" y="1"/>
                    <a:pt x="87" y="1"/>
                    <a:pt x="85" y="1"/>
                  </a:cubicBezTo>
                  <a:cubicBezTo>
                    <a:pt x="82" y="1"/>
                    <a:pt x="79" y="1"/>
                    <a:pt x="77" y="2"/>
                  </a:cubicBezTo>
                  <a:cubicBezTo>
                    <a:pt x="78" y="1"/>
                    <a:pt x="80" y="2"/>
                    <a:pt x="80" y="2"/>
                  </a:cubicBezTo>
                  <a:cubicBezTo>
                    <a:pt x="80" y="2"/>
                    <a:pt x="78" y="2"/>
                    <a:pt x="77" y="2"/>
                  </a:cubicBezTo>
                  <a:cubicBezTo>
                    <a:pt x="76" y="2"/>
                    <a:pt x="76" y="2"/>
                    <a:pt x="76" y="2"/>
                  </a:cubicBezTo>
                  <a:cubicBezTo>
                    <a:pt x="73" y="2"/>
                    <a:pt x="70" y="2"/>
                    <a:pt x="67" y="3"/>
                  </a:cubicBezTo>
                  <a:cubicBezTo>
                    <a:pt x="65" y="3"/>
                    <a:pt x="64" y="3"/>
                    <a:pt x="58" y="4"/>
                  </a:cubicBezTo>
                  <a:cubicBezTo>
                    <a:pt x="55" y="5"/>
                    <a:pt x="55" y="5"/>
                    <a:pt x="49" y="6"/>
                  </a:cubicBezTo>
                  <a:cubicBezTo>
                    <a:pt x="45" y="7"/>
                    <a:pt x="45" y="7"/>
                    <a:pt x="38" y="9"/>
                  </a:cubicBezTo>
                  <a:cubicBezTo>
                    <a:pt x="33" y="11"/>
                    <a:pt x="33" y="11"/>
                    <a:pt x="24" y="14"/>
                  </a:cubicBezTo>
                  <a:cubicBezTo>
                    <a:pt x="17" y="16"/>
                    <a:pt x="17" y="16"/>
                    <a:pt x="6" y="21"/>
                  </a:cubicBezTo>
                  <a:cubicBezTo>
                    <a:pt x="0" y="24"/>
                    <a:pt x="0" y="24"/>
                    <a:pt x="0" y="24"/>
                  </a:cubicBezTo>
                  <a:cubicBezTo>
                    <a:pt x="1" y="24"/>
                    <a:pt x="1" y="23"/>
                    <a:pt x="2" y="23"/>
                  </a:cubicBezTo>
                  <a:cubicBezTo>
                    <a:pt x="20" y="15"/>
                    <a:pt x="48" y="9"/>
                    <a:pt x="77" y="5"/>
                  </a:cubicBezTo>
                  <a:cubicBezTo>
                    <a:pt x="75" y="7"/>
                    <a:pt x="73" y="9"/>
                    <a:pt x="71" y="11"/>
                  </a:cubicBezTo>
                  <a:cubicBezTo>
                    <a:pt x="80" y="8"/>
                    <a:pt x="93" y="3"/>
                    <a:pt x="10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80" name="Freeform 7">
              <a:extLst>
                <a:ext uri="{FF2B5EF4-FFF2-40B4-BE49-F238E27FC236}">
                  <a16:creationId xmlns:a16="http://schemas.microsoft.com/office/drawing/2014/main" id="{8A0A0445-388C-48ED-90E3-E495ECB5DC69}"/>
                </a:ext>
              </a:extLst>
            </p:cNvPr>
            <p:cNvSpPr>
              <a:spLocks/>
            </p:cNvSpPr>
            <p:nvPr/>
          </p:nvSpPr>
          <p:spPr bwMode="auto">
            <a:xfrm>
              <a:off x="495300" y="690563"/>
              <a:ext cx="677862" cy="206375"/>
            </a:xfrm>
            <a:custGeom>
              <a:avLst/>
              <a:gdLst>
                <a:gd name="T0" fmla="*/ 241 w 241"/>
                <a:gd name="T1" fmla="*/ 14 h 73"/>
                <a:gd name="T2" fmla="*/ 172 w 241"/>
                <a:gd name="T3" fmla="*/ 0 h 73"/>
                <a:gd name="T4" fmla="*/ 184 w 241"/>
                <a:gd name="T5" fmla="*/ 5 h 73"/>
                <a:gd name="T6" fmla="*/ 184 w 241"/>
                <a:gd name="T7" fmla="*/ 5 h 73"/>
                <a:gd name="T8" fmla="*/ 51 w 241"/>
                <a:gd name="T9" fmla="*/ 31 h 73"/>
                <a:gd name="T10" fmla="*/ 38 w 241"/>
                <a:gd name="T11" fmla="*/ 38 h 73"/>
                <a:gd name="T12" fmla="*/ 34 w 241"/>
                <a:gd name="T13" fmla="*/ 41 h 73"/>
                <a:gd name="T14" fmla="*/ 9 w 241"/>
                <a:gd name="T15" fmla="*/ 63 h 73"/>
                <a:gd name="T16" fmla="*/ 0 w 241"/>
                <a:gd name="T17" fmla="*/ 73 h 73"/>
                <a:gd name="T18" fmla="*/ 24 w 241"/>
                <a:gd name="T19" fmla="*/ 58 h 73"/>
                <a:gd name="T20" fmla="*/ 199 w 241"/>
                <a:gd name="T21" fmla="*/ 24 h 73"/>
                <a:gd name="T22" fmla="*/ 196 w 241"/>
                <a:gd name="T23" fmla="*/ 37 h 73"/>
                <a:gd name="T24" fmla="*/ 241 w 241"/>
                <a:gd name="T25" fmla="*/ 1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73">
                  <a:moveTo>
                    <a:pt x="241" y="14"/>
                  </a:moveTo>
                  <a:cubicBezTo>
                    <a:pt x="208" y="5"/>
                    <a:pt x="184" y="2"/>
                    <a:pt x="172" y="0"/>
                  </a:cubicBezTo>
                  <a:cubicBezTo>
                    <a:pt x="176" y="2"/>
                    <a:pt x="181" y="4"/>
                    <a:pt x="184" y="5"/>
                  </a:cubicBezTo>
                  <a:cubicBezTo>
                    <a:pt x="186" y="6"/>
                    <a:pt x="186" y="6"/>
                    <a:pt x="184" y="5"/>
                  </a:cubicBezTo>
                  <a:cubicBezTo>
                    <a:pt x="136" y="7"/>
                    <a:pt x="81" y="17"/>
                    <a:pt x="51" y="31"/>
                  </a:cubicBezTo>
                  <a:cubicBezTo>
                    <a:pt x="46" y="33"/>
                    <a:pt x="42" y="36"/>
                    <a:pt x="38" y="38"/>
                  </a:cubicBezTo>
                  <a:cubicBezTo>
                    <a:pt x="34" y="41"/>
                    <a:pt x="34" y="41"/>
                    <a:pt x="34" y="41"/>
                  </a:cubicBezTo>
                  <a:cubicBezTo>
                    <a:pt x="23" y="49"/>
                    <a:pt x="22" y="51"/>
                    <a:pt x="9" y="63"/>
                  </a:cubicBezTo>
                  <a:cubicBezTo>
                    <a:pt x="0" y="73"/>
                    <a:pt x="0" y="73"/>
                    <a:pt x="0" y="73"/>
                  </a:cubicBezTo>
                  <a:cubicBezTo>
                    <a:pt x="4" y="68"/>
                    <a:pt x="12" y="63"/>
                    <a:pt x="24" y="58"/>
                  </a:cubicBezTo>
                  <a:cubicBezTo>
                    <a:pt x="64" y="40"/>
                    <a:pt x="135" y="27"/>
                    <a:pt x="199" y="24"/>
                  </a:cubicBezTo>
                  <a:cubicBezTo>
                    <a:pt x="198" y="28"/>
                    <a:pt x="197" y="33"/>
                    <a:pt x="196" y="37"/>
                  </a:cubicBezTo>
                  <a:cubicBezTo>
                    <a:pt x="237" y="17"/>
                    <a:pt x="237" y="17"/>
                    <a:pt x="24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81" name="Freeform 8">
              <a:extLst>
                <a:ext uri="{FF2B5EF4-FFF2-40B4-BE49-F238E27FC236}">
                  <a16:creationId xmlns:a16="http://schemas.microsoft.com/office/drawing/2014/main" id="{47A55855-D759-4C54-817D-3B3E2DAD1D8B}"/>
                </a:ext>
              </a:extLst>
            </p:cNvPr>
            <p:cNvSpPr>
              <a:spLocks/>
            </p:cNvSpPr>
            <p:nvPr/>
          </p:nvSpPr>
          <p:spPr bwMode="auto">
            <a:xfrm>
              <a:off x="396875" y="792163"/>
              <a:ext cx="657225" cy="298450"/>
            </a:xfrm>
            <a:custGeom>
              <a:avLst/>
              <a:gdLst>
                <a:gd name="T0" fmla="*/ 164 w 234"/>
                <a:gd name="T1" fmla="*/ 45 h 106"/>
                <a:gd name="T2" fmla="*/ 154 w 234"/>
                <a:gd name="T3" fmla="*/ 65 h 106"/>
                <a:gd name="T4" fmla="*/ 234 w 234"/>
                <a:gd name="T5" fmla="*/ 20 h 106"/>
                <a:gd name="T6" fmla="*/ 153 w 234"/>
                <a:gd name="T7" fmla="*/ 0 h 106"/>
                <a:gd name="T8" fmla="*/ 162 w 234"/>
                <a:gd name="T9" fmla="*/ 12 h 106"/>
                <a:gd name="T10" fmla="*/ 47 w 234"/>
                <a:gd name="T11" fmla="*/ 42 h 106"/>
                <a:gd name="T12" fmla="*/ 18 w 234"/>
                <a:gd name="T13" fmla="*/ 62 h 106"/>
                <a:gd name="T14" fmla="*/ 9 w 234"/>
                <a:gd name="T15" fmla="*/ 78 h 106"/>
                <a:gd name="T16" fmla="*/ 0 w 234"/>
                <a:gd name="T17" fmla="*/ 106 h 106"/>
                <a:gd name="T18" fmla="*/ 34 w 234"/>
                <a:gd name="T19" fmla="*/ 79 h 106"/>
                <a:gd name="T20" fmla="*/ 164 w 234"/>
                <a:gd name="T21" fmla="*/ 4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 h="106">
                  <a:moveTo>
                    <a:pt x="164" y="45"/>
                  </a:moveTo>
                  <a:cubicBezTo>
                    <a:pt x="161" y="51"/>
                    <a:pt x="157" y="59"/>
                    <a:pt x="154" y="65"/>
                  </a:cubicBezTo>
                  <a:cubicBezTo>
                    <a:pt x="186" y="45"/>
                    <a:pt x="210" y="33"/>
                    <a:pt x="234" y="20"/>
                  </a:cubicBezTo>
                  <a:cubicBezTo>
                    <a:pt x="199" y="10"/>
                    <a:pt x="174" y="4"/>
                    <a:pt x="153" y="0"/>
                  </a:cubicBezTo>
                  <a:cubicBezTo>
                    <a:pt x="156" y="3"/>
                    <a:pt x="159" y="8"/>
                    <a:pt x="162" y="12"/>
                  </a:cubicBezTo>
                  <a:cubicBezTo>
                    <a:pt x="117" y="18"/>
                    <a:pt x="74" y="29"/>
                    <a:pt x="47" y="42"/>
                  </a:cubicBezTo>
                  <a:cubicBezTo>
                    <a:pt x="31" y="49"/>
                    <a:pt x="22" y="55"/>
                    <a:pt x="18" y="62"/>
                  </a:cubicBezTo>
                  <a:cubicBezTo>
                    <a:pt x="15" y="67"/>
                    <a:pt x="12" y="73"/>
                    <a:pt x="9" y="78"/>
                  </a:cubicBezTo>
                  <a:cubicBezTo>
                    <a:pt x="5" y="88"/>
                    <a:pt x="5" y="88"/>
                    <a:pt x="0" y="106"/>
                  </a:cubicBezTo>
                  <a:cubicBezTo>
                    <a:pt x="2" y="98"/>
                    <a:pt x="13" y="89"/>
                    <a:pt x="34" y="79"/>
                  </a:cubicBezTo>
                  <a:cubicBezTo>
                    <a:pt x="65" y="65"/>
                    <a:pt x="113" y="53"/>
                    <a:pt x="164"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82" name="Freeform 9">
              <a:extLst>
                <a:ext uri="{FF2B5EF4-FFF2-40B4-BE49-F238E27FC236}">
                  <a16:creationId xmlns:a16="http://schemas.microsoft.com/office/drawing/2014/main" id="{3743FD52-5097-4E0B-8CC0-D0F574FA30AC}"/>
                </a:ext>
              </a:extLst>
            </p:cNvPr>
            <p:cNvSpPr>
              <a:spLocks/>
            </p:cNvSpPr>
            <p:nvPr/>
          </p:nvSpPr>
          <p:spPr bwMode="auto">
            <a:xfrm>
              <a:off x="379413" y="925513"/>
              <a:ext cx="827087" cy="382588"/>
            </a:xfrm>
            <a:custGeom>
              <a:avLst/>
              <a:gdLst>
                <a:gd name="T0" fmla="*/ 211 w 294"/>
                <a:gd name="T1" fmla="*/ 17 h 136"/>
                <a:gd name="T2" fmla="*/ 37 w 294"/>
                <a:gd name="T3" fmla="*/ 57 h 136"/>
                <a:gd name="T4" fmla="*/ 1 w 294"/>
                <a:gd name="T5" fmla="*/ 88 h 136"/>
                <a:gd name="T6" fmla="*/ 1 w 294"/>
                <a:gd name="T7" fmla="*/ 90 h 136"/>
                <a:gd name="T8" fmla="*/ 2 w 294"/>
                <a:gd name="T9" fmla="*/ 121 h 136"/>
                <a:gd name="T10" fmla="*/ 5 w 294"/>
                <a:gd name="T11" fmla="*/ 136 h 136"/>
                <a:gd name="T12" fmla="*/ 41 w 294"/>
                <a:gd name="T13" fmla="*/ 102 h 136"/>
                <a:gd name="T14" fmla="*/ 218 w 294"/>
                <a:gd name="T15" fmla="*/ 62 h 136"/>
                <a:gd name="T16" fmla="*/ 209 w 294"/>
                <a:gd name="T17" fmla="*/ 84 h 136"/>
                <a:gd name="T18" fmla="*/ 294 w 294"/>
                <a:gd name="T19" fmla="*/ 34 h 136"/>
                <a:gd name="T20" fmla="*/ 198 w 294"/>
                <a:gd name="T21" fmla="*/ 0 h 136"/>
                <a:gd name="T22" fmla="*/ 211 w 294"/>
                <a:gd name="T23" fmla="*/ 1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4" h="136">
                  <a:moveTo>
                    <a:pt x="211" y="17"/>
                  </a:moveTo>
                  <a:cubicBezTo>
                    <a:pt x="144" y="24"/>
                    <a:pt x="77" y="39"/>
                    <a:pt x="37" y="57"/>
                  </a:cubicBezTo>
                  <a:cubicBezTo>
                    <a:pt x="13" y="68"/>
                    <a:pt x="2" y="78"/>
                    <a:pt x="1" y="88"/>
                  </a:cubicBezTo>
                  <a:cubicBezTo>
                    <a:pt x="1" y="90"/>
                    <a:pt x="1" y="90"/>
                    <a:pt x="1" y="90"/>
                  </a:cubicBezTo>
                  <a:cubicBezTo>
                    <a:pt x="0" y="101"/>
                    <a:pt x="0" y="101"/>
                    <a:pt x="2" y="121"/>
                  </a:cubicBezTo>
                  <a:cubicBezTo>
                    <a:pt x="3" y="126"/>
                    <a:pt x="4" y="132"/>
                    <a:pt x="5" y="136"/>
                  </a:cubicBezTo>
                  <a:cubicBezTo>
                    <a:pt x="2" y="126"/>
                    <a:pt x="14" y="114"/>
                    <a:pt x="41" y="102"/>
                  </a:cubicBezTo>
                  <a:cubicBezTo>
                    <a:pt x="82" y="84"/>
                    <a:pt x="150" y="69"/>
                    <a:pt x="218" y="62"/>
                  </a:cubicBezTo>
                  <a:cubicBezTo>
                    <a:pt x="216" y="68"/>
                    <a:pt x="212" y="78"/>
                    <a:pt x="209" y="84"/>
                  </a:cubicBezTo>
                  <a:cubicBezTo>
                    <a:pt x="234" y="68"/>
                    <a:pt x="260" y="53"/>
                    <a:pt x="294" y="34"/>
                  </a:cubicBezTo>
                  <a:cubicBezTo>
                    <a:pt x="260" y="19"/>
                    <a:pt x="232" y="10"/>
                    <a:pt x="198" y="0"/>
                  </a:cubicBezTo>
                  <a:cubicBezTo>
                    <a:pt x="202" y="5"/>
                    <a:pt x="207" y="12"/>
                    <a:pt x="21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83" name="Freeform 10">
              <a:extLst>
                <a:ext uri="{FF2B5EF4-FFF2-40B4-BE49-F238E27FC236}">
                  <a16:creationId xmlns:a16="http://schemas.microsoft.com/office/drawing/2014/main" id="{5ABEBB3A-300D-4EB0-B219-F5FCC76C8BEF}"/>
                </a:ext>
              </a:extLst>
            </p:cNvPr>
            <p:cNvSpPr>
              <a:spLocks/>
            </p:cNvSpPr>
            <p:nvPr/>
          </p:nvSpPr>
          <p:spPr bwMode="auto">
            <a:xfrm>
              <a:off x="404813" y="1104900"/>
              <a:ext cx="1049337" cy="396875"/>
            </a:xfrm>
            <a:custGeom>
              <a:avLst/>
              <a:gdLst>
                <a:gd name="T0" fmla="*/ 318 w 373"/>
                <a:gd name="T1" fmla="*/ 20 h 141"/>
                <a:gd name="T2" fmla="*/ 39 w 373"/>
                <a:gd name="T3" fmla="*/ 64 h 141"/>
                <a:gd name="T4" fmla="*/ 5 w 373"/>
                <a:gd name="T5" fmla="*/ 99 h 141"/>
                <a:gd name="T6" fmla="*/ 12 w 373"/>
                <a:gd name="T7" fmla="*/ 115 h 141"/>
                <a:gd name="T8" fmla="*/ 30 w 373"/>
                <a:gd name="T9" fmla="*/ 140 h 141"/>
                <a:gd name="T10" fmla="*/ 30 w 373"/>
                <a:gd name="T11" fmla="*/ 141 h 141"/>
                <a:gd name="T12" fmla="*/ 59 w 373"/>
                <a:gd name="T13" fmla="*/ 105 h 141"/>
                <a:gd name="T14" fmla="*/ 316 w 373"/>
                <a:gd name="T15" fmla="*/ 66 h 141"/>
                <a:gd name="T16" fmla="*/ 302 w 373"/>
                <a:gd name="T17" fmla="*/ 86 h 141"/>
                <a:gd name="T18" fmla="*/ 373 w 373"/>
                <a:gd name="T19" fmla="*/ 51 h 141"/>
                <a:gd name="T20" fmla="*/ 308 w 373"/>
                <a:gd name="T21" fmla="*/ 0 h 141"/>
                <a:gd name="T22" fmla="*/ 318 w 373"/>
                <a:gd name="T23" fmla="*/ 2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3" h="141">
                  <a:moveTo>
                    <a:pt x="318" y="20"/>
                  </a:moveTo>
                  <a:cubicBezTo>
                    <a:pt x="226" y="17"/>
                    <a:pt x="102" y="36"/>
                    <a:pt x="39" y="64"/>
                  </a:cubicBezTo>
                  <a:cubicBezTo>
                    <a:pt x="11" y="77"/>
                    <a:pt x="0" y="89"/>
                    <a:pt x="5" y="99"/>
                  </a:cubicBezTo>
                  <a:cubicBezTo>
                    <a:pt x="7" y="104"/>
                    <a:pt x="10" y="110"/>
                    <a:pt x="12" y="115"/>
                  </a:cubicBezTo>
                  <a:cubicBezTo>
                    <a:pt x="18" y="124"/>
                    <a:pt x="18" y="125"/>
                    <a:pt x="30" y="140"/>
                  </a:cubicBezTo>
                  <a:cubicBezTo>
                    <a:pt x="30" y="141"/>
                    <a:pt x="30" y="141"/>
                    <a:pt x="30" y="141"/>
                  </a:cubicBezTo>
                  <a:cubicBezTo>
                    <a:pt x="22" y="131"/>
                    <a:pt x="31" y="118"/>
                    <a:pt x="59" y="105"/>
                  </a:cubicBezTo>
                  <a:cubicBezTo>
                    <a:pt x="117" y="79"/>
                    <a:pt x="231" y="62"/>
                    <a:pt x="316" y="66"/>
                  </a:cubicBezTo>
                  <a:cubicBezTo>
                    <a:pt x="312" y="72"/>
                    <a:pt x="306" y="80"/>
                    <a:pt x="302" y="86"/>
                  </a:cubicBezTo>
                  <a:cubicBezTo>
                    <a:pt x="371" y="52"/>
                    <a:pt x="371" y="52"/>
                    <a:pt x="373" y="51"/>
                  </a:cubicBezTo>
                  <a:cubicBezTo>
                    <a:pt x="354" y="25"/>
                    <a:pt x="329" y="12"/>
                    <a:pt x="308" y="0"/>
                  </a:cubicBezTo>
                  <a:cubicBezTo>
                    <a:pt x="311" y="6"/>
                    <a:pt x="315" y="14"/>
                    <a:pt x="318"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84" name="Freeform 11">
              <a:extLst>
                <a:ext uri="{FF2B5EF4-FFF2-40B4-BE49-F238E27FC236}">
                  <a16:creationId xmlns:a16="http://schemas.microsoft.com/office/drawing/2014/main" id="{CD7856AB-0E3F-49D2-9F21-BC11CC3E1B37}"/>
                </a:ext>
              </a:extLst>
            </p:cNvPr>
            <p:cNvSpPr>
              <a:spLocks/>
            </p:cNvSpPr>
            <p:nvPr/>
          </p:nvSpPr>
          <p:spPr bwMode="auto">
            <a:xfrm>
              <a:off x="520700" y="1349375"/>
              <a:ext cx="528637" cy="295275"/>
            </a:xfrm>
            <a:custGeom>
              <a:avLst/>
              <a:gdLst>
                <a:gd name="T0" fmla="*/ 122 w 188"/>
                <a:gd name="T1" fmla="*/ 17 h 105"/>
                <a:gd name="T2" fmla="*/ 35 w 188"/>
                <a:gd name="T3" fmla="*/ 42 h 105"/>
                <a:gd name="T4" fmla="*/ 10 w 188"/>
                <a:gd name="T5" fmla="*/ 76 h 105"/>
                <a:gd name="T6" fmla="*/ 10 w 188"/>
                <a:gd name="T7" fmla="*/ 76 h 105"/>
                <a:gd name="T8" fmla="*/ 36 w 188"/>
                <a:gd name="T9" fmla="*/ 95 h 105"/>
                <a:gd name="T10" fmla="*/ 53 w 188"/>
                <a:gd name="T11" fmla="*/ 105 h 105"/>
                <a:gd name="T12" fmla="*/ 68 w 188"/>
                <a:gd name="T13" fmla="*/ 74 h 105"/>
                <a:gd name="T14" fmla="*/ 138 w 188"/>
                <a:gd name="T15" fmla="*/ 54 h 105"/>
                <a:gd name="T16" fmla="*/ 138 w 188"/>
                <a:gd name="T17" fmla="*/ 54 h 105"/>
                <a:gd name="T18" fmla="*/ 139 w 188"/>
                <a:gd name="T19" fmla="*/ 71 h 105"/>
                <a:gd name="T20" fmla="*/ 188 w 188"/>
                <a:gd name="T21" fmla="*/ 28 h 105"/>
                <a:gd name="T22" fmla="*/ 107 w 188"/>
                <a:gd name="T23" fmla="*/ 0 h 105"/>
                <a:gd name="T24" fmla="*/ 122 w 188"/>
                <a:gd name="T25" fmla="*/ 1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05">
                  <a:moveTo>
                    <a:pt x="122" y="17"/>
                  </a:moveTo>
                  <a:cubicBezTo>
                    <a:pt x="88" y="23"/>
                    <a:pt x="57" y="32"/>
                    <a:pt x="35" y="42"/>
                  </a:cubicBezTo>
                  <a:cubicBezTo>
                    <a:pt x="7" y="54"/>
                    <a:pt x="0" y="67"/>
                    <a:pt x="10" y="76"/>
                  </a:cubicBezTo>
                  <a:cubicBezTo>
                    <a:pt x="10" y="76"/>
                    <a:pt x="10" y="76"/>
                    <a:pt x="10" y="76"/>
                  </a:cubicBezTo>
                  <a:cubicBezTo>
                    <a:pt x="20" y="84"/>
                    <a:pt x="21" y="85"/>
                    <a:pt x="36" y="95"/>
                  </a:cubicBezTo>
                  <a:cubicBezTo>
                    <a:pt x="41" y="98"/>
                    <a:pt x="48" y="102"/>
                    <a:pt x="53" y="105"/>
                  </a:cubicBezTo>
                  <a:cubicBezTo>
                    <a:pt x="38" y="97"/>
                    <a:pt x="42" y="86"/>
                    <a:pt x="68" y="74"/>
                  </a:cubicBezTo>
                  <a:cubicBezTo>
                    <a:pt x="85" y="66"/>
                    <a:pt x="98" y="60"/>
                    <a:pt x="138" y="54"/>
                  </a:cubicBezTo>
                  <a:cubicBezTo>
                    <a:pt x="138" y="54"/>
                    <a:pt x="138" y="51"/>
                    <a:pt x="138" y="54"/>
                  </a:cubicBezTo>
                  <a:cubicBezTo>
                    <a:pt x="138" y="60"/>
                    <a:pt x="138" y="66"/>
                    <a:pt x="139" y="71"/>
                  </a:cubicBezTo>
                  <a:cubicBezTo>
                    <a:pt x="152" y="54"/>
                    <a:pt x="169" y="41"/>
                    <a:pt x="188" y="28"/>
                  </a:cubicBezTo>
                  <a:cubicBezTo>
                    <a:pt x="161" y="17"/>
                    <a:pt x="138" y="9"/>
                    <a:pt x="107" y="0"/>
                  </a:cubicBezTo>
                  <a:cubicBezTo>
                    <a:pt x="111" y="5"/>
                    <a:pt x="117" y="12"/>
                    <a:pt x="12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85" name="Freeform 12">
              <a:extLst>
                <a:ext uri="{FF2B5EF4-FFF2-40B4-BE49-F238E27FC236}">
                  <a16:creationId xmlns:a16="http://schemas.microsoft.com/office/drawing/2014/main" id="{DCD75B40-ED9F-4608-B5BC-DEDBA1F8B28F}"/>
                </a:ext>
              </a:extLst>
            </p:cNvPr>
            <p:cNvSpPr>
              <a:spLocks/>
            </p:cNvSpPr>
            <p:nvPr/>
          </p:nvSpPr>
          <p:spPr bwMode="auto">
            <a:xfrm>
              <a:off x="703263" y="1504950"/>
              <a:ext cx="420687" cy="207963"/>
            </a:xfrm>
            <a:custGeom>
              <a:avLst/>
              <a:gdLst>
                <a:gd name="T0" fmla="*/ 105 w 150"/>
                <a:gd name="T1" fmla="*/ 0 h 74"/>
                <a:gd name="T2" fmla="*/ 114 w 150"/>
                <a:gd name="T3" fmla="*/ 15 h 74"/>
                <a:gd name="T4" fmla="*/ 114 w 150"/>
                <a:gd name="T5" fmla="*/ 15 h 74"/>
                <a:gd name="T6" fmla="*/ 25 w 150"/>
                <a:gd name="T7" fmla="*/ 35 h 74"/>
                <a:gd name="T8" fmla="*/ 20 w 150"/>
                <a:gd name="T9" fmla="*/ 63 h 74"/>
                <a:gd name="T10" fmla="*/ 36 w 150"/>
                <a:gd name="T11" fmla="*/ 68 h 74"/>
                <a:gd name="T12" fmla="*/ 77 w 150"/>
                <a:gd name="T13" fmla="*/ 74 h 74"/>
                <a:gd name="T14" fmla="*/ 77 w 150"/>
                <a:gd name="T15" fmla="*/ 74 h 74"/>
                <a:gd name="T16" fmla="*/ 66 w 150"/>
                <a:gd name="T17" fmla="*/ 55 h 74"/>
                <a:gd name="T18" fmla="*/ 118 w 150"/>
                <a:gd name="T19" fmla="*/ 43 h 74"/>
                <a:gd name="T20" fmla="*/ 118 w 150"/>
                <a:gd name="T21" fmla="*/ 43 h 74"/>
                <a:gd name="T22" fmla="*/ 117 w 150"/>
                <a:gd name="T23" fmla="*/ 54 h 74"/>
                <a:gd name="T24" fmla="*/ 150 w 150"/>
                <a:gd name="T25" fmla="*/ 28 h 74"/>
                <a:gd name="T26" fmla="*/ 105 w 150"/>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74">
                  <a:moveTo>
                    <a:pt x="105" y="0"/>
                  </a:moveTo>
                  <a:cubicBezTo>
                    <a:pt x="108" y="4"/>
                    <a:pt x="111" y="10"/>
                    <a:pt x="114" y="15"/>
                  </a:cubicBezTo>
                  <a:cubicBezTo>
                    <a:pt x="115" y="16"/>
                    <a:pt x="115" y="16"/>
                    <a:pt x="114" y="15"/>
                  </a:cubicBezTo>
                  <a:cubicBezTo>
                    <a:pt x="80" y="19"/>
                    <a:pt x="46" y="26"/>
                    <a:pt x="25" y="35"/>
                  </a:cubicBezTo>
                  <a:cubicBezTo>
                    <a:pt x="1" y="46"/>
                    <a:pt x="0" y="57"/>
                    <a:pt x="20" y="63"/>
                  </a:cubicBezTo>
                  <a:cubicBezTo>
                    <a:pt x="24" y="65"/>
                    <a:pt x="31" y="67"/>
                    <a:pt x="36" y="68"/>
                  </a:cubicBezTo>
                  <a:cubicBezTo>
                    <a:pt x="54" y="72"/>
                    <a:pt x="67" y="73"/>
                    <a:pt x="77" y="74"/>
                  </a:cubicBezTo>
                  <a:cubicBezTo>
                    <a:pt x="77" y="74"/>
                    <a:pt x="77" y="74"/>
                    <a:pt x="77" y="74"/>
                  </a:cubicBezTo>
                  <a:cubicBezTo>
                    <a:pt x="53" y="72"/>
                    <a:pt x="47" y="64"/>
                    <a:pt x="66" y="55"/>
                  </a:cubicBezTo>
                  <a:cubicBezTo>
                    <a:pt x="78" y="50"/>
                    <a:pt x="98" y="46"/>
                    <a:pt x="118" y="43"/>
                  </a:cubicBezTo>
                  <a:cubicBezTo>
                    <a:pt x="118" y="41"/>
                    <a:pt x="118" y="41"/>
                    <a:pt x="118" y="43"/>
                  </a:cubicBezTo>
                  <a:cubicBezTo>
                    <a:pt x="117" y="46"/>
                    <a:pt x="117" y="51"/>
                    <a:pt x="117" y="54"/>
                  </a:cubicBezTo>
                  <a:cubicBezTo>
                    <a:pt x="123" y="44"/>
                    <a:pt x="136" y="36"/>
                    <a:pt x="150" y="28"/>
                  </a:cubicBezTo>
                  <a:cubicBezTo>
                    <a:pt x="138" y="15"/>
                    <a:pt x="12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grpSp>
      <p:grpSp>
        <p:nvGrpSpPr>
          <p:cNvPr id="110" name="Group 109">
            <a:extLst>
              <a:ext uri="{FF2B5EF4-FFF2-40B4-BE49-F238E27FC236}">
                <a16:creationId xmlns:a16="http://schemas.microsoft.com/office/drawing/2014/main" id="{CC1ED587-C59C-4542-A32B-5C11608CCED9}"/>
              </a:ext>
            </a:extLst>
          </p:cNvPr>
          <p:cNvGrpSpPr/>
          <p:nvPr/>
        </p:nvGrpSpPr>
        <p:grpSpPr>
          <a:xfrm>
            <a:off x="1539450" y="644437"/>
            <a:ext cx="1076324" cy="792162"/>
            <a:chOff x="7681913" y="820738"/>
            <a:chExt cx="1076324" cy="792162"/>
          </a:xfrm>
          <a:solidFill>
            <a:srgbClr val="004A94"/>
          </a:solidFill>
        </p:grpSpPr>
        <p:sp>
          <p:nvSpPr>
            <p:cNvPr id="111" name="Freeform 54">
              <a:extLst>
                <a:ext uri="{FF2B5EF4-FFF2-40B4-BE49-F238E27FC236}">
                  <a16:creationId xmlns:a16="http://schemas.microsoft.com/office/drawing/2014/main" id="{CF82F083-2654-4F56-AE81-68789566CB90}"/>
                </a:ext>
              </a:extLst>
            </p:cNvPr>
            <p:cNvSpPr>
              <a:spLocks/>
            </p:cNvSpPr>
            <p:nvPr/>
          </p:nvSpPr>
          <p:spPr bwMode="auto">
            <a:xfrm>
              <a:off x="8485188" y="1206500"/>
              <a:ext cx="266700" cy="268287"/>
            </a:xfrm>
            <a:custGeom>
              <a:avLst/>
              <a:gdLst>
                <a:gd name="T0" fmla="*/ 113 w 113"/>
                <a:gd name="T1" fmla="*/ 60 h 114"/>
                <a:gd name="T2" fmla="*/ 98 w 113"/>
                <a:gd name="T3" fmla="*/ 74 h 114"/>
                <a:gd name="T4" fmla="*/ 66 w 113"/>
                <a:gd name="T5" fmla="*/ 101 h 114"/>
                <a:gd name="T6" fmla="*/ 50 w 113"/>
                <a:gd name="T7" fmla="*/ 114 h 114"/>
                <a:gd name="T8" fmla="*/ 19 w 113"/>
                <a:gd name="T9" fmla="*/ 77 h 114"/>
                <a:gd name="T10" fmla="*/ 2 w 113"/>
                <a:gd name="T11" fmla="*/ 36 h 114"/>
                <a:gd name="T12" fmla="*/ 23 w 113"/>
                <a:gd name="T13" fmla="*/ 18 h 114"/>
                <a:gd name="T14" fmla="*/ 44 w 113"/>
                <a:gd name="T15" fmla="*/ 0 h 114"/>
                <a:gd name="T16" fmla="*/ 82 w 113"/>
                <a:gd name="T17" fmla="*/ 24 h 114"/>
                <a:gd name="T18" fmla="*/ 113 w 113"/>
                <a:gd name="T19" fmla="*/ 6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114">
                  <a:moveTo>
                    <a:pt x="113" y="60"/>
                  </a:moveTo>
                  <a:cubicBezTo>
                    <a:pt x="98" y="74"/>
                    <a:pt x="98" y="74"/>
                    <a:pt x="98" y="74"/>
                  </a:cubicBezTo>
                  <a:cubicBezTo>
                    <a:pt x="66" y="101"/>
                    <a:pt x="66" y="101"/>
                    <a:pt x="66" y="101"/>
                  </a:cubicBezTo>
                  <a:cubicBezTo>
                    <a:pt x="50" y="114"/>
                    <a:pt x="50" y="114"/>
                    <a:pt x="50" y="114"/>
                  </a:cubicBezTo>
                  <a:cubicBezTo>
                    <a:pt x="50" y="114"/>
                    <a:pt x="38" y="100"/>
                    <a:pt x="19" y="77"/>
                  </a:cubicBezTo>
                  <a:cubicBezTo>
                    <a:pt x="0" y="55"/>
                    <a:pt x="2" y="36"/>
                    <a:pt x="2" y="36"/>
                  </a:cubicBezTo>
                  <a:cubicBezTo>
                    <a:pt x="23" y="18"/>
                    <a:pt x="23" y="18"/>
                    <a:pt x="23" y="18"/>
                  </a:cubicBezTo>
                  <a:cubicBezTo>
                    <a:pt x="44" y="0"/>
                    <a:pt x="44" y="0"/>
                    <a:pt x="44" y="0"/>
                  </a:cubicBezTo>
                  <a:cubicBezTo>
                    <a:pt x="44" y="0"/>
                    <a:pt x="63" y="1"/>
                    <a:pt x="82" y="24"/>
                  </a:cubicBezTo>
                  <a:cubicBezTo>
                    <a:pt x="102" y="46"/>
                    <a:pt x="113" y="60"/>
                    <a:pt x="113"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112" name="Freeform 55">
              <a:extLst>
                <a:ext uri="{FF2B5EF4-FFF2-40B4-BE49-F238E27FC236}">
                  <a16:creationId xmlns:a16="http://schemas.microsoft.com/office/drawing/2014/main" id="{5851B2A4-BFF8-4EA0-A09E-CC72168DB557}"/>
                </a:ext>
              </a:extLst>
            </p:cNvPr>
            <p:cNvSpPr>
              <a:spLocks/>
            </p:cNvSpPr>
            <p:nvPr/>
          </p:nvSpPr>
          <p:spPr bwMode="auto">
            <a:xfrm>
              <a:off x="8623300" y="1371600"/>
              <a:ext cx="134937" cy="117475"/>
            </a:xfrm>
            <a:custGeom>
              <a:avLst/>
              <a:gdLst>
                <a:gd name="T0" fmla="*/ 52 w 57"/>
                <a:gd name="T1" fmla="*/ 0 h 50"/>
                <a:gd name="T2" fmla="*/ 41 w 57"/>
                <a:gd name="T3" fmla="*/ 39 h 50"/>
                <a:gd name="T4" fmla="*/ 0 w 57"/>
                <a:gd name="T5" fmla="*/ 43 h 50"/>
                <a:gd name="T6" fmla="*/ 52 w 57"/>
                <a:gd name="T7" fmla="*/ 0 h 50"/>
              </a:gdLst>
              <a:ahLst/>
              <a:cxnLst>
                <a:cxn ang="0">
                  <a:pos x="T0" y="T1"/>
                </a:cxn>
                <a:cxn ang="0">
                  <a:pos x="T2" y="T3"/>
                </a:cxn>
                <a:cxn ang="0">
                  <a:pos x="T4" y="T5"/>
                </a:cxn>
                <a:cxn ang="0">
                  <a:pos x="T6" y="T7"/>
                </a:cxn>
              </a:cxnLst>
              <a:rect l="0" t="0" r="r" b="b"/>
              <a:pathLst>
                <a:path w="57" h="50">
                  <a:moveTo>
                    <a:pt x="52" y="0"/>
                  </a:moveTo>
                  <a:cubicBezTo>
                    <a:pt x="57" y="13"/>
                    <a:pt x="53" y="29"/>
                    <a:pt x="41" y="39"/>
                  </a:cubicBezTo>
                  <a:cubicBezTo>
                    <a:pt x="29" y="49"/>
                    <a:pt x="13" y="50"/>
                    <a:pt x="0" y="43"/>
                  </a:cubicBezTo>
                  <a:lnTo>
                    <a:pt x="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113" name="Freeform 56">
              <a:extLst>
                <a:ext uri="{FF2B5EF4-FFF2-40B4-BE49-F238E27FC236}">
                  <a16:creationId xmlns:a16="http://schemas.microsoft.com/office/drawing/2014/main" id="{C5ED305D-6030-4E6A-B26E-875973488545}"/>
                </a:ext>
              </a:extLst>
            </p:cNvPr>
            <p:cNvSpPr>
              <a:spLocks noEditPoints="1"/>
            </p:cNvSpPr>
            <p:nvPr/>
          </p:nvSpPr>
          <p:spPr bwMode="auto">
            <a:xfrm>
              <a:off x="8213725" y="900113"/>
              <a:ext cx="369887" cy="369887"/>
            </a:xfrm>
            <a:custGeom>
              <a:avLst/>
              <a:gdLst>
                <a:gd name="T0" fmla="*/ 143 w 157"/>
                <a:gd name="T1" fmla="*/ 114 h 157"/>
                <a:gd name="T2" fmla="*/ 151 w 157"/>
                <a:gd name="T3" fmla="*/ 123 h 157"/>
                <a:gd name="T4" fmla="*/ 113 w 157"/>
                <a:gd name="T5" fmla="*/ 155 h 157"/>
                <a:gd name="T6" fmla="*/ 106 w 157"/>
                <a:gd name="T7" fmla="*/ 147 h 157"/>
                <a:gd name="T8" fmla="*/ 26 w 157"/>
                <a:gd name="T9" fmla="*/ 126 h 157"/>
                <a:gd name="T10" fmla="*/ 34 w 157"/>
                <a:gd name="T11" fmla="*/ 25 h 157"/>
                <a:gd name="T12" fmla="*/ 135 w 157"/>
                <a:gd name="T13" fmla="*/ 34 h 157"/>
                <a:gd name="T14" fmla="*/ 143 w 157"/>
                <a:gd name="T15" fmla="*/ 114 h 157"/>
                <a:gd name="T16" fmla="*/ 116 w 157"/>
                <a:gd name="T17" fmla="*/ 122 h 157"/>
                <a:gd name="T18" fmla="*/ 123 w 157"/>
                <a:gd name="T19" fmla="*/ 44 h 157"/>
                <a:gd name="T20" fmla="*/ 44 w 157"/>
                <a:gd name="T21" fmla="*/ 38 h 157"/>
                <a:gd name="T22" fmla="*/ 34 w 157"/>
                <a:gd name="T23" fmla="*/ 49 h 157"/>
                <a:gd name="T24" fmla="*/ 38 w 157"/>
                <a:gd name="T25" fmla="*/ 116 h 157"/>
                <a:gd name="T26" fmla="*/ 116 w 157"/>
                <a:gd name="T27" fmla="*/ 12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 h="157">
                  <a:moveTo>
                    <a:pt x="143" y="114"/>
                  </a:moveTo>
                  <a:cubicBezTo>
                    <a:pt x="151" y="123"/>
                    <a:pt x="151" y="123"/>
                    <a:pt x="151" y="123"/>
                  </a:cubicBezTo>
                  <a:cubicBezTo>
                    <a:pt x="113" y="155"/>
                    <a:pt x="113" y="155"/>
                    <a:pt x="113" y="155"/>
                  </a:cubicBezTo>
                  <a:cubicBezTo>
                    <a:pt x="106" y="147"/>
                    <a:pt x="106" y="147"/>
                    <a:pt x="106" y="147"/>
                  </a:cubicBezTo>
                  <a:cubicBezTo>
                    <a:pt x="78" y="157"/>
                    <a:pt x="46" y="150"/>
                    <a:pt x="26" y="126"/>
                  </a:cubicBezTo>
                  <a:cubicBezTo>
                    <a:pt x="0" y="96"/>
                    <a:pt x="4" y="51"/>
                    <a:pt x="34" y="25"/>
                  </a:cubicBezTo>
                  <a:cubicBezTo>
                    <a:pt x="64" y="0"/>
                    <a:pt x="109" y="4"/>
                    <a:pt x="135" y="34"/>
                  </a:cubicBezTo>
                  <a:cubicBezTo>
                    <a:pt x="154" y="57"/>
                    <a:pt x="157" y="89"/>
                    <a:pt x="143" y="114"/>
                  </a:cubicBezTo>
                  <a:close/>
                  <a:moveTo>
                    <a:pt x="116" y="122"/>
                  </a:moveTo>
                  <a:cubicBezTo>
                    <a:pt x="140" y="103"/>
                    <a:pt x="143" y="67"/>
                    <a:pt x="123" y="44"/>
                  </a:cubicBezTo>
                  <a:cubicBezTo>
                    <a:pt x="103" y="21"/>
                    <a:pt x="68" y="18"/>
                    <a:pt x="44" y="38"/>
                  </a:cubicBezTo>
                  <a:cubicBezTo>
                    <a:pt x="40" y="41"/>
                    <a:pt x="37" y="45"/>
                    <a:pt x="34" y="49"/>
                  </a:cubicBezTo>
                  <a:cubicBezTo>
                    <a:pt x="21" y="69"/>
                    <a:pt x="22" y="97"/>
                    <a:pt x="38" y="116"/>
                  </a:cubicBezTo>
                  <a:cubicBezTo>
                    <a:pt x="58" y="139"/>
                    <a:pt x="93" y="142"/>
                    <a:pt x="116"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114" name="Freeform 57">
              <a:extLst>
                <a:ext uri="{FF2B5EF4-FFF2-40B4-BE49-F238E27FC236}">
                  <a16:creationId xmlns:a16="http://schemas.microsoft.com/office/drawing/2014/main" id="{8C88DE96-D6DB-4EE9-AB42-B5F65D618D44}"/>
                </a:ext>
              </a:extLst>
            </p:cNvPr>
            <p:cNvSpPr>
              <a:spLocks noEditPoints="1"/>
            </p:cNvSpPr>
            <p:nvPr/>
          </p:nvSpPr>
          <p:spPr bwMode="auto">
            <a:xfrm>
              <a:off x="8458200" y="1098550"/>
              <a:ext cx="47625" cy="73025"/>
            </a:xfrm>
            <a:custGeom>
              <a:avLst/>
              <a:gdLst>
                <a:gd name="T0" fmla="*/ 20 w 20"/>
                <a:gd name="T1" fmla="*/ 10 h 31"/>
                <a:gd name="T2" fmla="*/ 20 w 20"/>
                <a:gd name="T3" fmla="*/ 22 h 31"/>
                <a:gd name="T4" fmla="*/ 10 w 20"/>
                <a:gd name="T5" fmla="*/ 31 h 31"/>
                <a:gd name="T6" fmla="*/ 9 w 20"/>
                <a:gd name="T7" fmla="*/ 31 h 31"/>
                <a:gd name="T8" fmla="*/ 0 w 20"/>
                <a:gd name="T9" fmla="*/ 22 h 31"/>
                <a:gd name="T10" fmla="*/ 0 w 20"/>
                <a:gd name="T11" fmla="*/ 10 h 31"/>
                <a:gd name="T12" fmla="*/ 9 w 20"/>
                <a:gd name="T13" fmla="*/ 0 h 31"/>
                <a:gd name="T14" fmla="*/ 10 w 20"/>
                <a:gd name="T15" fmla="*/ 0 h 31"/>
                <a:gd name="T16" fmla="*/ 20 w 20"/>
                <a:gd name="T17" fmla="*/ 10 h 31"/>
                <a:gd name="T18" fmla="*/ 14 w 20"/>
                <a:gd name="T19" fmla="*/ 19 h 31"/>
                <a:gd name="T20" fmla="*/ 14 w 20"/>
                <a:gd name="T21" fmla="*/ 12 h 31"/>
                <a:gd name="T22" fmla="*/ 10 w 20"/>
                <a:gd name="T23" fmla="*/ 7 h 31"/>
                <a:gd name="T24" fmla="*/ 9 w 20"/>
                <a:gd name="T25" fmla="*/ 7 h 31"/>
                <a:gd name="T26" fmla="*/ 5 w 20"/>
                <a:gd name="T27" fmla="*/ 12 h 31"/>
                <a:gd name="T28" fmla="*/ 5 w 20"/>
                <a:gd name="T29" fmla="*/ 19 h 31"/>
                <a:gd name="T30" fmla="*/ 9 w 20"/>
                <a:gd name="T31" fmla="*/ 24 h 31"/>
                <a:gd name="T32" fmla="*/ 10 w 20"/>
                <a:gd name="T33" fmla="*/ 24 h 31"/>
                <a:gd name="T34" fmla="*/ 14 w 20"/>
                <a:gd name="T35"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31">
                  <a:moveTo>
                    <a:pt x="20" y="10"/>
                  </a:moveTo>
                  <a:cubicBezTo>
                    <a:pt x="20" y="22"/>
                    <a:pt x="20" y="22"/>
                    <a:pt x="20" y="22"/>
                  </a:cubicBezTo>
                  <a:cubicBezTo>
                    <a:pt x="20" y="27"/>
                    <a:pt x="15" y="31"/>
                    <a:pt x="10" y="31"/>
                  </a:cubicBezTo>
                  <a:cubicBezTo>
                    <a:pt x="9" y="31"/>
                    <a:pt x="9" y="31"/>
                    <a:pt x="9" y="31"/>
                  </a:cubicBezTo>
                  <a:cubicBezTo>
                    <a:pt x="4" y="31"/>
                    <a:pt x="0" y="27"/>
                    <a:pt x="0" y="22"/>
                  </a:cubicBezTo>
                  <a:cubicBezTo>
                    <a:pt x="0" y="10"/>
                    <a:pt x="0" y="10"/>
                    <a:pt x="0" y="10"/>
                  </a:cubicBezTo>
                  <a:cubicBezTo>
                    <a:pt x="0" y="4"/>
                    <a:pt x="4" y="0"/>
                    <a:pt x="9" y="0"/>
                  </a:cubicBezTo>
                  <a:cubicBezTo>
                    <a:pt x="10" y="0"/>
                    <a:pt x="10" y="0"/>
                    <a:pt x="10" y="0"/>
                  </a:cubicBezTo>
                  <a:cubicBezTo>
                    <a:pt x="15" y="0"/>
                    <a:pt x="20" y="4"/>
                    <a:pt x="20" y="10"/>
                  </a:cubicBezTo>
                  <a:close/>
                  <a:moveTo>
                    <a:pt x="14" y="19"/>
                  </a:moveTo>
                  <a:cubicBezTo>
                    <a:pt x="14" y="12"/>
                    <a:pt x="14" y="12"/>
                    <a:pt x="14" y="12"/>
                  </a:cubicBezTo>
                  <a:cubicBezTo>
                    <a:pt x="14" y="9"/>
                    <a:pt x="12" y="7"/>
                    <a:pt x="10" y="7"/>
                  </a:cubicBezTo>
                  <a:cubicBezTo>
                    <a:pt x="9" y="7"/>
                    <a:pt x="9" y="7"/>
                    <a:pt x="9" y="7"/>
                  </a:cubicBezTo>
                  <a:cubicBezTo>
                    <a:pt x="7" y="7"/>
                    <a:pt x="5" y="9"/>
                    <a:pt x="5" y="12"/>
                  </a:cubicBezTo>
                  <a:cubicBezTo>
                    <a:pt x="5" y="19"/>
                    <a:pt x="5" y="19"/>
                    <a:pt x="5" y="19"/>
                  </a:cubicBezTo>
                  <a:cubicBezTo>
                    <a:pt x="5" y="22"/>
                    <a:pt x="7" y="24"/>
                    <a:pt x="9" y="24"/>
                  </a:cubicBezTo>
                  <a:cubicBezTo>
                    <a:pt x="10" y="24"/>
                    <a:pt x="10" y="24"/>
                    <a:pt x="10" y="24"/>
                  </a:cubicBezTo>
                  <a:cubicBezTo>
                    <a:pt x="12" y="24"/>
                    <a:pt x="14" y="22"/>
                    <a:pt x="14"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115" name="Freeform 58">
              <a:extLst>
                <a:ext uri="{FF2B5EF4-FFF2-40B4-BE49-F238E27FC236}">
                  <a16:creationId xmlns:a16="http://schemas.microsoft.com/office/drawing/2014/main" id="{89FEBA76-F1A7-47DE-B0D0-50FF7669AA89}"/>
                </a:ext>
              </a:extLst>
            </p:cNvPr>
            <p:cNvSpPr>
              <a:spLocks/>
            </p:cNvSpPr>
            <p:nvPr/>
          </p:nvSpPr>
          <p:spPr bwMode="auto">
            <a:xfrm>
              <a:off x="8470900" y="1017588"/>
              <a:ext cx="20637" cy="68262"/>
            </a:xfrm>
            <a:custGeom>
              <a:avLst/>
              <a:gdLst>
                <a:gd name="T0" fmla="*/ 9 w 9"/>
                <a:gd name="T1" fmla="*/ 4 h 29"/>
                <a:gd name="T2" fmla="*/ 9 w 9"/>
                <a:gd name="T3" fmla="*/ 24 h 29"/>
                <a:gd name="T4" fmla="*/ 6 w 9"/>
                <a:gd name="T5" fmla="*/ 29 h 29"/>
                <a:gd name="T6" fmla="*/ 4 w 9"/>
                <a:gd name="T7" fmla="*/ 29 h 29"/>
                <a:gd name="T8" fmla="*/ 0 w 9"/>
                <a:gd name="T9" fmla="*/ 24 h 29"/>
                <a:gd name="T10" fmla="*/ 0 w 9"/>
                <a:gd name="T11" fmla="*/ 4 h 29"/>
                <a:gd name="T12" fmla="*/ 4 w 9"/>
                <a:gd name="T13" fmla="*/ 0 h 29"/>
                <a:gd name="T14" fmla="*/ 6 w 9"/>
                <a:gd name="T15" fmla="*/ 0 h 29"/>
                <a:gd name="T16" fmla="*/ 9 w 9"/>
                <a:gd name="T1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9">
                  <a:moveTo>
                    <a:pt x="9" y="4"/>
                  </a:moveTo>
                  <a:cubicBezTo>
                    <a:pt x="9" y="24"/>
                    <a:pt x="9" y="24"/>
                    <a:pt x="9" y="24"/>
                  </a:cubicBezTo>
                  <a:cubicBezTo>
                    <a:pt x="9" y="27"/>
                    <a:pt x="8" y="29"/>
                    <a:pt x="6" y="29"/>
                  </a:cubicBezTo>
                  <a:cubicBezTo>
                    <a:pt x="4" y="29"/>
                    <a:pt x="4" y="29"/>
                    <a:pt x="4" y="29"/>
                  </a:cubicBezTo>
                  <a:cubicBezTo>
                    <a:pt x="2" y="29"/>
                    <a:pt x="0" y="27"/>
                    <a:pt x="0" y="24"/>
                  </a:cubicBezTo>
                  <a:cubicBezTo>
                    <a:pt x="0" y="4"/>
                    <a:pt x="0" y="4"/>
                    <a:pt x="0" y="4"/>
                  </a:cubicBezTo>
                  <a:cubicBezTo>
                    <a:pt x="0" y="2"/>
                    <a:pt x="2" y="0"/>
                    <a:pt x="4" y="0"/>
                  </a:cubicBezTo>
                  <a:cubicBezTo>
                    <a:pt x="6" y="0"/>
                    <a:pt x="6" y="0"/>
                    <a:pt x="6" y="0"/>
                  </a:cubicBezTo>
                  <a:cubicBezTo>
                    <a:pt x="8" y="0"/>
                    <a:pt x="9" y="2"/>
                    <a:pt x="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116" name="Freeform 59">
              <a:extLst>
                <a:ext uri="{FF2B5EF4-FFF2-40B4-BE49-F238E27FC236}">
                  <a16:creationId xmlns:a16="http://schemas.microsoft.com/office/drawing/2014/main" id="{138FC2E1-8EEB-44AB-BED5-569074E32C0F}"/>
                </a:ext>
              </a:extLst>
            </p:cNvPr>
            <p:cNvSpPr>
              <a:spLocks noEditPoints="1"/>
            </p:cNvSpPr>
            <p:nvPr/>
          </p:nvSpPr>
          <p:spPr bwMode="auto">
            <a:xfrm>
              <a:off x="7681913" y="820738"/>
              <a:ext cx="793750" cy="608012"/>
            </a:xfrm>
            <a:custGeom>
              <a:avLst/>
              <a:gdLst>
                <a:gd name="T0" fmla="*/ 337 w 337"/>
                <a:gd name="T1" fmla="*/ 199 h 258"/>
                <a:gd name="T2" fmla="*/ 337 w 337"/>
                <a:gd name="T3" fmla="*/ 247 h 258"/>
                <a:gd name="T4" fmla="*/ 326 w 337"/>
                <a:gd name="T5" fmla="*/ 258 h 258"/>
                <a:gd name="T6" fmla="*/ 11 w 337"/>
                <a:gd name="T7" fmla="*/ 258 h 258"/>
                <a:gd name="T8" fmla="*/ 0 w 337"/>
                <a:gd name="T9" fmla="*/ 247 h 258"/>
                <a:gd name="T10" fmla="*/ 0 w 337"/>
                <a:gd name="T11" fmla="*/ 12 h 258"/>
                <a:gd name="T12" fmla="*/ 11 w 337"/>
                <a:gd name="T13" fmla="*/ 0 h 258"/>
                <a:gd name="T14" fmla="*/ 326 w 337"/>
                <a:gd name="T15" fmla="*/ 0 h 258"/>
                <a:gd name="T16" fmla="*/ 337 w 337"/>
                <a:gd name="T17" fmla="*/ 12 h 258"/>
                <a:gd name="T18" fmla="*/ 337 w 337"/>
                <a:gd name="T19" fmla="*/ 38 h 258"/>
                <a:gd name="T20" fmla="*/ 325 w 337"/>
                <a:gd name="T21" fmla="*/ 34 h 258"/>
                <a:gd name="T22" fmla="*/ 325 w 337"/>
                <a:gd name="T23" fmla="*/ 19 h 258"/>
                <a:gd name="T24" fmla="*/ 316 w 337"/>
                <a:gd name="T25" fmla="*/ 11 h 258"/>
                <a:gd name="T26" fmla="*/ 21 w 337"/>
                <a:gd name="T27" fmla="*/ 11 h 258"/>
                <a:gd name="T28" fmla="*/ 12 w 337"/>
                <a:gd name="T29" fmla="*/ 19 h 258"/>
                <a:gd name="T30" fmla="*/ 12 w 337"/>
                <a:gd name="T31" fmla="*/ 203 h 258"/>
                <a:gd name="T32" fmla="*/ 21 w 337"/>
                <a:gd name="T33" fmla="*/ 211 h 258"/>
                <a:gd name="T34" fmla="*/ 316 w 337"/>
                <a:gd name="T35" fmla="*/ 211 h 258"/>
                <a:gd name="T36" fmla="*/ 325 w 337"/>
                <a:gd name="T37" fmla="*/ 203 h 258"/>
                <a:gd name="T38" fmla="*/ 325 w 337"/>
                <a:gd name="T39" fmla="*/ 203 h 258"/>
                <a:gd name="T40" fmla="*/ 337 w 337"/>
                <a:gd name="T41" fmla="*/ 199 h 258"/>
                <a:gd name="T42" fmla="*/ 185 w 337"/>
                <a:gd name="T43" fmla="*/ 234 h 258"/>
                <a:gd name="T44" fmla="*/ 168 w 337"/>
                <a:gd name="T45" fmla="*/ 218 h 258"/>
                <a:gd name="T46" fmla="*/ 152 w 337"/>
                <a:gd name="T47" fmla="*/ 234 h 258"/>
                <a:gd name="T48" fmla="*/ 168 w 337"/>
                <a:gd name="T49" fmla="*/ 250 h 258"/>
                <a:gd name="T50" fmla="*/ 185 w 337"/>
                <a:gd name="T51" fmla="*/ 234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7" h="258">
                  <a:moveTo>
                    <a:pt x="337" y="199"/>
                  </a:moveTo>
                  <a:cubicBezTo>
                    <a:pt x="337" y="247"/>
                    <a:pt x="337" y="247"/>
                    <a:pt x="337" y="247"/>
                  </a:cubicBezTo>
                  <a:cubicBezTo>
                    <a:pt x="337" y="253"/>
                    <a:pt x="332" y="258"/>
                    <a:pt x="326" y="258"/>
                  </a:cubicBezTo>
                  <a:cubicBezTo>
                    <a:pt x="11" y="258"/>
                    <a:pt x="11" y="258"/>
                    <a:pt x="11" y="258"/>
                  </a:cubicBezTo>
                  <a:cubicBezTo>
                    <a:pt x="5" y="258"/>
                    <a:pt x="0" y="253"/>
                    <a:pt x="0" y="247"/>
                  </a:cubicBezTo>
                  <a:cubicBezTo>
                    <a:pt x="0" y="12"/>
                    <a:pt x="0" y="12"/>
                    <a:pt x="0" y="12"/>
                  </a:cubicBezTo>
                  <a:cubicBezTo>
                    <a:pt x="0" y="6"/>
                    <a:pt x="5" y="0"/>
                    <a:pt x="11" y="0"/>
                  </a:cubicBezTo>
                  <a:cubicBezTo>
                    <a:pt x="326" y="0"/>
                    <a:pt x="326" y="0"/>
                    <a:pt x="326" y="0"/>
                  </a:cubicBezTo>
                  <a:cubicBezTo>
                    <a:pt x="332" y="0"/>
                    <a:pt x="337" y="6"/>
                    <a:pt x="337" y="12"/>
                  </a:cubicBezTo>
                  <a:cubicBezTo>
                    <a:pt x="337" y="38"/>
                    <a:pt x="337" y="38"/>
                    <a:pt x="337" y="38"/>
                  </a:cubicBezTo>
                  <a:cubicBezTo>
                    <a:pt x="333" y="36"/>
                    <a:pt x="329" y="35"/>
                    <a:pt x="325" y="34"/>
                  </a:cubicBezTo>
                  <a:cubicBezTo>
                    <a:pt x="325" y="19"/>
                    <a:pt x="325" y="19"/>
                    <a:pt x="325" y="19"/>
                  </a:cubicBezTo>
                  <a:cubicBezTo>
                    <a:pt x="325" y="14"/>
                    <a:pt x="321" y="11"/>
                    <a:pt x="316" y="11"/>
                  </a:cubicBezTo>
                  <a:cubicBezTo>
                    <a:pt x="21" y="11"/>
                    <a:pt x="21" y="11"/>
                    <a:pt x="21" y="11"/>
                  </a:cubicBezTo>
                  <a:cubicBezTo>
                    <a:pt x="16" y="11"/>
                    <a:pt x="12" y="14"/>
                    <a:pt x="12" y="19"/>
                  </a:cubicBezTo>
                  <a:cubicBezTo>
                    <a:pt x="12" y="203"/>
                    <a:pt x="12" y="203"/>
                    <a:pt x="12" y="203"/>
                  </a:cubicBezTo>
                  <a:cubicBezTo>
                    <a:pt x="12" y="208"/>
                    <a:pt x="16" y="211"/>
                    <a:pt x="21" y="211"/>
                  </a:cubicBezTo>
                  <a:cubicBezTo>
                    <a:pt x="316" y="211"/>
                    <a:pt x="316" y="211"/>
                    <a:pt x="316" y="211"/>
                  </a:cubicBezTo>
                  <a:cubicBezTo>
                    <a:pt x="321" y="211"/>
                    <a:pt x="325" y="208"/>
                    <a:pt x="325" y="203"/>
                  </a:cubicBezTo>
                  <a:cubicBezTo>
                    <a:pt x="325" y="203"/>
                    <a:pt x="325" y="203"/>
                    <a:pt x="325" y="203"/>
                  </a:cubicBezTo>
                  <a:cubicBezTo>
                    <a:pt x="329" y="202"/>
                    <a:pt x="333" y="201"/>
                    <a:pt x="337" y="199"/>
                  </a:cubicBezTo>
                  <a:close/>
                  <a:moveTo>
                    <a:pt x="185" y="234"/>
                  </a:moveTo>
                  <a:cubicBezTo>
                    <a:pt x="185" y="225"/>
                    <a:pt x="177" y="218"/>
                    <a:pt x="168" y="218"/>
                  </a:cubicBezTo>
                  <a:cubicBezTo>
                    <a:pt x="159" y="218"/>
                    <a:pt x="152" y="225"/>
                    <a:pt x="152" y="234"/>
                  </a:cubicBezTo>
                  <a:cubicBezTo>
                    <a:pt x="152" y="243"/>
                    <a:pt x="159" y="250"/>
                    <a:pt x="168" y="250"/>
                  </a:cubicBezTo>
                  <a:cubicBezTo>
                    <a:pt x="177" y="250"/>
                    <a:pt x="185" y="243"/>
                    <a:pt x="185" y="2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117" name="Freeform 60">
              <a:extLst>
                <a:ext uri="{FF2B5EF4-FFF2-40B4-BE49-F238E27FC236}">
                  <a16:creationId xmlns:a16="http://schemas.microsoft.com/office/drawing/2014/main" id="{23CC43F7-514C-489E-9B37-7425AE521875}"/>
                </a:ext>
              </a:extLst>
            </p:cNvPr>
            <p:cNvSpPr>
              <a:spLocks noEditPoints="1"/>
            </p:cNvSpPr>
            <p:nvPr/>
          </p:nvSpPr>
          <p:spPr bwMode="auto">
            <a:xfrm>
              <a:off x="8407400" y="1016000"/>
              <a:ext cx="44450" cy="73025"/>
            </a:xfrm>
            <a:custGeom>
              <a:avLst/>
              <a:gdLst>
                <a:gd name="T0" fmla="*/ 19 w 19"/>
                <a:gd name="T1" fmla="*/ 9 h 31"/>
                <a:gd name="T2" fmla="*/ 19 w 19"/>
                <a:gd name="T3" fmla="*/ 21 h 31"/>
                <a:gd name="T4" fmla="*/ 10 w 19"/>
                <a:gd name="T5" fmla="*/ 31 h 31"/>
                <a:gd name="T6" fmla="*/ 9 w 19"/>
                <a:gd name="T7" fmla="*/ 31 h 31"/>
                <a:gd name="T8" fmla="*/ 0 w 19"/>
                <a:gd name="T9" fmla="*/ 21 h 31"/>
                <a:gd name="T10" fmla="*/ 0 w 19"/>
                <a:gd name="T11" fmla="*/ 9 h 31"/>
                <a:gd name="T12" fmla="*/ 9 w 19"/>
                <a:gd name="T13" fmla="*/ 0 h 31"/>
                <a:gd name="T14" fmla="*/ 10 w 19"/>
                <a:gd name="T15" fmla="*/ 0 h 31"/>
                <a:gd name="T16" fmla="*/ 19 w 19"/>
                <a:gd name="T17" fmla="*/ 9 h 31"/>
                <a:gd name="T18" fmla="*/ 14 w 19"/>
                <a:gd name="T19" fmla="*/ 19 h 31"/>
                <a:gd name="T20" fmla="*/ 14 w 19"/>
                <a:gd name="T21" fmla="*/ 12 h 31"/>
                <a:gd name="T22" fmla="*/ 10 w 19"/>
                <a:gd name="T23" fmla="*/ 7 h 31"/>
                <a:gd name="T24" fmla="*/ 9 w 19"/>
                <a:gd name="T25" fmla="*/ 7 h 31"/>
                <a:gd name="T26" fmla="*/ 5 w 19"/>
                <a:gd name="T27" fmla="*/ 12 h 31"/>
                <a:gd name="T28" fmla="*/ 5 w 19"/>
                <a:gd name="T29" fmla="*/ 19 h 31"/>
                <a:gd name="T30" fmla="*/ 9 w 19"/>
                <a:gd name="T31" fmla="*/ 24 h 31"/>
                <a:gd name="T32" fmla="*/ 10 w 19"/>
                <a:gd name="T33" fmla="*/ 24 h 31"/>
                <a:gd name="T34" fmla="*/ 14 w 19"/>
                <a:gd name="T35"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31">
                  <a:moveTo>
                    <a:pt x="19" y="9"/>
                  </a:moveTo>
                  <a:cubicBezTo>
                    <a:pt x="19" y="21"/>
                    <a:pt x="19" y="21"/>
                    <a:pt x="19" y="21"/>
                  </a:cubicBezTo>
                  <a:cubicBezTo>
                    <a:pt x="19" y="26"/>
                    <a:pt x="15" y="31"/>
                    <a:pt x="10" y="31"/>
                  </a:cubicBezTo>
                  <a:cubicBezTo>
                    <a:pt x="9" y="31"/>
                    <a:pt x="9" y="31"/>
                    <a:pt x="9" y="31"/>
                  </a:cubicBezTo>
                  <a:cubicBezTo>
                    <a:pt x="4" y="31"/>
                    <a:pt x="0" y="26"/>
                    <a:pt x="0" y="21"/>
                  </a:cubicBezTo>
                  <a:cubicBezTo>
                    <a:pt x="0" y="9"/>
                    <a:pt x="0" y="9"/>
                    <a:pt x="0" y="9"/>
                  </a:cubicBezTo>
                  <a:cubicBezTo>
                    <a:pt x="0" y="4"/>
                    <a:pt x="4" y="0"/>
                    <a:pt x="9" y="0"/>
                  </a:cubicBezTo>
                  <a:cubicBezTo>
                    <a:pt x="10" y="0"/>
                    <a:pt x="10" y="0"/>
                    <a:pt x="10" y="0"/>
                  </a:cubicBezTo>
                  <a:cubicBezTo>
                    <a:pt x="15" y="0"/>
                    <a:pt x="19" y="4"/>
                    <a:pt x="19" y="9"/>
                  </a:cubicBezTo>
                  <a:close/>
                  <a:moveTo>
                    <a:pt x="14" y="19"/>
                  </a:moveTo>
                  <a:cubicBezTo>
                    <a:pt x="14" y="12"/>
                    <a:pt x="14" y="12"/>
                    <a:pt x="14" y="12"/>
                  </a:cubicBezTo>
                  <a:cubicBezTo>
                    <a:pt x="14" y="9"/>
                    <a:pt x="12" y="7"/>
                    <a:pt x="10" y="7"/>
                  </a:cubicBezTo>
                  <a:cubicBezTo>
                    <a:pt x="9" y="7"/>
                    <a:pt x="9" y="7"/>
                    <a:pt x="9" y="7"/>
                  </a:cubicBezTo>
                  <a:cubicBezTo>
                    <a:pt x="7" y="7"/>
                    <a:pt x="5" y="9"/>
                    <a:pt x="5" y="12"/>
                  </a:cubicBezTo>
                  <a:cubicBezTo>
                    <a:pt x="5" y="19"/>
                    <a:pt x="5" y="19"/>
                    <a:pt x="5" y="19"/>
                  </a:cubicBezTo>
                  <a:cubicBezTo>
                    <a:pt x="5" y="21"/>
                    <a:pt x="7" y="24"/>
                    <a:pt x="9" y="24"/>
                  </a:cubicBezTo>
                  <a:cubicBezTo>
                    <a:pt x="10" y="24"/>
                    <a:pt x="10" y="24"/>
                    <a:pt x="10" y="24"/>
                  </a:cubicBezTo>
                  <a:cubicBezTo>
                    <a:pt x="12" y="24"/>
                    <a:pt x="14" y="21"/>
                    <a:pt x="14"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118" name="Freeform 61">
              <a:extLst>
                <a:ext uri="{FF2B5EF4-FFF2-40B4-BE49-F238E27FC236}">
                  <a16:creationId xmlns:a16="http://schemas.microsoft.com/office/drawing/2014/main" id="{4161B82E-553D-452E-9626-5BDCA81D08D4}"/>
                </a:ext>
              </a:extLst>
            </p:cNvPr>
            <p:cNvSpPr>
              <a:spLocks/>
            </p:cNvSpPr>
            <p:nvPr/>
          </p:nvSpPr>
          <p:spPr bwMode="auto">
            <a:xfrm>
              <a:off x="8418513" y="1103313"/>
              <a:ext cx="22225" cy="68262"/>
            </a:xfrm>
            <a:custGeom>
              <a:avLst/>
              <a:gdLst>
                <a:gd name="T0" fmla="*/ 9 w 9"/>
                <a:gd name="T1" fmla="*/ 4 h 29"/>
                <a:gd name="T2" fmla="*/ 9 w 9"/>
                <a:gd name="T3" fmla="*/ 24 h 29"/>
                <a:gd name="T4" fmla="*/ 6 w 9"/>
                <a:gd name="T5" fmla="*/ 29 h 29"/>
                <a:gd name="T6" fmla="*/ 3 w 9"/>
                <a:gd name="T7" fmla="*/ 29 h 29"/>
                <a:gd name="T8" fmla="*/ 0 w 9"/>
                <a:gd name="T9" fmla="*/ 24 h 29"/>
                <a:gd name="T10" fmla="*/ 0 w 9"/>
                <a:gd name="T11" fmla="*/ 4 h 29"/>
                <a:gd name="T12" fmla="*/ 3 w 9"/>
                <a:gd name="T13" fmla="*/ 0 h 29"/>
                <a:gd name="T14" fmla="*/ 6 w 9"/>
                <a:gd name="T15" fmla="*/ 0 h 29"/>
                <a:gd name="T16" fmla="*/ 9 w 9"/>
                <a:gd name="T1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9">
                  <a:moveTo>
                    <a:pt x="9" y="4"/>
                  </a:moveTo>
                  <a:cubicBezTo>
                    <a:pt x="9" y="24"/>
                    <a:pt x="9" y="24"/>
                    <a:pt x="9" y="24"/>
                  </a:cubicBezTo>
                  <a:cubicBezTo>
                    <a:pt x="9" y="27"/>
                    <a:pt x="7" y="29"/>
                    <a:pt x="6" y="29"/>
                  </a:cubicBezTo>
                  <a:cubicBezTo>
                    <a:pt x="3" y="29"/>
                    <a:pt x="3" y="29"/>
                    <a:pt x="3" y="29"/>
                  </a:cubicBezTo>
                  <a:cubicBezTo>
                    <a:pt x="1" y="29"/>
                    <a:pt x="0" y="27"/>
                    <a:pt x="0" y="24"/>
                  </a:cubicBezTo>
                  <a:cubicBezTo>
                    <a:pt x="0" y="4"/>
                    <a:pt x="0" y="4"/>
                    <a:pt x="0" y="4"/>
                  </a:cubicBezTo>
                  <a:cubicBezTo>
                    <a:pt x="0" y="1"/>
                    <a:pt x="1" y="0"/>
                    <a:pt x="3" y="0"/>
                  </a:cubicBezTo>
                  <a:cubicBezTo>
                    <a:pt x="6" y="0"/>
                    <a:pt x="6" y="0"/>
                    <a:pt x="6" y="0"/>
                  </a:cubicBezTo>
                  <a:cubicBezTo>
                    <a:pt x="7" y="0"/>
                    <a:pt x="9" y="1"/>
                    <a:pt x="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119" name="Freeform 62">
              <a:extLst>
                <a:ext uri="{FF2B5EF4-FFF2-40B4-BE49-F238E27FC236}">
                  <a16:creationId xmlns:a16="http://schemas.microsoft.com/office/drawing/2014/main" id="{A876BB79-8254-4036-8D35-85E396300C19}"/>
                </a:ext>
              </a:extLst>
            </p:cNvPr>
            <p:cNvSpPr>
              <a:spLocks noEditPoints="1"/>
            </p:cNvSpPr>
            <p:nvPr/>
          </p:nvSpPr>
          <p:spPr bwMode="auto">
            <a:xfrm>
              <a:off x="8353425" y="1100138"/>
              <a:ext cx="46037" cy="71437"/>
            </a:xfrm>
            <a:custGeom>
              <a:avLst/>
              <a:gdLst>
                <a:gd name="T0" fmla="*/ 20 w 20"/>
                <a:gd name="T1" fmla="*/ 9 h 30"/>
                <a:gd name="T2" fmla="*/ 20 w 20"/>
                <a:gd name="T3" fmla="*/ 21 h 30"/>
                <a:gd name="T4" fmla="*/ 11 w 20"/>
                <a:gd name="T5" fmla="*/ 30 h 30"/>
                <a:gd name="T6" fmla="*/ 10 w 20"/>
                <a:gd name="T7" fmla="*/ 30 h 30"/>
                <a:gd name="T8" fmla="*/ 0 w 20"/>
                <a:gd name="T9" fmla="*/ 21 h 30"/>
                <a:gd name="T10" fmla="*/ 0 w 20"/>
                <a:gd name="T11" fmla="*/ 9 h 30"/>
                <a:gd name="T12" fmla="*/ 10 w 20"/>
                <a:gd name="T13" fmla="*/ 0 h 30"/>
                <a:gd name="T14" fmla="*/ 11 w 20"/>
                <a:gd name="T15" fmla="*/ 0 h 30"/>
                <a:gd name="T16" fmla="*/ 20 w 20"/>
                <a:gd name="T17" fmla="*/ 9 h 30"/>
                <a:gd name="T18" fmla="*/ 15 w 20"/>
                <a:gd name="T19" fmla="*/ 18 h 30"/>
                <a:gd name="T20" fmla="*/ 15 w 20"/>
                <a:gd name="T21" fmla="*/ 12 h 30"/>
                <a:gd name="T22" fmla="*/ 10 w 20"/>
                <a:gd name="T23" fmla="*/ 6 h 30"/>
                <a:gd name="T24" fmla="*/ 10 w 20"/>
                <a:gd name="T25" fmla="*/ 6 h 30"/>
                <a:gd name="T26" fmla="*/ 6 w 20"/>
                <a:gd name="T27" fmla="*/ 12 h 30"/>
                <a:gd name="T28" fmla="*/ 6 w 20"/>
                <a:gd name="T29" fmla="*/ 18 h 30"/>
                <a:gd name="T30" fmla="*/ 10 w 20"/>
                <a:gd name="T31" fmla="*/ 24 h 30"/>
                <a:gd name="T32" fmla="*/ 10 w 20"/>
                <a:gd name="T33" fmla="*/ 24 h 30"/>
                <a:gd name="T34" fmla="*/ 15 w 20"/>
                <a:gd name="T35" fmla="*/ 1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30">
                  <a:moveTo>
                    <a:pt x="20" y="9"/>
                  </a:moveTo>
                  <a:cubicBezTo>
                    <a:pt x="20" y="21"/>
                    <a:pt x="20" y="21"/>
                    <a:pt x="20" y="21"/>
                  </a:cubicBezTo>
                  <a:cubicBezTo>
                    <a:pt x="20" y="26"/>
                    <a:pt x="16" y="30"/>
                    <a:pt x="11" y="30"/>
                  </a:cubicBezTo>
                  <a:cubicBezTo>
                    <a:pt x="10" y="30"/>
                    <a:pt x="10" y="30"/>
                    <a:pt x="10" y="30"/>
                  </a:cubicBezTo>
                  <a:cubicBezTo>
                    <a:pt x="5" y="30"/>
                    <a:pt x="0" y="26"/>
                    <a:pt x="0" y="21"/>
                  </a:cubicBezTo>
                  <a:cubicBezTo>
                    <a:pt x="0" y="9"/>
                    <a:pt x="0" y="9"/>
                    <a:pt x="0" y="9"/>
                  </a:cubicBezTo>
                  <a:cubicBezTo>
                    <a:pt x="0" y="4"/>
                    <a:pt x="5" y="0"/>
                    <a:pt x="10" y="0"/>
                  </a:cubicBezTo>
                  <a:cubicBezTo>
                    <a:pt x="11" y="0"/>
                    <a:pt x="11" y="0"/>
                    <a:pt x="11" y="0"/>
                  </a:cubicBezTo>
                  <a:cubicBezTo>
                    <a:pt x="16" y="0"/>
                    <a:pt x="20" y="4"/>
                    <a:pt x="20" y="9"/>
                  </a:cubicBezTo>
                  <a:close/>
                  <a:moveTo>
                    <a:pt x="15" y="18"/>
                  </a:moveTo>
                  <a:cubicBezTo>
                    <a:pt x="15" y="12"/>
                    <a:pt x="15" y="12"/>
                    <a:pt x="15" y="12"/>
                  </a:cubicBezTo>
                  <a:cubicBezTo>
                    <a:pt x="15" y="9"/>
                    <a:pt x="13" y="6"/>
                    <a:pt x="10" y="6"/>
                  </a:cubicBezTo>
                  <a:cubicBezTo>
                    <a:pt x="10" y="6"/>
                    <a:pt x="10" y="6"/>
                    <a:pt x="10" y="6"/>
                  </a:cubicBezTo>
                  <a:cubicBezTo>
                    <a:pt x="8" y="6"/>
                    <a:pt x="6" y="9"/>
                    <a:pt x="6" y="12"/>
                  </a:cubicBezTo>
                  <a:cubicBezTo>
                    <a:pt x="6" y="18"/>
                    <a:pt x="6" y="18"/>
                    <a:pt x="6" y="18"/>
                  </a:cubicBezTo>
                  <a:cubicBezTo>
                    <a:pt x="6" y="21"/>
                    <a:pt x="8" y="24"/>
                    <a:pt x="10" y="24"/>
                  </a:cubicBezTo>
                  <a:cubicBezTo>
                    <a:pt x="10" y="24"/>
                    <a:pt x="10" y="24"/>
                    <a:pt x="10" y="24"/>
                  </a:cubicBezTo>
                  <a:cubicBezTo>
                    <a:pt x="13" y="24"/>
                    <a:pt x="15" y="21"/>
                    <a:pt x="15"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120" name="Freeform 63">
              <a:extLst>
                <a:ext uri="{FF2B5EF4-FFF2-40B4-BE49-F238E27FC236}">
                  <a16:creationId xmlns:a16="http://schemas.microsoft.com/office/drawing/2014/main" id="{713ED757-4AEE-48A7-A957-0E458CE609A0}"/>
                </a:ext>
              </a:extLst>
            </p:cNvPr>
            <p:cNvSpPr>
              <a:spLocks/>
            </p:cNvSpPr>
            <p:nvPr/>
          </p:nvSpPr>
          <p:spPr bwMode="auto">
            <a:xfrm>
              <a:off x="8367713" y="1016000"/>
              <a:ext cx="20637" cy="68262"/>
            </a:xfrm>
            <a:custGeom>
              <a:avLst/>
              <a:gdLst>
                <a:gd name="T0" fmla="*/ 9 w 9"/>
                <a:gd name="T1" fmla="*/ 5 h 29"/>
                <a:gd name="T2" fmla="*/ 9 w 9"/>
                <a:gd name="T3" fmla="*/ 25 h 29"/>
                <a:gd name="T4" fmla="*/ 5 w 9"/>
                <a:gd name="T5" fmla="*/ 29 h 29"/>
                <a:gd name="T6" fmla="*/ 3 w 9"/>
                <a:gd name="T7" fmla="*/ 29 h 29"/>
                <a:gd name="T8" fmla="*/ 0 w 9"/>
                <a:gd name="T9" fmla="*/ 25 h 29"/>
                <a:gd name="T10" fmla="*/ 0 w 9"/>
                <a:gd name="T11" fmla="*/ 5 h 29"/>
                <a:gd name="T12" fmla="*/ 3 w 9"/>
                <a:gd name="T13" fmla="*/ 0 h 29"/>
                <a:gd name="T14" fmla="*/ 5 w 9"/>
                <a:gd name="T15" fmla="*/ 0 h 29"/>
                <a:gd name="T16" fmla="*/ 9 w 9"/>
                <a:gd name="T17"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9">
                  <a:moveTo>
                    <a:pt x="9" y="5"/>
                  </a:moveTo>
                  <a:cubicBezTo>
                    <a:pt x="9" y="25"/>
                    <a:pt x="9" y="25"/>
                    <a:pt x="9" y="25"/>
                  </a:cubicBezTo>
                  <a:cubicBezTo>
                    <a:pt x="9" y="27"/>
                    <a:pt x="7" y="29"/>
                    <a:pt x="5" y="29"/>
                  </a:cubicBezTo>
                  <a:cubicBezTo>
                    <a:pt x="3" y="29"/>
                    <a:pt x="3" y="29"/>
                    <a:pt x="3" y="29"/>
                  </a:cubicBezTo>
                  <a:cubicBezTo>
                    <a:pt x="1" y="29"/>
                    <a:pt x="0" y="27"/>
                    <a:pt x="0" y="25"/>
                  </a:cubicBezTo>
                  <a:cubicBezTo>
                    <a:pt x="0" y="5"/>
                    <a:pt x="0" y="5"/>
                    <a:pt x="0" y="5"/>
                  </a:cubicBezTo>
                  <a:cubicBezTo>
                    <a:pt x="0" y="2"/>
                    <a:pt x="1" y="0"/>
                    <a:pt x="3" y="0"/>
                  </a:cubicBezTo>
                  <a:cubicBezTo>
                    <a:pt x="5" y="0"/>
                    <a:pt x="5" y="0"/>
                    <a:pt x="5" y="0"/>
                  </a:cubicBezTo>
                  <a:cubicBezTo>
                    <a:pt x="7" y="0"/>
                    <a:pt x="9" y="2"/>
                    <a:pt x="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121" name="Freeform 64">
              <a:extLst>
                <a:ext uri="{FF2B5EF4-FFF2-40B4-BE49-F238E27FC236}">
                  <a16:creationId xmlns:a16="http://schemas.microsoft.com/office/drawing/2014/main" id="{502A82CC-2840-4301-885A-6745D2339F51}"/>
                </a:ext>
              </a:extLst>
            </p:cNvPr>
            <p:cNvSpPr>
              <a:spLocks noEditPoints="1"/>
            </p:cNvSpPr>
            <p:nvPr/>
          </p:nvSpPr>
          <p:spPr bwMode="auto">
            <a:xfrm>
              <a:off x="8301038" y="1012825"/>
              <a:ext cx="47625" cy="73025"/>
            </a:xfrm>
            <a:custGeom>
              <a:avLst/>
              <a:gdLst>
                <a:gd name="T0" fmla="*/ 20 w 20"/>
                <a:gd name="T1" fmla="*/ 10 h 31"/>
                <a:gd name="T2" fmla="*/ 20 w 20"/>
                <a:gd name="T3" fmla="*/ 22 h 31"/>
                <a:gd name="T4" fmla="*/ 10 w 20"/>
                <a:gd name="T5" fmla="*/ 31 h 31"/>
                <a:gd name="T6" fmla="*/ 9 w 20"/>
                <a:gd name="T7" fmla="*/ 31 h 31"/>
                <a:gd name="T8" fmla="*/ 0 w 20"/>
                <a:gd name="T9" fmla="*/ 22 h 31"/>
                <a:gd name="T10" fmla="*/ 0 w 20"/>
                <a:gd name="T11" fmla="*/ 10 h 31"/>
                <a:gd name="T12" fmla="*/ 2 w 20"/>
                <a:gd name="T13" fmla="*/ 4 h 31"/>
                <a:gd name="T14" fmla="*/ 9 w 20"/>
                <a:gd name="T15" fmla="*/ 0 h 31"/>
                <a:gd name="T16" fmla="*/ 10 w 20"/>
                <a:gd name="T17" fmla="*/ 0 h 31"/>
                <a:gd name="T18" fmla="*/ 20 w 20"/>
                <a:gd name="T19" fmla="*/ 10 h 31"/>
                <a:gd name="T20" fmla="*/ 14 w 20"/>
                <a:gd name="T21" fmla="*/ 19 h 31"/>
                <a:gd name="T22" fmla="*/ 14 w 20"/>
                <a:gd name="T23" fmla="*/ 12 h 31"/>
                <a:gd name="T24" fmla="*/ 10 w 20"/>
                <a:gd name="T25" fmla="*/ 7 h 31"/>
                <a:gd name="T26" fmla="*/ 10 w 20"/>
                <a:gd name="T27" fmla="*/ 7 h 31"/>
                <a:gd name="T28" fmla="*/ 6 w 20"/>
                <a:gd name="T29" fmla="*/ 12 h 31"/>
                <a:gd name="T30" fmla="*/ 6 w 20"/>
                <a:gd name="T31" fmla="*/ 19 h 31"/>
                <a:gd name="T32" fmla="*/ 10 w 20"/>
                <a:gd name="T33" fmla="*/ 24 h 31"/>
                <a:gd name="T34" fmla="*/ 10 w 20"/>
                <a:gd name="T35" fmla="*/ 24 h 31"/>
                <a:gd name="T36" fmla="*/ 14 w 20"/>
                <a:gd name="T37"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31">
                  <a:moveTo>
                    <a:pt x="20" y="10"/>
                  </a:moveTo>
                  <a:cubicBezTo>
                    <a:pt x="20" y="22"/>
                    <a:pt x="20" y="22"/>
                    <a:pt x="20" y="22"/>
                  </a:cubicBezTo>
                  <a:cubicBezTo>
                    <a:pt x="20" y="27"/>
                    <a:pt x="16" y="31"/>
                    <a:pt x="10" y="31"/>
                  </a:cubicBezTo>
                  <a:cubicBezTo>
                    <a:pt x="9" y="31"/>
                    <a:pt x="9" y="31"/>
                    <a:pt x="9" y="31"/>
                  </a:cubicBezTo>
                  <a:cubicBezTo>
                    <a:pt x="4" y="31"/>
                    <a:pt x="0" y="27"/>
                    <a:pt x="0" y="22"/>
                  </a:cubicBezTo>
                  <a:cubicBezTo>
                    <a:pt x="0" y="10"/>
                    <a:pt x="0" y="10"/>
                    <a:pt x="0" y="10"/>
                  </a:cubicBezTo>
                  <a:cubicBezTo>
                    <a:pt x="0" y="8"/>
                    <a:pt x="1" y="5"/>
                    <a:pt x="2" y="4"/>
                  </a:cubicBezTo>
                  <a:cubicBezTo>
                    <a:pt x="4" y="2"/>
                    <a:pt x="7" y="0"/>
                    <a:pt x="9" y="0"/>
                  </a:cubicBezTo>
                  <a:cubicBezTo>
                    <a:pt x="10" y="0"/>
                    <a:pt x="10" y="0"/>
                    <a:pt x="10" y="0"/>
                  </a:cubicBezTo>
                  <a:cubicBezTo>
                    <a:pt x="16" y="0"/>
                    <a:pt x="20" y="5"/>
                    <a:pt x="20" y="10"/>
                  </a:cubicBezTo>
                  <a:close/>
                  <a:moveTo>
                    <a:pt x="14" y="19"/>
                  </a:moveTo>
                  <a:cubicBezTo>
                    <a:pt x="14" y="12"/>
                    <a:pt x="14" y="12"/>
                    <a:pt x="14" y="12"/>
                  </a:cubicBezTo>
                  <a:cubicBezTo>
                    <a:pt x="14" y="10"/>
                    <a:pt x="12" y="7"/>
                    <a:pt x="10" y="7"/>
                  </a:cubicBezTo>
                  <a:cubicBezTo>
                    <a:pt x="10" y="7"/>
                    <a:pt x="10" y="7"/>
                    <a:pt x="10" y="7"/>
                  </a:cubicBezTo>
                  <a:cubicBezTo>
                    <a:pt x="7" y="7"/>
                    <a:pt x="6" y="10"/>
                    <a:pt x="6" y="12"/>
                  </a:cubicBezTo>
                  <a:cubicBezTo>
                    <a:pt x="6" y="19"/>
                    <a:pt x="6" y="19"/>
                    <a:pt x="6" y="19"/>
                  </a:cubicBezTo>
                  <a:cubicBezTo>
                    <a:pt x="6" y="22"/>
                    <a:pt x="7" y="24"/>
                    <a:pt x="10" y="24"/>
                  </a:cubicBezTo>
                  <a:cubicBezTo>
                    <a:pt x="10" y="24"/>
                    <a:pt x="10" y="24"/>
                    <a:pt x="10" y="24"/>
                  </a:cubicBezTo>
                  <a:cubicBezTo>
                    <a:pt x="12" y="24"/>
                    <a:pt x="14" y="22"/>
                    <a:pt x="14"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122" name="Freeform 65">
              <a:extLst>
                <a:ext uri="{FF2B5EF4-FFF2-40B4-BE49-F238E27FC236}">
                  <a16:creationId xmlns:a16="http://schemas.microsoft.com/office/drawing/2014/main" id="{9F976E2D-F1B7-432E-8377-82B58B200766}"/>
                </a:ext>
              </a:extLst>
            </p:cNvPr>
            <p:cNvSpPr>
              <a:spLocks/>
            </p:cNvSpPr>
            <p:nvPr/>
          </p:nvSpPr>
          <p:spPr bwMode="auto">
            <a:xfrm>
              <a:off x="8312150" y="1100138"/>
              <a:ext cx="22225" cy="68262"/>
            </a:xfrm>
            <a:custGeom>
              <a:avLst/>
              <a:gdLst>
                <a:gd name="T0" fmla="*/ 9 w 9"/>
                <a:gd name="T1" fmla="*/ 4 h 29"/>
                <a:gd name="T2" fmla="*/ 9 w 9"/>
                <a:gd name="T3" fmla="*/ 25 h 29"/>
                <a:gd name="T4" fmla="*/ 6 w 9"/>
                <a:gd name="T5" fmla="*/ 29 h 29"/>
                <a:gd name="T6" fmla="*/ 4 w 9"/>
                <a:gd name="T7" fmla="*/ 29 h 29"/>
                <a:gd name="T8" fmla="*/ 1 w 9"/>
                <a:gd name="T9" fmla="*/ 27 h 29"/>
                <a:gd name="T10" fmla="*/ 0 w 9"/>
                <a:gd name="T11" fmla="*/ 25 h 29"/>
                <a:gd name="T12" fmla="*/ 0 w 9"/>
                <a:gd name="T13" fmla="*/ 4 h 29"/>
                <a:gd name="T14" fmla="*/ 4 w 9"/>
                <a:gd name="T15" fmla="*/ 0 h 29"/>
                <a:gd name="T16" fmla="*/ 5 w 9"/>
                <a:gd name="T17" fmla="*/ 0 h 29"/>
                <a:gd name="T18" fmla="*/ 6 w 9"/>
                <a:gd name="T19" fmla="*/ 0 h 29"/>
                <a:gd name="T20" fmla="*/ 9 w 9"/>
                <a:gd name="T21"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29">
                  <a:moveTo>
                    <a:pt x="9" y="4"/>
                  </a:moveTo>
                  <a:cubicBezTo>
                    <a:pt x="9" y="25"/>
                    <a:pt x="9" y="25"/>
                    <a:pt x="9" y="25"/>
                  </a:cubicBezTo>
                  <a:cubicBezTo>
                    <a:pt x="9" y="27"/>
                    <a:pt x="8" y="29"/>
                    <a:pt x="6" y="29"/>
                  </a:cubicBezTo>
                  <a:cubicBezTo>
                    <a:pt x="4" y="29"/>
                    <a:pt x="4" y="29"/>
                    <a:pt x="4" y="29"/>
                  </a:cubicBezTo>
                  <a:cubicBezTo>
                    <a:pt x="3" y="29"/>
                    <a:pt x="2" y="28"/>
                    <a:pt x="1" y="27"/>
                  </a:cubicBezTo>
                  <a:cubicBezTo>
                    <a:pt x="1" y="27"/>
                    <a:pt x="0" y="26"/>
                    <a:pt x="0" y="25"/>
                  </a:cubicBezTo>
                  <a:cubicBezTo>
                    <a:pt x="0" y="4"/>
                    <a:pt x="0" y="4"/>
                    <a:pt x="0" y="4"/>
                  </a:cubicBezTo>
                  <a:cubicBezTo>
                    <a:pt x="0" y="2"/>
                    <a:pt x="2" y="0"/>
                    <a:pt x="4" y="0"/>
                  </a:cubicBezTo>
                  <a:cubicBezTo>
                    <a:pt x="5" y="0"/>
                    <a:pt x="5" y="0"/>
                    <a:pt x="5" y="0"/>
                  </a:cubicBezTo>
                  <a:cubicBezTo>
                    <a:pt x="6" y="0"/>
                    <a:pt x="6" y="0"/>
                    <a:pt x="6" y="0"/>
                  </a:cubicBezTo>
                  <a:cubicBezTo>
                    <a:pt x="8" y="0"/>
                    <a:pt x="9" y="2"/>
                    <a:pt x="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123" name="Freeform 66">
              <a:extLst>
                <a:ext uri="{FF2B5EF4-FFF2-40B4-BE49-F238E27FC236}">
                  <a16:creationId xmlns:a16="http://schemas.microsoft.com/office/drawing/2014/main" id="{B9A7F4C7-4F51-482E-A441-BC0F59E770DC}"/>
                </a:ext>
              </a:extLst>
            </p:cNvPr>
            <p:cNvSpPr>
              <a:spLocks/>
            </p:cNvSpPr>
            <p:nvPr/>
          </p:nvSpPr>
          <p:spPr bwMode="auto">
            <a:xfrm>
              <a:off x="7829550" y="1576388"/>
              <a:ext cx="496887" cy="36512"/>
            </a:xfrm>
            <a:custGeom>
              <a:avLst/>
              <a:gdLst>
                <a:gd name="T0" fmla="*/ 211 w 211"/>
                <a:gd name="T1" fmla="*/ 0 h 15"/>
                <a:gd name="T2" fmla="*/ 211 w 211"/>
                <a:gd name="T3" fmla="*/ 5 h 15"/>
                <a:gd name="T4" fmla="*/ 191 w 211"/>
                <a:gd name="T5" fmla="*/ 15 h 15"/>
                <a:gd name="T6" fmla="*/ 151 w 211"/>
                <a:gd name="T7" fmla="*/ 15 h 15"/>
                <a:gd name="T8" fmla="*/ 60 w 211"/>
                <a:gd name="T9" fmla="*/ 15 h 15"/>
                <a:gd name="T10" fmla="*/ 20 w 211"/>
                <a:gd name="T11" fmla="*/ 15 h 15"/>
                <a:gd name="T12" fmla="*/ 0 w 211"/>
                <a:gd name="T13" fmla="*/ 5 h 15"/>
                <a:gd name="T14" fmla="*/ 0 w 211"/>
                <a:gd name="T15" fmla="*/ 0 h 15"/>
                <a:gd name="T16" fmla="*/ 211 w 2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15">
                  <a:moveTo>
                    <a:pt x="211" y="0"/>
                  </a:moveTo>
                  <a:cubicBezTo>
                    <a:pt x="211" y="5"/>
                    <a:pt x="211" y="5"/>
                    <a:pt x="211" y="5"/>
                  </a:cubicBezTo>
                  <a:cubicBezTo>
                    <a:pt x="211" y="5"/>
                    <a:pt x="209" y="15"/>
                    <a:pt x="191" y="15"/>
                  </a:cubicBezTo>
                  <a:cubicBezTo>
                    <a:pt x="172" y="15"/>
                    <a:pt x="151" y="15"/>
                    <a:pt x="151" y="15"/>
                  </a:cubicBezTo>
                  <a:cubicBezTo>
                    <a:pt x="60" y="15"/>
                    <a:pt x="60" y="15"/>
                    <a:pt x="60" y="15"/>
                  </a:cubicBezTo>
                  <a:cubicBezTo>
                    <a:pt x="60" y="15"/>
                    <a:pt x="38" y="15"/>
                    <a:pt x="20" y="15"/>
                  </a:cubicBezTo>
                  <a:cubicBezTo>
                    <a:pt x="2" y="15"/>
                    <a:pt x="0" y="5"/>
                    <a:pt x="0" y="5"/>
                  </a:cubicBezTo>
                  <a:cubicBezTo>
                    <a:pt x="0" y="0"/>
                    <a:pt x="0" y="0"/>
                    <a:pt x="0" y="0"/>
                  </a:cubicBezTo>
                  <a:lnTo>
                    <a:pt x="2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124" name="Freeform 67">
              <a:extLst>
                <a:ext uri="{FF2B5EF4-FFF2-40B4-BE49-F238E27FC236}">
                  <a16:creationId xmlns:a16="http://schemas.microsoft.com/office/drawing/2014/main" id="{1246612B-9760-41C3-B15D-6263A4801E5B}"/>
                </a:ext>
              </a:extLst>
            </p:cNvPr>
            <p:cNvSpPr>
              <a:spLocks/>
            </p:cNvSpPr>
            <p:nvPr/>
          </p:nvSpPr>
          <p:spPr bwMode="auto">
            <a:xfrm>
              <a:off x="7839075" y="1530350"/>
              <a:ext cx="477837" cy="30162"/>
            </a:xfrm>
            <a:custGeom>
              <a:avLst/>
              <a:gdLst>
                <a:gd name="T0" fmla="*/ 301 w 301"/>
                <a:gd name="T1" fmla="*/ 19 h 19"/>
                <a:gd name="T2" fmla="*/ 0 w 301"/>
                <a:gd name="T3" fmla="*/ 19 h 19"/>
                <a:gd name="T4" fmla="*/ 59 w 301"/>
                <a:gd name="T5" fmla="*/ 0 h 19"/>
                <a:gd name="T6" fmla="*/ 150 w 301"/>
                <a:gd name="T7" fmla="*/ 0 h 19"/>
                <a:gd name="T8" fmla="*/ 242 w 301"/>
                <a:gd name="T9" fmla="*/ 0 h 19"/>
                <a:gd name="T10" fmla="*/ 301 w 301"/>
                <a:gd name="T11" fmla="*/ 19 h 19"/>
              </a:gdLst>
              <a:ahLst/>
              <a:cxnLst>
                <a:cxn ang="0">
                  <a:pos x="T0" y="T1"/>
                </a:cxn>
                <a:cxn ang="0">
                  <a:pos x="T2" y="T3"/>
                </a:cxn>
                <a:cxn ang="0">
                  <a:pos x="T4" y="T5"/>
                </a:cxn>
                <a:cxn ang="0">
                  <a:pos x="T6" y="T7"/>
                </a:cxn>
                <a:cxn ang="0">
                  <a:pos x="T8" y="T9"/>
                </a:cxn>
                <a:cxn ang="0">
                  <a:pos x="T10" y="T11"/>
                </a:cxn>
              </a:cxnLst>
              <a:rect l="0" t="0" r="r" b="b"/>
              <a:pathLst>
                <a:path w="301" h="19">
                  <a:moveTo>
                    <a:pt x="301" y="19"/>
                  </a:moveTo>
                  <a:lnTo>
                    <a:pt x="0" y="19"/>
                  </a:lnTo>
                  <a:lnTo>
                    <a:pt x="59" y="0"/>
                  </a:lnTo>
                  <a:lnTo>
                    <a:pt x="150" y="0"/>
                  </a:lnTo>
                  <a:lnTo>
                    <a:pt x="242" y="0"/>
                  </a:lnTo>
                  <a:lnTo>
                    <a:pt x="301"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125" name="Rectangle 68">
              <a:extLst>
                <a:ext uri="{FF2B5EF4-FFF2-40B4-BE49-F238E27FC236}">
                  <a16:creationId xmlns:a16="http://schemas.microsoft.com/office/drawing/2014/main" id="{9D13FAFC-762A-4C97-92C5-C5743EF18BD6}"/>
                </a:ext>
              </a:extLst>
            </p:cNvPr>
            <p:cNvSpPr>
              <a:spLocks noChangeArrowheads="1"/>
            </p:cNvSpPr>
            <p:nvPr/>
          </p:nvSpPr>
          <p:spPr bwMode="auto">
            <a:xfrm>
              <a:off x="7932738" y="1449388"/>
              <a:ext cx="290512"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grpSp>
      <p:grpSp>
        <p:nvGrpSpPr>
          <p:cNvPr id="126" name="Group 125">
            <a:extLst>
              <a:ext uri="{FF2B5EF4-FFF2-40B4-BE49-F238E27FC236}">
                <a16:creationId xmlns:a16="http://schemas.microsoft.com/office/drawing/2014/main" id="{9A1A54D6-A7A8-4F62-B364-8D380F7BAFA8}"/>
              </a:ext>
            </a:extLst>
          </p:cNvPr>
          <p:cNvGrpSpPr/>
          <p:nvPr/>
        </p:nvGrpSpPr>
        <p:grpSpPr>
          <a:xfrm>
            <a:off x="1476743" y="4595262"/>
            <a:ext cx="1201738" cy="1103312"/>
            <a:chOff x="7629525" y="2041525"/>
            <a:chExt cx="1201738" cy="1103312"/>
          </a:xfrm>
          <a:solidFill>
            <a:srgbClr val="004A94"/>
          </a:solidFill>
        </p:grpSpPr>
        <p:sp>
          <p:nvSpPr>
            <p:cNvPr id="127" name="Freeform 69">
              <a:extLst>
                <a:ext uri="{FF2B5EF4-FFF2-40B4-BE49-F238E27FC236}">
                  <a16:creationId xmlns:a16="http://schemas.microsoft.com/office/drawing/2014/main" id="{317446E2-2DA9-4949-94E0-C03F8DE2681B}"/>
                </a:ext>
              </a:extLst>
            </p:cNvPr>
            <p:cNvSpPr>
              <a:spLocks/>
            </p:cNvSpPr>
            <p:nvPr/>
          </p:nvSpPr>
          <p:spPr bwMode="auto">
            <a:xfrm>
              <a:off x="8370888" y="2687638"/>
              <a:ext cx="460375" cy="158750"/>
            </a:xfrm>
            <a:custGeom>
              <a:avLst/>
              <a:gdLst>
                <a:gd name="T0" fmla="*/ 196 w 200"/>
                <a:gd name="T1" fmla="*/ 0 h 69"/>
                <a:gd name="T2" fmla="*/ 200 w 200"/>
                <a:gd name="T3" fmla="*/ 15 h 69"/>
                <a:gd name="T4" fmla="*/ 100 w 200"/>
                <a:gd name="T5" fmla="*/ 69 h 69"/>
                <a:gd name="T6" fmla="*/ 0 w 200"/>
                <a:gd name="T7" fmla="*/ 15 h 69"/>
                <a:gd name="T8" fmla="*/ 4 w 200"/>
                <a:gd name="T9" fmla="*/ 0 h 69"/>
                <a:gd name="T10" fmla="*/ 14 w 200"/>
                <a:gd name="T11" fmla="*/ 13 h 69"/>
                <a:gd name="T12" fmla="*/ 14 w 200"/>
                <a:gd name="T13" fmla="*/ 15 h 69"/>
                <a:gd name="T14" fmla="*/ 100 w 200"/>
                <a:gd name="T15" fmla="*/ 61 h 69"/>
                <a:gd name="T16" fmla="*/ 186 w 200"/>
                <a:gd name="T17" fmla="*/ 15 h 69"/>
                <a:gd name="T18" fmla="*/ 185 w 200"/>
                <a:gd name="T19" fmla="*/ 13 h 69"/>
                <a:gd name="T20" fmla="*/ 196 w 200"/>
                <a:gd name="T2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 h="69">
                  <a:moveTo>
                    <a:pt x="196" y="0"/>
                  </a:moveTo>
                  <a:cubicBezTo>
                    <a:pt x="198" y="5"/>
                    <a:pt x="200" y="10"/>
                    <a:pt x="200" y="15"/>
                  </a:cubicBezTo>
                  <a:cubicBezTo>
                    <a:pt x="200" y="44"/>
                    <a:pt x="155" y="69"/>
                    <a:pt x="100" y="69"/>
                  </a:cubicBezTo>
                  <a:cubicBezTo>
                    <a:pt x="45" y="69"/>
                    <a:pt x="0" y="44"/>
                    <a:pt x="0" y="15"/>
                  </a:cubicBezTo>
                  <a:cubicBezTo>
                    <a:pt x="0" y="10"/>
                    <a:pt x="1" y="5"/>
                    <a:pt x="4" y="0"/>
                  </a:cubicBezTo>
                  <a:cubicBezTo>
                    <a:pt x="6" y="5"/>
                    <a:pt x="10" y="9"/>
                    <a:pt x="14" y="13"/>
                  </a:cubicBezTo>
                  <a:cubicBezTo>
                    <a:pt x="14" y="14"/>
                    <a:pt x="14" y="14"/>
                    <a:pt x="14" y="15"/>
                  </a:cubicBezTo>
                  <a:cubicBezTo>
                    <a:pt x="14" y="40"/>
                    <a:pt x="53" y="61"/>
                    <a:pt x="100" y="61"/>
                  </a:cubicBezTo>
                  <a:cubicBezTo>
                    <a:pt x="147" y="61"/>
                    <a:pt x="186" y="40"/>
                    <a:pt x="186" y="15"/>
                  </a:cubicBezTo>
                  <a:cubicBezTo>
                    <a:pt x="186" y="14"/>
                    <a:pt x="185" y="14"/>
                    <a:pt x="185" y="13"/>
                  </a:cubicBezTo>
                  <a:cubicBezTo>
                    <a:pt x="190" y="9"/>
                    <a:pt x="193" y="5"/>
                    <a:pt x="1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128" name="Freeform 70">
              <a:extLst>
                <a:ext uri="{FF2B5EF4-FFF2-40B4-BE49-F238E27FC236}">
                  <a16:creationId xmlns:a16="http://schemas.microsoft.com/office/drawing/2014/main" id="{44B13E3B-8E7B-4120-9E7A-39745C5A26F0}"/>
                </a:ext>
              </a:extLst>
            </p:cNvPr>
            <p:cNvSpPr>
              <a:spLocks/>
            </p:cNvSpPr>
            <p:nvPr/>
          </p:nvSpPr>
          <p:spPr bwMode="auto">
            <a:xfrm>
              <a:off x="8370888" y="2830513"/>
              <a:ext cx="460375" cy="157162"/>
            </a:xfrm>
            <a:custGeom>
              <a:avLst/>
              <a:gdLst>
                <a:gd name="T0" fmla="*/ 196 w 200"/>
                <a:gd name="T1" fmla="*/ 0 h 68"/>
                <a:gd name="T2" fmla="*/ 200 w 200"/>
                <a:gd name="T3" fmla="*/ 15 h 68"/>
                <a:gd name="T4" fmla="*/ 100 w 200"/>
                <a:gd name="T5" fmla="*/ 68 h 68"/>
                <a:gd name="T6" fmla="*/ 0 w 200"/>
                <a:gd name="T7" fmla="*/ 15 h 68"/>
                <a:gd name="T8" fmla="*/ 4 w 200"/>
                <a:gd name="T9" fmla="*/ 0 h 68"/>
                <a:gd name="T10" fmla="*/ 14 w 200"/>
                <a:gd name="T11" fmla="*/ 13 h 68"/>
                <a:gd name="T12" fmla="*/ 14 w 200"/>
                <a:gd name="T13" fmla="*/ 15 h 68"/>
                <a:gd name="T14" fmla="*/ 100 w 200"/>
                <a:gd name="T15" fmla="*/ 61 h 68"/>
                <a:gd name="T16" fmla="*/ 186 w 200"/>
                <a:gd name="T17" fmla="*/ 15 h 68"/>
                <a:gd name="T18" fmla="*/ 185 w 200"/>
                <a:gd name="T19" fmla="*/ 13 h 68"/>
                <a:gd name="T20" fmla="*/ 196 w 200"/>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 h="68">
                  <a:moveTo>
                    <a:pt x="196" y="0"/>
                  </a:moveTo>
                  <a:cubicBezTo>
                    <a:pt x="198" y="5"/>
                    <a:pt x="200" y="9"/>
                    <a:pt x="200" y="15"/>
                  </a:cubicBezTo>
                  <a:cubicBezTo>
                    <a:pt x="200" y="44"/>
                    <a:pt x="155" y="68"/>
                    <a:pt x="100" y="68"/>
                  </a:cubicBezTo>
                  <a:cubicBezTo>
                    <a:pt x="45" y="68"/>
                    <a:pt x="0" y="44"/>
                    <a:pt x="0" y="15"/>
                  </a:cubicBezTo>
                  <a:cubicBezTo>
                    <a:pt x="0" y="9"/>
                    <a:pt x="1" y="5"/>
                    <a:pt x="4" y="0"/>
                  </a:cubicBezTo>
                  <a:cubicBezTo>
                    <a:pt x="6" y="5"/>
                    <a:pt x="10" y="9"/>
                    <a:pt x="14" y="13"/>
                  </a:cubicBezTo>
                  <a:cubicBezTo>
                    <a:pt x="14" y="13"/>
                    <a:pt x="14" y="14"/>
                    <a:pt x="14" y="15"/>
                  </a:cubicBezTo>
                  <a:cubicBezTo>
                    <a:pt x="14" y="40"/>
                    <a:pt x="53" y="61"/>
                    <a:pt x="100" y="61"/>
                  </a:cubicBezTo>
                  <a:cubicBezTo>
                    <a:pt x="147" y="61"/>
                    <a:pt x="186" y="40"/>
                    <a:pt x="186" y="15"/>
                  </a:cubicBezTo>
                  <a:cubicBezTo>
                    <a:pt x="186" y="14"/>
                    <a:pt x="185" y="13"/>
                    <a:pt x="185" y="13"/>
                  </a:cubicBezTo>
                  <a:cubicBezTo>
                    <a:pt x="190" y="9"/>
                    <a:pt x="193" y="5"/>
                    <a:pt x="1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129" name="Freeform 71">
              <a:extLst>
                <a:ext uri="{FF2B5EF4-FFF2-40B4-BE49-F238E27FC236}">
                  <a16:creationId xmlns:a16="http://schemas.microsoft.com/office/drawing/2014/main" id="{0B9F6FC6-5B24-495D-A48E-24306866E0EF}"/>
                </a:ext>
              </a:extLst>
            </p:cNvPr>
            <p:cNvSpPr>
              <a:spLocks/>
            </p:cNvSpPr>
            <p:nvPr/>
          </p:nvSpPr>
          <p:spPr bwMode="auto">
            <a:xfrm>
              <a:off x="8370888" y="2984500"/>
              <a:ext cx="460375" cy="160337"/>
            </a:xfrm>
            <a:custGeom>
              <a:avLst/>
              <a:gdLst>
                <a:gd name="T0" fmla="*/ 196 w 200"/>
                <a:gd name="T1" fmla="*/ 0 h 69"/>
                <a:gd name="T2" fmla="*/ 200 w 200"/>
                <a:gd name="T3" fmla="*/ 15 h 69"/>
                <a:gd name="T4" fmla="*/ 100 w 200"/>
                <a:gd name="T5" fmla="*/ 69 h 69"/>
                <a:gd name="T6" fmla="*/ 0 w 200"/>
                <a:gd name="T7" fmla="*/ 15 h 69"/>
                <a:gd name="T8" fmla="*/ 4 w 200"/>
                <a:gd name="T9" fmla="*/ 0 h 69"/>
                <a:gd name="T10" fmla="*/ 14 w 200"/>
                <a:gd name="T11" fmla="*/ 13 h 69"/>
                <a:gd name="T12" fmla="*/ 14 w 200"/>
                <a:gd name="T13" fmla="*/ 15 h 69"/>
                <a:gd name="T14" fmla="*/ 100 w 200"/>
                <a:gd name="T15" fmla="*/ 61 h 69"/>
                <a:gd name="T16" fmla="*/ 186 w 200"/>
                <a:gd name="T17" fmla="*/ 15 h 69"/>
                <a:gd name="T18" fmla="*/ 185 w 200"/>
                <a:gd name="T19" fmla="*/ 13 h 69"/>
                <a:gd name="T20" fmla="*/ 196 w 200"/>
                <a:gd name="T2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 h="69">
                  <a:moveTo>
                    <a:pt x="196" y="0"/>
                  </a:moveTo>
                  <a:cubicBezTo>
                    <a:pt x="198" y="5"/>
                    <a:pt x="200" y="10"/>
                    <a:pt x="200" y="15"/>
                  </a:cubicBezTo>
                  <a:cubicBezTo>
                    <a:pt x="200" y="45"/>
                    <a:pt x="155" y="69"/>
                    <a:pt x="100" y="69"/>
                  </a:cubicBezTo>
                  <a:cubicBezTo>
                    <a:pt x="45" y="69"/>
                    <a:pt x="0" y="45"/>
                    <a:pt x="0" y="15"/>
                  </a:cubicBezTo>
                  <a:cubicBezTo>
                    <a:pt x="0" y="10"/>
                    <a:pt x="1" y="5"/>
                    <a:pt x="4" y="0"/>
                  </a:cubicBezTo>
                  <a:cubicBezTo>
                    <a:pt x="6" y="5"/>
                    <a:pt x="10" y="9"/>
                    <a:pt x="14" y="13"/>
                  </a:cubicBezTo>
                  <a:cubicBezTo>
                    <a:pt x="14" y="14"/>
                    <a:pt x="14" y="14"/>
                    <a:pt x="14" y="15"/>
                  </a:cubicBezTo>
                  <a:cubicBezTo>
                    <a:pt x="14" y="41"/>
                    <a:pt x="53" y="61"/>
                    <a:pt x="100" y="61"/>
                  </a:cubicBezTo>
                  <a:cubicBezTo>
                    <a:pt x="147" y="61"/>
                    <a:pt x="186" y="41"/>
                    <a:pt x="186" y="15"/>
                  </a:cubicBezTo>
                  <a:cubicBezTo>
                    <a:pt x="186" y="14"/>
                    <a:pt x="185" y="14"/>
                    <a:pt x="185" y="13"/>
                  </a:cubicBezTo>
                  <a:cubicBezTo>
                    <a:pt x="190" y="9"/>
                    <a:pt x="193" y="5"/>
                    <a:pt x="1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130" name="Freeform 72">
              <a:extLst>
                <a:ext uri="{FF2B5EF4-FFF2-40B4-BE49-F238E27FC236}">
                  <a16:creationId xmlns:a16="http://schemas.microsoft.com/office/drawing/2014/main" id="{0E9E3791-79CE-4C89-8C8F-1B23FD2B57E6}"/>
                </a:ext>
              </a:extLst>
            </p:cNvPr>
            <p:cNvSpPr>
              <a:spLocks noEditPoints="1"/>
            </p:cNvSpPr>
            <p:nvPr/>
          </p:nvSpPr>
          <p:spPr bwMode="auto">
            <a:xfrm>
              <a:off x="8370888" y="2468563"/>
              <a:ext cx="460375" cy="246062"/>
            </a:xfrm>
            <a:custGeom>
              <a:avLst/>
              <a:gdLst>
                <a:gd name="T0" fmla="*/ 100 w 200"/>
                <a:gd name="T1" fmla="*/ 0 h 107"/>
                <a:gd name="T2" fmla="*/ 200 w 200"/>
                <a:gd name="T3" fmla="*/ 54 h 107"/>
                <a:gd name="T4" fmla="*/ 100 w 200"/>
                <a:gd name="T5" fmla="*/ 107 h 107"/>
                <a:gd name="T6" fmla="*/ 0 w 200"/>
                <a:gd name="T7" fmla="*/ 54 h 107"/>
                <a:gd name="T8" fmla="*/ 100 w 200"/>
                <a:gd name="T9" fmla="*/ 0 h 107"/>
                <a:gd name="T10" fmla="*/ 186 w 200"/>
                <a:gd name="T11" fmla="*/ 54 h 107"/>
                <a:gd name="T12" fmla="*/ 100 w 200"/>
                <a:gd name="T13" fmla="*/ 7 h 107"/>
                <a:gd name="T14" fmla="*/ 14 w 200"/>
                <a:gd name="T15" fmla="*/ 54 h 107"/>
                <a:gd name="T16" fmla="*/ 100 w 200"/>
                <a:gd name="T17" fmla="*/ 100 h 107"/>
                <a:gd name="T18" fmla="*/ 186 w 200"/>
                <a:gd name="T19" fmla="*/ 5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107">
                  <a:moveTo>
                    <a:pt x="100" y="0"/>
                  </a:moveTo>
                  <a:cubicBezTo>
                    <a:pt x="155" y="0"/>
                    <a:pt x="200" y="24"/>
                    <a:pt x="200" y="54"/>
                  </a:cubicBezTo>
                  <a:cubicBezTo>
                    <a:pt x="200" y="83"/>
                    <a:pt x="155" y="107"/>
                    <a:pt x="100" y="107"/>
                  </a:cubicBezTo>
                  <a:cubicBezTo>
                    <a:pt x="45" y="107"/>
                    <a:pt x="0" y="83"/>
                    <a:pt x="0" y="54"/>
                  </a:cubicBezTo>
                  <a:cubicBezTo>
                    <a:pt x="0" y="24"/>
                    <a:pt x="45" y="0"/>
                    <a:pt x="100" y="0"/>
                  </a:cubicBezTo>
                  <a:close/>
                  <a:moveTo>
                    <a:pt x="186" y="54"/>
                  </a:moveTo>
                  <a:cubicBezTo>
                    <a:pt x="186" y="28"/>
                    <a:pt x="147" y="7"/>
                    <a:pt x="100" y="7"/>
                  </a:cubicBezTo>
                  <a:cubicBezTo>
                    <a:pt x="53" y="7"/>
                    <a:pt x="14" y="28"/>
                    <a:pt x="14" y="54"/>
                  </a:cubicBezTo>
                  <a:cubicBezTo>
                    <a:pt x="14" y="79"/>
                    <a:pt x="53" y="100"/>
                    <a:pt x="100" y="100"/>
                  </a:cubicBezTo>
                  <a:cubicBezTo>
                    <a:pt x="147" y="100"/>
                    <a:pt x="186" y="79"/>
                    <a:pt x="186"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131" name="Freeform 73">
              <a:extLst>
                <a:ext uri="{FF2B5EF4-FFF2-40B4-BE49-F238E27FC236}">
                  <a16:creationId xmlns:a16="http://schemas.microsoft.com/office/drawing/2014/main" id="{D69C0061-85EE-40DC-9C54-80AE5379CAA1}"/>
                </a:ext>
              </a:extLst>
            </p:cNvPr>
            <p:cNvSpPr>
              <a:spLocks/>
            </p:cNvSpPr>
            <p:nvPr/>
          </p:nvSpPr>
          <p:spPr bwMode="auto">
            <a:xfrm>
              <a:off x="8405813" y="2265363"/>
              <a:ext cx="190500" cy="180975"/>
            </a:xfrm>
            <a:custGeom>
              <a:avLst/>
              <a:gdLst>
                <a:gd name="T0" fmla="*/ 83 w 83"/>
                <a:gd name="T1" fmla="*/ 70 h 78"/>
                <a:gd name="T2" fmla="*/ 81 w 83"/>
                <a:gd name="T3" fmla="*/ 75 h 78"/>
                <a:gd name="T4" fmla="*/ 72 w 83"/>
                <a:gd name="T5" fmla="*/ 75 h 78"/>
                <a:gd name="T6" fmla="*/ 2 w 83"/>
                <a:gd name="T7" fmla="*/ 13 h 78"/>
                <a:gd name="T8" fmla="*/ 2 w 83"/>
                <a:gd name="T9" fmla="*/ 3 h 78"/>
                <a:gd name="T10" fmla="*/ 11 w 83"/>
                <a:gd name="T11" fmla="*/ 3 h 78"/>
                <a:gd name="T12" fmla="*/ 81 w 83"/>
                <a:gd name="T13" fmla="*/ 66 h 78"/>
                <a:gd name="T14" fmla="*/ 83 w 83"/>
                <a:gd name="T15" fmla="*/ 7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78">
                  <a:moveTo>
                    <a:pt x="83" y="70"/>
                  </a:moveTo>
                  <a:cubicBezTo>
                    <a:pt x="83" y="72"/>
                    <a:pt x="83" y="74"/>
                    <a:pt x="81" y="75"/>
                  </a:cubicBezTo>
                  <a:cubicBezTo>
                    <a:pt x="79" y="78"/>
                    <a:pt x="75" y="78"/>
                    <a:pt x="72" y="75"/>
                  </a:cubicBezTo>
                  <a:cubicBezTo>
                    <a:pt x="2" y="13"/>
                    <a:pt x="2" y="13"/>
                    <a:pt x="2" y="13"/>
                  </a:cubicBezTo>
                  <a:cubicBezTo>
                    <a:pt x="0" y="10"/>
                    <a:pt x="0" y="6"/>
                    <a:pt x="2" y="3"/>
                  </a:cubicBezTo>
                  <a:cubicBezTo>
                    <a:pt x="4" y="1"/>
                    <a:pt x="9" y="0"/>
                    <a:pt x="11" y="3"/>
                  </a:cubicBezTo>
                  <a:cubicBezTo>
                    <a:pt x="81" y="66"/>
                    <a:pt x="81" y="66"/>
                    <a:pt x="81" y="66"/>
                  </a:cubicBezTo>
                  <a:cubicBezTo>
                    <a:pt x="82" y="67"/>
                    <a:pt x="83" y="69"/>
                    <a:pt x="83"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132" name="Freeform 74">
              <a:extLst>
                <a:ext uri="{FF2B5EF4-FFF2-40B4-BE49-F238E27FC236}">
                  <a16:creationId xmlns:a16="http://schemas.microsoft.com/office/drawing/2014/main" id="{5867F7AE-F522-4EAD-9CB7-E9DAF3A6493D}"/>
                </a:ext>
              </a:extLst>
            </p:cNvPr>
            <p:cNvSpPr>
              <a:spLocks/>
            </p:cNvSpPr>
            <p:nvPr/>
          </p:nvSpPr>
          <p:spPr bwMode="auto">
            <a:xfrm>
              <a:off x="8058150" y="2208213"/>
              <a:ext cx="347663" cy="120650"/>
            </a:xfrm>
            <a:custGeom>
              <a:avLst/>
              <a:gdLst>
                <a:gd name="T0" fmla="*/ 148 w 151"/>
                <a:gd name="T1" fmla="*/ 0 h 52"/>
                <a:gd name="T2" fmla="*/ 151 w 151"/>
                <a:gd name="T3" fmla="*/ 11 h 52"/>
                <a:gd name="T4" fmla="*/ 75 w 151"/>
                <a:gd name="T5" fmla="*/ 52 h 52"/>
                <a:gd name="T6" fmla="*/ 0 w 151"/>
                <a:gd name="T7" fmla="*/ 11 h 52"/>
                <a:gd name="T8" fmla="*/ 2 w 151"/>
                <a:gd name="T9" fmla="*/ 0 h 52"/>
                <a:gd name="T10" fmla="*/ 10 w 151"/>
                <a:gd name="T11" fmla="*/ 10 h 52"/>
                <a:gd name="T12" fmla="*/ 10 w 151"/>
                <a:gd name="T13" fmla="*/ 11 h 52"/>
                <a:gd name="T14" fmla="*/ 75 w 151"/>
                <a:gd name="T15" fmla="*/ 46 h 52"/>
                <a:gd name="T16" fmla="*/ 140 w 151"/>
                <a:gd name="T17" fmla="*/ 11 h 52"/>
                <a:gd name="T18" fmla="*/ 140 w 151"/>
                <a:gd name="T19" fmla="*/ 10 h 52"/>
                <a:gd name="T20" fmla="*/ 148 w 151"/>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1" h="52">
                  <a:moveTo>
                    <a:pt x="148" y="0"/>
                  </a:moveTo>
                  <a:cubicBezTo>
                    <a:pt x="150" y="4"/>
                    <a:pt x="151" y="7"/>
                    <a:pt x="151" y="11"/>
                  </a:cubicBezTo>
                  <a:cubicBezTo>
                    <a:pt x="151" y="34"/>
                    <a:pt x="117" y="52"/>
                    <a:pt x="75" y="52"/>
                  </a:cubicBezTo>
                  <a:cubicBezTo>
                    <a:pt x="33" y="52"/>
                    <a:pt x="0" y="34"/>
                    <a:pt x="0" y="11"/>
                  </a:cubicBezTo>
                  <a:cubicBezTo>
                    <a:pt x="0" y="7"/>
                    <a:pt x="1" y="4"/>
                    <a:pt x="2" y="0"/>
                  </a:cubicBezTo>
                  <a:cubicBezTo>
                    <a:pt x="4" y="4"/>
                    <a:pt x="7" y="7"/>
                    <a:pt x="10" y="10"/>
                  </a:cubicBezTo>
                  <a:cubicBezTo>
                    <a:pt x="10" y="10"/>
                    <a:pt x="10" y="11"/>
                    <a:pt x="10" y="11"/>
                  </a:cubicBezTo>
                  <a:cubicBezTo>
                    <a:pt x="10" y="31"/>
                    <a:pt x="39" y="46"/>
                    <a:pt x="75" y="46"/>
                  </a:cubicBezTo>
                  <a:cubicBezTo>
                    <a:pt x="111" y="46"/>
                    <a:pt x="140" y="31"/>
                    <a:pt x="140" y="11"/>
                  </a:cubicBezTo>
                  <a:cubicBezTo>
                    <a:pt x="140" y="11"/>
                    <a:pt x="140" y="10"/>
                    <a:pt x="140" y="10"/>
                  </a:cubicBezTo>
                  <a:cubicBezTo>
                    <a:pt x="143" y="7"/>
                    <a:pt x="146" y="4"/>
                    <a:pt x="14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133" name="Freeform 75">
              <a:extLst>
                <a:ext uri="{FF2B5EF4-FFF2-40B4-BE49-F238E27FC236}">
                  <a16:creationId xmlns:a16="http://schemas.microsoft.com/office/drawing/2014/main" id="{173A40BB-D96D-49AE-8837-189647850664}"/>
                </a:ext>
              </a:extLst>
            </p:cNvPr>
            <p:cNvSpPr>
              <a:spLocks/>
            </p:cNvSpPr>
            <p:nvPr/>
          </p:nvSpPr>
          <p:spPr bwMode="auto">
            <a:xfrm>
              <a:off x="8058150" y="2316163"/>
              <a:ext cx="347663" cy="120650"/>
            </a:xfrm>
            <a:custGeom>
              <a:avLst/>
              <a:gdLst>
                <a:gd name="T0" fmla="*/ 148 w 151"/>
                <a:gd name="T1" fmla="*/ 0 h 52"/>
                <a:gd name="T2" fmla="*/ 151 w 151"/>
                <a:gd name="T3" fmla="*/ 11 h 52"/>
                <a:gd name="T4" fmla="*/ 75 w 151"/>
                <a:gd name="T5" fmla="*/ 52 h 52"/>
                <a:gd name="T6" fmla="*/ 0 w 151"/>
                <a:gd name="T7" fmla="*/ 11 h 52"/>
                <a:gd name="T8" fmla="*/ 2 w 151"/>
                <a:gd name="T9" fmla="*/ 0 h 52"/>
                <a:gd name="T10" fmla="*/ 10 w 151"/>
                <a:gd name="T11" fmla="*/ 10 h 52"/>
                <a:gd name="T12" fmla="*/ 10 w 151"/>
                <a:gd name="T13" fmla="*/ 11 h 52"/>
                <a:gd name="T14" fmla="*/ 75 w 151"/>
                <a:gd name="T15" fmla="*/ 46 h 52"/>
                <a:gd name="T16" fmla="*/ 140 w 151"/>
                <a:gd name="T17" fmla="*/ 11 h 52"/>
                <a:gd name="T18" fmla="*/ 140 w 151"/>
                <a:gd name="T19" fmla="*/ 10 h 52"/>
                <a:gd name="T20" fmla="*/ 148 w 151"/>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1" h="52">
                  <a:moveTo>
                    <a:pt x="148" y="0"/>
                  </a:moveTo>
                  <a:cubicBezTo>
                    <a:pt x="150" y="3"/>
                    <a:pt x="151" y="7"/>
                    <a:pt x="151" y="11"/>
                  </a:cubicBezTo>
                  <a:cubicBezTo>
                    <a:pt x="151" y="34"/>
                    <a:pt x="117" y="52"/>
                    <a:pt x="75" y="52"/>
                  </a:cubicBezTo>
                  <a:cubicBezTo>
                    <a:pt x="33" y="52"/>
                    <a:pt x="0" y="34"/>
                    <a:pt x="0" y="11"/>
                  </a:cubicBezTo>
                  <a:cubicBezTo>
                    <a:pt x="0" y="7"/>
                    <a:pt x="1" y="3"/>
                    <a:pt x="2" y="0"/>
                  </a:cubicBezTo>
                  <a:cubicBezTo>
                    <a:pt x="4" y="3"/>
                    <a:pt x="7" y="7"/>
                    <a:pt x="10" y="10"/>
                  </a:cubicBezTo>
                  <a:cubicBezTo>
                    <a:pt x="10" y="10"/>
                    <a:pt x="10" y="11"/>
                    <a:pt x="10" y="11"/>
                  </a:cubicBezTo>
                  <a:cubicBezTo>
                    <a:pt x="10" y="30"/>
                    <a:pt x="39" y="46"/>
                    <a:pt x="75" y="46"/>
                  </a:cubicBezTo>
                  <a:cubicBezTo>
                    <a:pt x="111" y="46"/>
                    <a:pt x="140" y="30"/>
                    <a:pt x="140" y="11"/>
                  </a:cubicBezTo>
                  <a:cubicBezTo>
                    <a:pt x="140" y="11"/>
                    <a:pt x="140" y="10"/>
                    <a:pt x="140" y="10"/>
                  </a:cubicBezTo>
                  <a:cubicBezTo>
                    <a:pt x="143" y="7"/>
                    <a:pt x="146" y="3"/>
                    <a:pt x="14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134" name="Freeform 76">
              <a:extLst>
                <a:ext uri="{FF2B5EF4-FFF2-40B4-BE49-F238E27FC236}">
                  <a16:creationId xmlns:a16="http://schemas.microsoft.com/office/drawing/2014/main" id="{135A04CC-3A15-45D0-918D-3153DF0EE6A6}"/>
                </a:ext>
              </a:extLst>
            </p:cNvPr>
            <p:cNvSpPr>
              <a:spLocks/>
            </p:cNvSpPr>
            <p:nvPr/>
          </p:nvSpPr>
          <p:spPr bwMode="auto">
            <a:xfrm>
              <a:off x="8058150" y="2433638"/>
              <a:ext cx="347663" cy="120650"/>
            </a:xfrm>
            <a:custGeom>
              <a:avLst/>
              <a:gdLst>
                <a:gd name="T0" fmla="*/ 148 w 151"/>
                <a:gd name="T1" fmla="*/ 0 h 52"/>
                <a:gd name="T2" fmla="*/ 151 w 151"/>
                <a:gd name="T3" fmla="*/ 11 h 52"/>
                <a:gd name="T4" fmla="*/ 75 w 151"/>
                <a:gd name="T5" fmla="*/ 52 h 52"/>
                <a:gd name="T6" fmla="*/ 0 w 151"/>
                <a:gd name="T7" fmla="*/ 11 h 52"/>
                <a:gd name="T8" fmla="*/ 2 w 151"/>
                <a:gd name="T9" fmla="*/ 0 h 52"/>
                <a:gd name="T10" fmla="*/ 10 w 151"/>
                <a:gd name="T11" fmla="*/ 10 h 52"/>
                <a:gd name="T12" fmla="*/ 10 w 151"/>
                <a:gd name="T13" fmla="*/ 11 h 52"/>
                <a:gd name="T14" fmla="*/ 75 w 151"/>
                <a:gd name="T15" fmla="*/ 46 h 52"/>
                <a:gd name="T16" fmla="*/ 140 w 151"/>
                <a:gd name="T17" fmla="*/ 11 h 52"/>
                <a:gd name="T18" fmla="*/ 140 w 151"/>
                <a:gd name="T19" fmla="*/ 10 h 52"/>
                <a:gd name="T20" fmla="*/ 148 w 151"/>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1" h="52">
                  <a:moveTo>
                    <a:pt x="148" y="0"/>
                  </a:moveTo>
                  <a:cubicBezTo>
                    <a:pt x="150" y="3"/>
                    <a:pt x="151" y="7"/>
                    <a:pt x="151" y="11"/>
                  </a:cubicBezTo>
                  <a:cubicBezTo>
                    <a:pt x="151" y="34"/>
                    <a:pt x="117" y="52"/>
                    <a:pt x="75" y="52"/>
                  </a:cubicBezTo>
                  <a:cubicBezTo>
                    <a:pt x="33" y="52"/>
                    <a:pt x="0" y="34"/>
                    <a:pt x="0" y="11"/>
                  </a:cubicBezTo>
                  <a:cubicBezTo>
                    <a:pt x="0" y="7"/>
                    <a:pt x="1" y="3"/>
                    <a:pt x="2" y="0"/>
                  </a:cubicBezTo>
                  <a:cubicBezTo>
                    <a:pt x="4" y="3"/>
                    <a:pt x="7" y="7"/>
                    <a:pt x="10" y="10"/>
                  </a:cubicBezTo>
                  <a:cubicBezTo>
                    <a:pt x="10" y="10"/>
                    <a:pt x="10" y="11"/>
                    <a:pt x="10" y="11"/>
                  </a:cubicBezTo>
                  <a:cubicBezTo>
                    <a:pt x="10" y="30"/>
                    <a:pt x="39" y="46"/>
                    <a:pt x="75" y="46"/>
                  </a:cubicBezTo>
                  <a:cubicBezTo>
                    <a:pt x="111" y="46"/>
                    <a:pt x="140" y="30"/>
                    <a:pt x="140" y="11"/>
                  </a:cubicBezTo>
                  <a:cubicBezTo>
                    <a:pt x="140" y="11"/>
                    <a:pt x="140" y="10"/>
                    <a:pt x="140" y="10"/>
                  </a:cubicBezTo>
                  <a:cubicBezTo>
                    <a:pt x="143" y="7"/>
                    <a:pt x="146" y="3"/>
                    <a:pt x="14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135" name="Freeform 77">
              <a:extLst>
                <a:ext uri="{FF2B5EF4-FFF2-40B4-BE49-F238E27FC236}">
                  <a16:creationId xmlns:a16="http://schemas.microsoft.com/office/drawing/2014/main" id="{98F378A1-BAD1-42AA-926F-B0C9015E847E}"/>
                </a:ext>
              </a:extLst>
            </p:cNvPr>
            <p:cNvSpPr>
              <a:spLocks/>
            </p:cNvSpPr>
            <p:nvPr/>
          </p:nvSpPr>
          <p:spPr bwMode="auto">
            <a:xfrm>
              <a:off x="8231188" y="2041525"/>
              <a:ext cx="174625" cy="187325"/>
            </a:xfrm>
            <a:custGeom>
              <a:avLst/>
              <a:gdLst>
                <a:gd name="T0" fmla="*/ 0 w 76"/>
                <a:gd name="T1" fmla="*/ 0 h 81"/>
                <a:gd name="T2" fmla="*/ 76 w 76"/>
                <a:gd name="T3" fmla="*/ 41 h 81"/>
                <a:gd name="T4" fmla="*/ 3 w 76"/>
                <a:gd name="T5" fmla="*/ 81 h 81"/>
                <a:gd name="T6" fmla="*/ 3 w 76"/>
                <a:gd name="T7" fmla="*/ 76 h 81"/>
                <a:gd name="T8" fmla="*/ 65 w 76"/>
                <a:gd name="T9" fmla="*/ 41 h 81"/>
                <a:gd name="T10" fmla="*/ 0 w 76"/>
                <a:gd name="T11" fmla="*/ 6 h 81"/>
                <a:gd name="T12" fmla="*/ 0 w 76"/>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76" h="81">
                  <a:moveTo>
                    <a:pt x="0" y="0"/>
                  </a:moveTo>
                  <a:cubicBezTo>
                    <a:pt x="42" y="0"/>
                    <a:pt x="76" y="18"/>
                    <a:pt x="76" y="41"/>
                  </a:cubicBezTo>
                  <a:cubicBezTo>
                    <a:pt x="76" y="63"/>
                    <a:pt x="44" y="80"/>
                    <a:pt x="3" y="81"/>
                  </a:cubicBezTo>
                  <a:cubicBezTo>
                    <a:pt x="3" y="76"/>
                    <a:pt x="3" y="76"/>
                    <a:pt x="3" y="76"/>
                  </a:cubicBezTo>
                  <a:cubicBezTo>
                    <a:pt x="38" y="75"/>
                    <a:pt x="65" y="59"/>
                    <a:pt x="65" y="41"/>
                  </a:cubicBezTo>
                  <a:cubicBezTo>
                    <a:pt x="65" y="21"/>
                    <a:pt x="36" y="6"/>
                    <a:pt x="0" y="6"/>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136" name="Freeform 78">
              <a:extLst>
                <a:ext uri="{FF2B5EF4-FFF2-40B4-BE49-F238E27FC236}">
                  <a16:creationId xmlns:a16="http://schemas.microsoft.com/office/drawing/2014/main" id="{1CDD9024-B71E-41E6-9EFB-C43110150BF5}"/>
                </a:ext>
              </a:extLst>
            </p:cNvPr>
            <p:cNvSpPr>
              <a:spLocks/>
            </p:cNvSpPr>
            <p:nvPr/>
          </p:nvSpPr>
          <p:spPr bwMode="auto">
            <a:xfrm>
              <a:off x="8108950" y="2706688"/>
              <a:ext cx="246063" cy="31750"/>
            </a:xfrm>
            <a:custGeom>
              <a:avLst/>
              <a:gdLst>
                <a:gd name="T0" fmla="*/ 100 w 107"/>
                <a:gd name="T1" fmla="*/ 0 h 14"/>
                <a:gd name="T2" fmla="*/ 107 w 107"/>
                <a:gd name="T3" fmla="*/ 7 h 14"/>
                <a:gd name="T4" fmla="*/ 100 w 107"/>
                <a:gd name="T5" fmla="*/ 14 h 14"/>
                <a:gd name="T6" fmla="*/ 6 w 107"/>
                <a:gd name="T7" fmla="*/ 14 h 14"/>
                <a:gd name="T8" fmla="*/ 0 w 107"/>
                <a:gd name="T9" fmla="*/ 7 h 14"/>
                <a:gd name="T10" fmla="*/ 1 w 107"/>
                <a:gd name="T11" fmla="*/ 2 h 14"/>
                <a:gd name="T12" fmla="*/ 6 w 107"/>
                <a:gd name="T13" fmla="*/ 0 h 14"/>
                <a:gd name="T14" fmla="*/ 100 w 107"/>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4">
                  <a:moveTo>
                    <a:pt x="100" y="0"/>
                  </a:moveTo>
                  <a:cubicBezTo>
                    <a:pt x="104" y="0"/>
                    <a:pt x="107" y="3"/>
                    <a:pt x="107" y="7"/>
                  </a:cubicBezTo>
                  <a:cubicBezTo>
                    <a:pt x="107" y="11"/>
                    <a:pt x="104" y="14"/>
                    <a:pt x="100" y="14"/>
                  </a:cubicBezTo>
                  <a:cubicBezTo>
                    <a:pt x="6" y="14"/>
                    <a:pt x="6" y="14"/>
                    <a:pt x="6" y="14"/>
                  </a:cubicBezTo>
                  <a:cubicBezTo>
                    <a:pt x="3" y="14"/>
                    <a:pt x="0" y="11"/>
                    <a:pt x="0" y="7"/>
                  </a:cubicBezTo>
                  <a:cubicBezTo>
                    <a:pt x="0" y="5"/>
                    <a:pt x="0" y="3"/>
                    <a:pt x="1" y="2"/>
                  </a:cubicBezTo>
                  <a:cubicBezTo>
                    <a:pt x="3" y="1"/>
                    <a:pt x="4" y="0"/>
                    <a:pt x="6" y="0"/>
                  </a:cubicBezTo>
                  <a:lnTo>
                    <a:pt x="1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137" name="Freeform 79">
              <a:extLst>
                <a:ext uri="{FF2B5EF4-FFF2-40B4-BE49-F238E27FC236}">
                  <a16:creationId xmlns:a16="http://schemas.microsoft.com/office/drawing/2014/main" id="{CA44EA52-05F3-4A0A-8723-52CCC38688A4}"/>
                </a:ext>
              </a:extLst>
            </p:cNvPr>
            <p:cNvSpPr>
              <a:spLocks/>
            </p:cNvSpPr>
            <p:nvPr/>
          </p:nvSpPr>
          <p:spPr bwMode="auto">
            <a:xfrm>
              <a:off x="8058150" y="2041525"/>
              <a:ext cx="179388" cy="187325"/>
            </a:xfrm>
            <a:custGeom>
              <a:avLst/>
              <a:gdLst>
                <a:gd name="T0" fmla="*/ 78 w 78"/>
                <a:gd name="T1" fmla="*/ 76 h 81"/>
                <a:gd name="T2" fmla="*/ 78 w 78"/>
                <a:gd name="T3" fmla="*/ 81 h 81"/>
                <a:gd name="T4" fmla="*/ 75 w 78"/>
                <a:gd name="T5" fmla="*/ 81 h 81"/>
                <a:gd name="T6" fmla="*/ 0 w 78"/>
                <a:gd name="T7" fmla="*/ 41 h 81"/>
                <a:gd name="T8" fmla="*/ 75 w 78"/>
                <a:gd name="T9" fmla="*/ 0 h 81"/>
                <a:gd name="T10" fmla="*/ 75 w 78"/>
                <a:gd name="T11" fmla="*/ 0 h 81"/>
                <a:gd name="T12" fmla="*/ 75 w 78"/>
                <a:gd name="T13" fmla="*/ 6 h 81"/>
                <a:gd name="T14" fmla="*/ 10 w 78"/>
                <a:gd name="T15" fmla="*/ 41 h 81"/>
                <a:gd name="T16" fmla="*/ 75 w 78"/>
                <a:gd name="T17" fmla="*/ 76 h 81"/>
                <a:gd name="T18" fmla="*/ 78 w 78"/>
                <a:gd name="T19" fmla="*/ 7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81">
                  <a:moveTo>
                    <a:pt x="78" y="76"/>
                  </a:moveTo>
                  <a:cubicBezTo>
                    <a:pt x="78" y="81"/>
                    <a:pt x="78" y="81"/>
                    <a:pt x="78" y="81"/>
                  </a:cubicBezTo>
                  <a:cubicBezTo>
                    <a:pt x="77" y="81"/>
                    <a:pt x="76" y="81"/>
                    <a:pt x="75" y="81"/>
                  </a:cubicBezTo>
                  <a:cubicBezTo>
                    <a:pt x="33" y="81"/>
                    <a:pt x="0" y="63"/>
                    <a:pt x="0" y="41"/>
                  </a:cubicBezTo>
                  <a:cubicBezTo>
                    <a:pt x="0" y="18"/>
                    <a:pt x="33" y="0"/>
                    <a:pt x="75" y="0"/>
                  </a:cubicBezTo>
                  <a:cubicBezTo>
                    <a:pt x="75" y="0"/>
                    <a:pt x="75" y="0"/>
                    <a:pt x="75" y="0"/>
                  </a:cubicBezTo>
                  <a:cubicBezTo>
                    <a:pt x="75" y="6"/>
                    <a:pt x="75" y="6"/>
                    <a:pt x="75" y="6"/>
                  </a:cubicBezTo>
                  <a:cubicBezTo>
                    <a:pt x="39" y="6"/>
                    <a:pt x="10" y="21"/>
                    <a:pt x="10" y="41"/>
                  </a:cubicBezTo>
                  <a:cubicBezTo>
                    <a:pt x="10" y="60"/>
                    <a:pt x="39" y="76"/>
                    <a:pt x="75" y="76"/>
                  </a:cubicBezTo>
                  <a:cubicBezTo>
                    <a:pt x="76" y="76"/>
                    <a:pt x="77" y="76"/>
                    <a:pt x="78"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138" name="Freeform 80">
              <a:extLst>
                <a:ext uri="{FF2B5EF4-FFF2-40B4-BE49-F238E27FC236}">
                  <a16:creationId xmlns:a16="http://schemas.microsoft.com/office/drawing/2014/main" id="{D60E8806-9E04-4633-A4B9-1DC1810644E3}"/>
                </a:ext>
              </a:extLst>
            </p:cNvPr>
            <p:cNvSpPr>
              <a:spLocks/>
            </p:cNvSpPr>
            <p:nvPr/>
          </p:nvSpPr>
          <p:spPr bwMode="auto">
            <a:xfrm>
              <a:off x="7629525" y="2687638"/>
              <a:ext cx="460375" cy="158750"/>
            </a:xfrm>
            <a:custGeom>
              <a:avLst/>
              <a:gdLst>
                <a:gd name="T0" fmla="*/ 196 w 200"/>
                <a:gd name="T1" fmla="*/ 0 h 69"/>
                <a:gd name="T2" fmla="*/ 200 w 200"/>
                <a:gd name="T3" fmla="*/ 15 h 69"/>
                <a:gd name="T4" fmla="*/ 100 w 200"/>
                <a:gd name="T5" fmla="*/ 69 h 69"/>
                <a:gd name="T6" fmla="*/ 0 w 200"/>
                <a:gd name="T7" fmla="*/ 15 h 69"/>
                <a:gd name="T8" fmla="*/ 4 w 200"/>
                <a:gd name="T9" fmla="*/ 0 h 69"/>
                <a:gd name="T10" fmla="*/ 15 w 200"/>
                <a:gd name="T11" fmla="*/ 13 h 69"/>
                <a:gd name="T12" fmla="*/ 15 w 200"/>
                <a:gd name="T13" fmla="*/ 15 h 69"/>
                <a:gd name="T14" fmla="*/ 100 w 200"/>
                <a:gd name="T15" fmla="*/ 61 h 69"/>
                <a:gd name="T16" fmla="*/ 186 w 200"/>
                <a:gd name="T17" fmla="*/ 15 h 69"/>
                <a:gd name="T18" fmla="*/ 186 w 200"/>
                <a:gd name="T19" fmla="*/ 13 h 69"/>
                <a:gd name="T20" fmla="*/ 196 w 200"/>
                <a:gd name="T2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 h="69">
                  <a:moveTo>
                    <a:pt x="196" y="0"/>
                  </a:moveTo>
                  <a:cubicBezTo>
                    <a:pt x="199" y="5"/>
                    <a:pt x="200" y="10"/>
                    <a:pt x="200" y="15"/>
                  </a:cubicBezTo>
                  <a:cubicBezTo>
                    <a:pt x="200" y="44"/>
                    <a:pt x="155" y="69"/>
                    <a:pt x="100" y="69"/>
                  </a:cubicBezTo>
                  <a:cubicBezTo>
                    <a:pt x="45" y="69"/>
                    <a:pt x="0" y="44"/>
                    <a:pt x="0" y="15"/>
                  </a:cubicBezTo>
                  <a:cubicBezTo>
                    <a:pt x="0" y="10"/>
                    <a:pt x="2" y="5"/>
                    <a:pt x="4" y="0"/>
                  </a:cubicBezTo>
                  <a:cubicBezTo>
                    <a:pt x="7" y="5"/>
                    <a:pt x="10" y="9"/>
                    <a:pt x="15" y="13"/>
                  </a:cubicBezTo>
                  <a:cubicBezTo>
                    <a:pt x="15" y="14"/>
                    <a:pt x="15" y="14"/>
                    <a:pt x="15" y="15"/>
                  </a:cubicBezTo>
                  <a:cubicBezTo>
                    <a:pt x="15" y="40"/>
                    <a:pt x="53" y="61"/>
                    <a:pt x="100" y="61"/>
                  </a:cubicBezTo>
                  <a:cubicBezTo>
                    <a:pt x="148" y="61"/>
                    <a:pt x="186" y="40"/>
                    <a:pt x="186" y="15"/>
                  </a:cubicBezTo>
                  <a:cubicBezTo>
                    <a:pt x="186" y="14"/>
                    <a:pt x="186" y="14"/>
                    <a:pt x="186" y="13"/>
                  </a:cubicBezTo>
                  <a:cubicBezTo>
                    <a:pt x="190" y="9"/>
                    <a:pt x="194" y="5"/>
                    <a:pt x="1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139" name="Freeform 81">
              <a:extLst>
                <a:ext uri="{FF2B5EF4-FFF2-40B4-BE49-F238E27FC236}">
                  <a16:creationId xmlns:a16="http://schemas.microsoft.com/office/drawing/2014/main" id="{F9B17007-108A-4055-BF75-31AD91767FD5}"/>
                </a:ext>
              </a:extLst>
            </p:cNvPr>
            <p:cNvSpPr>
              <a:spLocks/>
            </p:cNvSpPr>
            <p:nvPr/>
          </p:nvSpPr>
          <p:spPr bwMode="auto">
            <a:xfrm>
              <a:off x="7629525" y="2830513"/>
              <a:ext cx="460375" cy="157162"/>
            </a:xfrm>
            <a:custGeom>
              <a:avLst/>
              <a:gdLst>
                <a:gd name="T0" fmla="*/ 196 w 200"/>
                <a:gd name="T1" fmla="*/ 0 h 68"/>
                <a:gd name="T2" fmla="*/ 200 w 200"/>
                <a:gd name="T3" fmla="*/ 15 h 68"/>
                <a:gd name="T4" fmla="*/ 100 w 200"/>
                <a:gd name="T5" fmla="*/ 68 h 68"/>
                <a:gd name="T6" fmla="*/ 0 w 200"/>
                <a:gd name="T7" fmla="*/ 15 h 68"/>
                <a:gd name="T8" fmla="*/ 4 w 200"/>
                <a:gd name="T9" fmla="*/ 0 h 68"/>
                <a:gd name="T10" fmla="*/ 15 w 200"/>
                <a:gd name="T11" fmla="*/ 13 h 68"/>
                <a:gd name="T12" fmla="*/ 15 w 200"/>
                <a:gd name="T13" fmla="*/ 15 h 68"/>
                <a:gd name="T14" fmla="*/ 100 w 200"/>
                <a:gd name="T15" fmla="*/ 61 h 68"/>
                <a:gd name="T16" fmla="*/ 186 w 200"/>
                <a:gd name="T17" fmla="*/ 15 h 68"/>
                <a:gd name="T18" fmla="*/ 186 w 200"/>
                <a:gd name="T19" fmla="*/ 13 h 68"/>
                <a:gd name="T20" fmla="*/ 196 w 200"/>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 h="68">
                  <a:moveTo>
                    <a:pt x="196" y="0"/>
                  </a:moveTo>
                  <a:cubicBezTo>
                    <a:pt x="199" y="5"/>
                    <a:pt x="200" y="9"/>
                    <a:pt x="200" y="15"/>
                  </a:cubicBezTo>
                  <a:cubicBezTo>
                    <a:pt x="200" y="44"/>
                    <a:pt x="155" y="68"/>
                    <a:pt x="100" y="68"/>
                  </a:cubicBezTo>
                  <a:cubicBezTo>
                    <a:pt x="45" y="68"/>
                    <a:pt x="0" y="44"/>
                    <a:pt x="0" y="15"/>
                  </a:cubicBezTo>
                  <a:cubicBezTo>
                    <a:pt x="0" y="9"/>
                    <a:pt x="2" y="5"/>
                    <a:pt x="4" y="0"/>
                  </a:cubicBezTo>
                  <a:cubicBezTo>
                    <a:pt x="7" y="5"/>
                    <a:pt x="10" y="9"/>
                    <a:pt x="15" y="13"/>
                  </a:cubicBezTo>
                  <a:cubicBezTo>
                    <a:pt x="15" y="13"/>
                    <a:pt x="15" y="14"/>
                    <a:pt x="15" y="15"/>
                  </a:cubicBezTo>
                  <a:cubicBezTo>
                    <a:pt x="15" y="40"/>
                    <a:pt x="53" y="61"/>
                    <a:pt x="100" y="61"/>
                  </a:cubicBezTo>
                  <a:cubicBezTo>
                    <a:pt x="148" y="61"/>
                    <a:pt x="186" y="40"/>
                    <a:pt x="186" y="15"/>
                  </a:cubicBezTo>
                  <a:cubicBezTo>
                    <a:pt x="186" y="14"/>
                    <a:pt x="186" y="13"/>
                    <a:pt x="186" y="13"/>
                  </a:cubicBezTo>
                  <a:cubicBezTo>
                    <a:pt x="190" y="9"/>
                    <a:pt x="194" y="5"/>
                    <a:pt x="1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140" name="Freeform 82">
              <a:extLst>
                <a:ext uri="{FF2B5EF4-FFF2-40B4-BE49-F238E27FC236}">
                  <a16:creationId xmlns:a16="http://schemas.microsoft.com/office/drawing/2014/main" id="{B5A89E1C-229B-4FE4-8D06-376EACAFB9DE}"/>
                </a:ext>
              </a:extLst>
            </p:cNvPr>
            <p:cNvSpPr>
              <a:spLocks/>
            </p:cNvSpPr>
            <p:nvPr/>
          </p:nvSpPr>
          <p:spPr bwMode="auto">
            <a:xfrm>
              <a:off x="7629525" y="2984500"/>
              <a:ext cx="460375" cy="160337"/>
            </a:xfrm>
            <a:custGeom>
              <a:avLst/>
              <a:gdLst>
                <a:gd name="T0" fmla="*/ 196 w 200"/>
                <a:gd name="T1" fmla="*/ 0 h 69"/>
                <a:gd name="T2" fmla="*/ 200 w 200"/>
                <a:gd name="T3" fmla="*/ 15 h 69"/>
                <a:gd name="T4" fmla="*/ 100 w 200"/>
                <a:gd name="T5" fmla="*/ 69 h 69"/>
                <a:gd name="T6" fmla="*/ 0 w 200"/>
                <a:gd name="T7" fmla="*/ 15 h 69"/>
                <a:gd name="T8" fmla="*/ 4 w 200"/>
                <a:gd name="T9" fmla="*/ 0 h 69"/>
                <a:gd name="T10" fmla="*/ 15 w 200"/>
                <a:gd name="T11" fmla="*/ 13 h 69"/>
                <a:gd name="T12" fmla="*/ 15 w 200"/>
                <a:gd name="T13" fmla="*/ 15 h 69"/>
                <a:gd name="T14" fmla="*/ 100 w 200"/>
                <a:gd name="T15" fmla="*/ 61 h 69"/>
                <a:gd name="T16" fmla="*/ 186 w 200"/>
                <a:gd name="T17" fmla="*/ 15 h 69"/>
                <a:gd name="T18" fmla="*/ 186 w 200"/>
                <a:gd name="T19" fmla="*/ 13 h 69"/>
                <a:gd name="T20" fmla="*/ 196 w 200"/>
                <a:gd name="T2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 h="69">
                  <a:moveTo>
                    <a:pt x="196" y="0"/>
                  </a:moveTo>
                  <a:cubicBezTo>
                    <a:pt x="199" y="5"/>
                    <a:pt x="200" y="10"/>
                    <a:pt x="200" y="15"/>
                  </a:cubicBezTo>
                  <a:cubicBezTo>
                    <a:pt x="200" y="45"/>
                    <a:pt x="155" y="69"/>
                    <a:pt x="100" y="69"/>
                  </a:cubicBezTo>
                  <a:cubicBezTo>
                    <a:pt x="45" y="69"/>
                    <a:pt x="0" y="45"/>
                    <a:pt x="0" y="15"/>
                  </a:cubicBezTo>
                  <a:cubicBezTo>
                    <a:pt x="0" y="10"/>
                    <a:pt x="2" y="5"/>
                    <a:pt x="4" y="0"/>
                  </a:cubicBezTo>
                  <a:cubicBezTo>
                    <a:pt x="7" y="5"/>
                    <a:pt x="10" y="9"/>
                    <a:pt x="15" y="13"/>
                  </a:cubicBezTo>
                  <a:cubicBezTo>
                    <a:pt x="15" y="14"/>
                    <a:pt x="15" y="14"/>
                    <a:pt x="15" y="15"/>
                  </a:cubicBezTo>
                  <a:cubicBezTo>
                    <a:pt x="15" y="41"/>
                    <a:pt x="53" y="61"/>
                    <a:pt x="100" y="61"/>
                  </a:cubicBezTo>
                  <a:cubicBezTo>
                    <a:pt x="148" y="61"/>
                    <a:pt x="186" y="41"/>
                    <a:pt x="186" y="15"/>
                  </a:cubicBezTo>
                  <a:cubicBezTo>
                    <a:pt x="186" y="14"/>
                    <a:pt x="186" y="14"/>
                    <a:pt x="186" y="13"/>
                  </a:cubicBezTo>
                  <a:cubicBezTo>
                    <a:pt x="190" y="9"/>
                    <a:pt x="194" y="5"/>
                    <a:pt x="1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141" name="Freeform 83">
              <a:extLst>
                <a:ext uri="{FF2B5EF4-FFF2-40B4-BE49-F238E27FC236}">
                  <a16:creationId xmlns:a16="http://schemas.microsoft.com/office/drawing/2014/main" id="{470234D8-8790-4DA0-A312-2B2452449764}"/>
                </a:ext>
              </a:extLst>
            </p:cNvPr>
            <p:cNvSpPr>
              <a:spLocks/>
            </p:cNvSpPr>
            <p:nvPr/>
          </p:nvSpPr>
          <p:spPr bwMode="auto">
            <a:xfrm>
              <a:off x="7864475" y="2265363"/>
              <a:ext cx="193675" cy="180975"/>
            </a:xfrm>
            <a:custGeom>
              <a:avLst/>
              <a:gdLst>
                <a:gd name="T0" fmla="*/ 82 w 84"/>
                <a:gd name="T1" fmla="*/ 3 h 78"/>
                <a:gd name="T2" fmla="*/ 81 w 84"/>
                <a:gd name="T3" fmla="*/ 13 h 78"/>
                <a:gd name="T4" fmla="*/ 11 w 84"/>
                <a:gd name="T5" fmla="*/ 75 h 78"/>
                <a:gd name="T6" fmla="*/ 2 w 84"/>
                <a:gd name="T7" fmla="*/ 75 h 78"/>
                <a:gd name="T8" fmla="*/ 0 w 84"/>
                <a:gd name="T9" fmla="*/ 70 h 78"/>
                <a:gd name="T10" fmla="*/ 3 w 84"/>
                <a:gd name="T11" fmla="*/ 66 h 78"/>
                <a:gd name="T12" fmla="*/ 72 w 84"/>
                <a:gd name="T13" fmla="*/ 3 h 78"/>
                <a:gd name="T14" fmla="*/ 82 w 84"/>
                <a:gd name="T15" fmla="*/ 3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78">
                  <a:moveTo>
                    <a:pt x="82" y="3"/>
                  </a:moveTo>
                  <a:cubicBezTo>
                    <a:pt x="84" y="6"/>
                    <a:pt x="84" y="10"/>
                    <a:pt x="81" y="13"/>
                  </a:cubicBezTo>
                  <a:cubicBezTo>
                    <a:pt x="11" y="75"/>
                    <a:pt x="11" y="75"/>
                    <a:pt x="11" y="75"/>
                  </a:cubicBezTo>
                  <a:cubicBezTo>
                    <a:pt x="9" y="78"/>
                    <a:pt x="5" y="78"/>
                    <a:pt x="2" y="75"/>
                  </a:cubicBezTo>
                  <a:cubicBezTo>
                    <a:pt x="1" y="74"/>
                    <a:pt x="0" y="72"/>
                    <a:pt x="0" y="70"/>
                  </a:cubicBezTo>
                  <a:cubicBezTo>
                    <a:pt x="0" y="69"/>
                    <a:pt x="1" y="67"/>
                    <a:pt x="3" y="66"/>
                  </a:cubicBezTo>
                  <a:cubicBezTo>
                    <a:pt x="72" y="3"/>
                    <a:pt x="72" y="3"/>
                    <a:pt x="72" y="3"/>
                  </a:cubicBezTo>
                  <a:cubicBezTo>
                    <a:pt x="75" y="0"/>
                    <a:pt x="79" y="1"/>
                    <a:pt x="8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142" name="Freeform 84">
              <a:extLst>
                <a:ext uri="{FF2B5EF4-FFF2-40B4-BE49-F238E27FC236}">
                  <a16:creationId xmlns:a16="http://schemas.microsoft.com/office/drawing/2014/main" id="{8E681BE6-6241-472A-85DA-26E40A218FF9}"/>
                </a:ext>
              </a:extLst>
            </p:cNvPr>
            <p:cNvSpPr>
              <a:spLocks noEditPoints="1"/>
            </p:cNvSpPr>
            <p:nvPr/>
          </p:nvSpPr>
          <p:spPr bwMode="auto">
            <a:xfrm>
              <a:off x="7629525" y="2468563"/>
              <a:ext cx="460375" cy="246062"/>
            </a:xfrm>
            <a:custGeom>
              <a:avLst/>
              <a:gdLst>
                <a:gd name="T0" fmla="*/ 100 w 200"/>
                <a:gd name="T1" fmla="*/ 0 h 107"/>
                <a:gd name="T2" fmla="*/ 200 w 200"/>
                <a:gd name="T3" fmla="*/ 54 h 107"/>
                <a:gd name="T4" fmla="*/ 100 w 200"/>
                <a:gd name="T5" fmla="*/ 107 h 107"/>
                <a:gd name="T6" fmla="*/ 0 w 200"/>
                <a:gd name="T7" fmla="*/ 54 h 107"/>
                <a:gd name="T8" fmla="*/ 100 w 200"/>
                <a:gd name="T9" fmla="*/ 0 h 107"/>
                <a:gd name="T10" fmla="*/ 186 w 200"/>
                <a:gd name="T11" fmla="*/ 54 h 107"/>
                <a:gd name="T12" fmla="*/ 100 w 200"/>
                <a:gd name="T13" fmla="*/ 7 h 107"/>
                <a:gd name="T14" fmla="*/ 15 w 200"/>
                <a:gd name="T15" fmla="*/ 54 h 107"/>
                <a:gd name="T16" fmla="*/ 100 w 200"/>
                <a:gd name="T17" fmla="*/ 100 h 107"/>
                <a:gd name="T18" fmla="*/ 186 w 200"/>
                <a:gd name="T19" fmla="*/ 5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107">
                  <a:moveTo>
                    <a:pt x="100" y="0"/>
                  </a:moveTo>
                  <a:cubicBezTo>
                    <a:pt x="155" y="0"/>
                    <a:pt x="200" y="24"/>
                    <a:pt x="200" y="54"/>
                  </a:cubicBezTo>
                  <a:cubicBezTo>
                    <a:pt x="200" y="83"/>
                    <a:pt x="155" y="107"/>
                    <a:pt x="100" y="107"/>
                  </a:cubicBezTo>
                  <a:cubicBezTo>
                    <a:pt x="45" y="107"/>
                    <a:pt x="0" y="83"/>
                    <a:pt x="0" y="54"/>
                  </a:cubicBezTo>
                  <a:cubicBezTo>
                    <a:pt x="0" y="24"/>
                    <a:pt x="45" y="0"/>
                    <a:pt x="100" y="0"/>
                  </a:cubicBezTo>
                  <a:close/>
                  <a:moveTo>
                    <a:pt x="186" y="54"/>
                  </a:moveTo>
                  <a:cubicBezTo>
                    <a:pt x="186" y="28"/>
                    <a:pt x="148" y="7"/>
                    <a:pt x="100" y="7"/>
                  </a:cubicBezTo>
                  <a:cubicBezTo>
                    <a:pt x="53" y="7"/>
                    <a:pt x="15" y="28"/>
                    <a:pt x="15" y="54"/>
                  </a:cubicBezTo>
                  <a:cubicBezTo>
                    <a:pt x="15" y="79"/>
                    <a:pt x="53" y="100"/>
                    <a:pt x="100" y="100"/>
                  </a:cubicBezTo>
                  <a:cubicBezTo>
                    <a:pt x="148" y="100"/>
                    <a:pt x="186" y="79"/>
                    <a:pt x="186"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143" name="Oval 85">
              <a:extLst>
                <a:ext uri="{FF2B5EF4-FFF2-40B4-BE49-F238E27FC236}">
                  <a16:creationId xmlns:a16="http://schemas.microsoft.com/office/drawing/2014/main" id="{05A0A5BB-EA73-4C68-8ECA-6285BC5DA80E}"/>
                </a:ext>
              </a:extLst>
            </p:cNvPr>
            <p:cNvSpPr>
              <a:spLocks noChangeArrowheads="1"/>
            </p:cNvSpPr>
            <p:nvPr/>
          </p:nvSpPr>
          <p:spPr bwMode="auto">
            <a:xfrm>
              <a:off x="8447088" y="2508250"/>
              <a:ext cx="307975" cy="1682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144" name="Oval 86">
              <a:extLst>
                <a:ext uri="{FF2B5EF4-FFF2-40B4-BE49-F238E27FC236}">
                  <a16:creationId xmlns:a16="http://schemas.microsoft.com/office/drawing/2014/main" id="{1BCD6DC7-725D-4809-A0D8-B65768011861}"/>
                </a:ext>
              </a:extLst>
            </p:cNvPr>
            <p:cNvSpPr>
              <a:spLocks noChangeArrowheads="1"/>
            </p:cNvSpPr>
            <p:nvPr/>
          </p:nvSpPr>
          <p:spPr bwMode="auto">
            <a:xfrm>
              <a:off x="8121650" y="2079625"/>
              <a:ext cx="217488" cy="1143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sp>
          <p:nvSpPr>
            <p:cNvPr id="145" name="Oval 87">
              <a:extLst>
                <a:ext uri="{FF2B5EF4-FFF2-40B4-BE49-F238E27FC236}">
                  <a16:creationId xmlns:a16="http://schemas.microsoft.com/office/drawing/2014/main" id="{F65D93DB-BFD6-437A-98B5-8CF48AE85A5D}"/>
                </a:ext>
              </a:extLst>
            </p:cNvPr>
            <p:cNvSpPr>
              <a:spLocks noChangeArrowheads="1"/>
            </p:cNvSpPr>
            <p:nvPr/>
          </p:nvSpPr>
          <p:spPr bwMode="auto">
            <a:xfrm>
              <a:off x="7705725" y="2508250"/>
              <a:ext cx="307975" cy="1682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38"/>
                </a:solidFill>
                <a:effectLst/>
                <a:uLnTx/>
                <a:uFillTx/>
                <a:latin typeface="Arial"/>
                <a:ea typeface="+mn-ea"/>
                <a:cs typeface="+mn-cs"/>
              </a:endParaRPr>
            </a:p>
          </p:txBody>
        </p:sp>
      </p:grpSp>
      <p:sp>
        <p:nvSpPr>
          <p:cNvPr id="148" name="Arrow: Right 147">
            <a:extLst>
              <a:ext uri="{FF2B5EF4-FFF2-40B4-BE49-F238E27FC236}">
                <a16:creationId xmlns:a16="http://schemas.microsoft.com/office/drawing/2014/main" id="{71ECDD45-100E-41DC-857C-1EB7BE653FD5}"/>
              </a:ext>
            </a:extLst>
          </p:cNvPr>
          <p:cNvSpPr/>
          <p:nvPr/>
        </p:nvSpPr>
        <p:spPr>
          <a:xfrm>
            <a:off x="4179370" y="1759066"/>
            <a:ext cx="3677513" cy="813845"/>
          </a:xfrm>
          <a:prstGeom prst="rightArrow">
            <a:avLst/>
          </a:prstGeom>
          <a:gradFill flip="none" rotWithShape="1">
            <a:gsLst>
              <a:gs pos="0">
                <a:srgbClr val="004A94">
                  <a:shade val="30000"/>
                  <a:satMod val="115000"/>
                </a:srgbClr>
              </a:gs>
              <a:gs pos="50000">
                <a:srgbClr val="004A94">
                  <a:shade val="67500"/>
                  <a:satMod val="115000"/>
                </a:srgbClr>
              </a:gs>
              <a:gs pos="100000">
                <a:srgbClr val="004A94">
                  <a:shade val="100000"/>
                  <a:satMod val="115000"/>
                </a:srgbClr>
              </a:gs>
            </a:gsLst>
            <a:lin ang="0" scaled="1"/>
            <a:tileRect/>
          </a:gra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600" b="1" i="0" u="none" strike="noStrike" kern="1200" cap="none" spc="300" normalizeH="0" baseline="0" noProof="0" dirty="0">
                <a:ln>
                  <a:noFill/>
                </a:ln>
                <a:solidFill>
                  <a:srgbClr val="FFFFFF"/>
                </a:solidFill>
                <a:effectLst/>
                <a:uLnTx/>
                <a:uFillTx/>
                <a:latin typeface="Arial"/>
                <a:ea typeface="+mn-ea"/>
                <a:cs typeface="Arial"/>
              </a:rPr>
              <a:t>SIMPLICITY</a:t>
            </a:r>
          </a:p>
        </p:txBody>
      </p:sp>
      <p:sp>
        <p:nvSpPr>
          <p:cNvPr id="149" name="Arrow: Right 148">
            <a:extLst>
              <a:ext uri="{FF2B5EF4-FFF2-40B4-BE49-F238E27FC236}">
                <a16:creationId xmlns:a16="http://schemas.microsoft.com/office/drawing/2014/main" id="{378FCDFC-65E3-4EDD-8627-5A2E2E1FD52D}"/>
              </a:ext>
            </a:extLst>
          </p:cNvPr>
          <p:cNvSpPr/>
          <p:nvPr/>
        </p:nvSpPr>
        <p:spPr>
          <a:xfrm>
            <a:off x="4204771" y="2459205"/>
            <a:ext cx="3242768" cy="813845"/>
          </a:xfrm>
          <a:prstGeom prst="rightArrow">
            <a:avLst/>
          </a:prstGeom>
          <a:gradFill flip="none" rotWithShape="1">
            <a:gsLst>
              <a:gs pos="0">
                <a:srgbClr val="004A94">
                  <a:shade val="30000"/>
                  <a:satMod val="115000"/>
                </a:srgbClr>
              </a:gs>
              <a:gs pos="50000">
                <a:srgbClr val="004A94">
                  <a:shade val="67500"/>
                  <a:satMod val="115000"/>
                </a:srgbClr>
              </a:gs>
              <a:gs pos="100000">
                <a:srgbClr val="004A94">
                  <a:shade val="100000"/>
                  <a:satMod val="115000"/>
                </a:srgbClr>
              </a:gs>
            </a:gsLst>
            <a:lin ang="0" scaled="1"/>
            <a:tileRect/>
          </a:gra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600" b="1" i="0" u="none" strike="noStrike" kern="1200" cap="none" spc="300" normalizeH="0" baseline="0" noProof="0" dirty="0">
                <a:ln>
                  <a:noFill/>
                </a:ln>
                <a:solidFill>
                  <a:srgbClr val="FFFFFF"/>
                </a:solidFill>
                <a:effectLst/>
                <a:uLnTx/>
                <a:uFillTx/>
                <a:latin typeface="Arial"/>
                <a:ea typeface="+mn-ea"/>
                <a:cs typeface="Arial"/>
              </a:rPr>
              <a:t>ACCESSIBILITY</a:t>
            </a:r>
          </a:p>
        </p:txBody>
      </p:sp>
      <p:grpSp>
        <p:nvGrpSpPr>
          <p:cNvPr id="17" name="Group 16">
            <a:extLst>
              <a:ext uri="{FF2B5EF4-FFF2-40B4-BE49-F238E27FC236}">
                <a16:creationId xmlns:a16="http://schemas.microsoft.com/office/drawing/2014/main" id="{5C0128C6-A5DA-46F7-8FF1-56FCC4F15C2A}"/>
              </a:ext>
            </a:extLst>
          </p:cNvPr>
          <p:cNvGrpSpPr/>
          <p:nvPr/>
        </p:nvGrpSpPr>
        <p:grpSpPr>
          <a:xfrm>
            <a:off x="5353307" y="5511039"/>
            <a:ext cx="1460786" cy="500379"/>
            <a:chOff x="5365607" y="5383222"/>
            <a:chExt cx="1460786" cy="500379"/>
          </a:xfrm>
          <a:effectLst>
            <a:outerShdw blurRad="50800" dist="38100" dir="2700000" algn="tl" rotWithShape="0">
              <a:prstClr val="black">
                <a:alpha val="40000"/>
              </a:prstClr>
            </a:outerShdw>
          </a:effectLst>
        </p:grpSpPr>
        <p:sp>
          <p:nvSpPr>
            <p:cNvPr id="15" name="Isosceles Triangle 14">
              <a:extLst>
                <a:ext uri="{FF2B5EF4-FFF2-40B4-BE49-F238E27FC236}">
                  <a16:creationId xmlns:a16="http://schemas.microsoft.com/office/drawing/2014/main" id="{214C87C4-BF00-4F1B-B415-22B53AD5430A}"/>
                </a:ext>
              </a:extLst>
            </p:cNvPr>
            <p:cNvSpPr/>
            <p:nvPr/>
          </p:nvSpPr>
          <p:spPr>
            <a:xfrm rot="10800000">
              <a:off x="5365607" y="5404047"/>
              <a:ext cx="1460786" cy="479554"/>
            </a:xfrm>
            <a:prstGeom prst="triangle">
              <a:avLst/>
            </a:prstGeom>
            <a:solidFill>
              <a:srgbClr val="E6E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B2338"/>
                </a:solidFill>
                <a:effectLst/>
                <a:uLnTx/>
                <a:uFillTx/>
                <a:latin typeface="Arial"/>
                <a:ea typeface="+mn-ea"/>
                <a:cs typeface="+mn-cs"/>
              </a:endParaRPr>
            </a:p>
          </p:txBody>
        </p:sp>
        <p:sp>
          <p:nvSpPr>
            <p:cNvPr id="16" name="TextBox 15">
              <a:extLst>
                <a:ext uri="{FF2B5EF4-FFF2-40B4-BE49-F238E27FC236}">
                  <a16:creationId xmlns:a16="http://schemas.microsoft.com/office/drawing/2014/main" id="{EF94CD18-BF94-447D-8607-7C96F7D504E8}"/>
                </a:ext>
              </a:extLst>
            </p:cNvPr>
            <p:cNvSpPr txBox="1"/>
            <p:nvPr/>
          </p:nvSpPr>
          <p:spPr>
            <a:xfrm>
              <a:off x="5609535" y="5383222"/>
              <a:ext cx="975589" cy="307777"/>
            </a:xfrm>
            <a:prstGeom prst="rect">
              <a:avLst/>
            </a:prstGeom>
            <a:ln>
              <a:noFill/>
            </a:ln>
          </p:spPr>
          <p:txBody>
            <a:bodyPr vert="horz" wrap="squar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B2338"/>
                  </a:solidFill>
                  <a:effectLst/>
                  <a:uLnTx/>
                  <a:uFillTx/>
                  <a:latin typeface="Open Sans" panose="020B0606030504020204" pitchFamily="34" charset="0"/>
                  <a:ea typeface="Open Sans" panose="020B0606030504020204" pitchFamily="34" charset="0"/>
                  <a:cs typeface="Open Sans" panose="020B0606030504020204" pitchFamily="34" charset="0"/>
                </a:rPr>
                <a:t>ENABLES</a:t>
              </a:r>
            </a:p>
          </p:txBody>
        </p:sp>
      </p:grpSp>
    </p:spTree>
    <p:extLst>
      <p:ext uri="{BB962C8B-B14F-4D97-AF65-F5344CB8AC3E}">
        <p14:creationId xmlns:p14="http://schemas.microsoft.com/office/powerpoint/2010/main" val="3354040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p:cNvSpPr/>
          <p:nvPr/>
        </p:nvSpPr>
        <p:spPr>
          <a:xfrm>
            <a:off x="0" y="-3932"/>
            <a:ext cx="12192000" cy="6861931"/>
          </a:xfrm>
          <a:prstGeom prst="rect">
            <a:avLst/>
          </a:prstGeom>
          <a:solidFill>
            <a:srgbClr val="0B2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0" y="-3932"/>
            <a:ext cx="12192000" cy="5867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7" name="Table 66"/>
          <p:cNvGraphicFramePr>
            <a:graphicFrameLocks noGrp="1" noChangeAspect="1"/>
          </p:cNvGraphicFramePr>
          <p:nvPr/>
        </p:nvGraphicFramePr>
        <p:xfrm>
          <a:off x="268356" y="592524"/>
          <a:ext cx="11634908" cy="6129799"/>
        </p:xfrm>
        <a:graphic>
          <a:graphicData uri="http://schemas.openxmlformats.org/drawingml/2006/table">
            <a:tbl>
              <a:tblPr firstRow="1" bandRow="1">
                <a:tableStyleId>{5C22544A-7EE6-4342-B048-85BDC9FD1C3A}</a:tableStyleId>
              </a:tblPr>
              <a:tblGrid>
                <a:gridCol w="1343553">
                  <a:extLst>
                    <a:ext uri="{9D8B030D-6E8A-4147-A177-3AD203B41FA5}">
                      <a16:colId xmlns:a16="http://schemas.microsoft.com/office/drawing/2014/main" val="872225592"/>
                    </a:ext>
                  </a:extLst>
                </a:gridCol>
                <a:gridCol w="2058271">
                  <a:extLst>
                    <a:ext uri="{9D8B030D-6E8A-4147-A177-3AD203B41FA5}">
                      <a16:colId xmlns:a16="http://schemas.microsoft.com/office/drawing/2014/main" val="748128840"/>
                    </a:ext>
                  </a:extLst>
                </a:gridCol>
                <a:gridCol w="2058271">
                  <a:extLst>
                    <a:ext uri="{9D8B030D-6E8A-4147-A177-3AD203B41FA5}">
                      <a16:colId xmlns:a16="http://schemas.microsoft.com/office/drawing/2014/main" val="1099562363"/>
                    </a:ext>
                  </a:extLst>
                </a:gridCol>
                <a:gridCol w="2058271">
                  <a:extLst>
                    <a:ext uri="{9D8B030D-6E8A-4147-A177-3AD203B41FA5}">
                      <a16:colId xmlns:a16="http://schemas.microsoft.com/office/drawing/2014/main" val="1604182725"/>
                    </a:ext>
                  </a:extLst>
                </a:gridCol>
                <a:gridCol w="2058271">
                  <a:extLst>
                    <a:ext uri="{9D8B030D-6E8A-4147-A177-3AD203B41FA5}">
                      <a16:colId xmlns:a16="http://schemas.microsoft.com/office/drawing/2014/main" val="939534402"/>
                    </a:ext>
                  </a:extLst>
                </a:gridCol>
                <a:gridCol w="2058271">
                  <a:extLst>
                    <a:ext uri="{9D8B030D-6E8A-4147-A177-3AD203B41FA5}">
                      <a16:colId xmlns:a16="http://schemas.microsoft.com/office/drawing/2014/main" val="12532877"/>
                    </a:ext>
                  </a:extLst>
                </a:gridCol>
              </a:tblGrid>
              <a:tr h="12774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n-lt"/>
                          <a:ea typeface="Open Sans" panose="020B0606030504020204" pitchFamily="34" charset="0"/>
                          <a:cs typeface="Open Sans" panose="020B0606030504020204" pitchFamily="34" charset="0"/>
                        </a:rPr>
                        <a:t>Zero Trust Maturity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mn-lt"/>
                          <a:ea typeface="Open Sans" panose="020B0606030504020204" pitchFamily="34" charset="0"/>
                          <a:cs typeface="Open Sans" panose="020B0606030504020204" pitchFamily="34" charset="0"/>
                        </a:rPr>
                        <a:t>How advanced are the capabilities within each pillar?</a:t>
                      </a:r>
                    </a:p>
                  </a:txBody>
                  <a:tcPr>
                    <a:lnB w="12700" cap="flat" cmpd="sng" algn="ctr">
                      <a:solidFill>
                        <a:srgbClr val="033C5A"/>
                      </a:solidFill>
                      <a:prstDash val="solid"/>
                      <a:round/>
                      <a:headEnd type="none" w="med" len="med"/>
                      <a:tailEnd type="none" w="med" len="med"/>
                    </a:lnB>
                    <a:solidFill>
                      <a:srgbClr val="005C8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mn-lt"/>
                          <a:ea typeface="Open Sans" panose="020B0606030504020204" pitchFamily="34" charset="0"/>
                          <a:cs typeface="Open Sans" panose="020B0606030504020204" pitchFamily="34" charset="0"/>
                        </a:rPr>
                        <a:t>Application &amp; Workloads</a:t>
                      </a:r>
                    </a:p>
                    <a:p>
                      <a:endParaRPr lang="en-US" sz="2400"/>
                    </a:p>
                  </a:txBody>
                  <a:tcPr>
                    <a:lnB w="12700" cap="flat" cmpd="sng" algn="ctr">
                      <a:solidFill>
                        <a:srgbClr val="033C5A"/>
                      </a:solidFill>
                      <a:prstDash val="solid"/>
                      <a:round/>
                      <a:headEnd type="none" w="med" len="med"/>
                      <a:tailEnd type="none" w="med" len="med"/>
                    </a:lnB>
                    <a:solidFill>
                      <a:srgbClr val="005C8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a:ln>
                            <a:noFill/>
                          </a:ln>
                          <a:solidFill>
                            <a:prstClr val="white"/>
                          </a:solidFill>
                          <a:effectLst/>
                          <a:uLnTx/>
                          <a:uFillTx/>
                          <a:latin typeface="+mn-lt"/>
                          <a:ea typeface="Open Sans" panose="020B0606030504020204" pitchFamily="34" charset="0"/>
                          <a:cs typeface="Open Sans" panose="020B0606030504020204" pitchFamily="34" charset="0"/>
                        </a:rPr>
                        <a:t>Data</a:t>
                      </a:r>
                    </a:p>
                  </a:txBody>
                  <a:tcPr>
                    <a:lnB w="12700" cap="flat" cmpd="sng" algn="ctr">
                      <a:solidFill>
                        <a:srgbClr val="033C5A"/>
                      </a:solidFill>
                      <a:prstDash val="solid"/>
                      <a:round/>
                      <a:headEnd type="none" w="med" len="med"/>
                      <a:tailEnd type="none" w="med" len="med"/>
                    </a:lnB>
                    <a:solidFill>
                      <a:srgbClr val="005C8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a:ln>
                            <a:noFill/>
                          </a:ln>
                          <a:solidFill>
                            <a:prstClr val="white"/>
                          </a:solidFill>
                          <a:effectLst/>
                          <a:uLnTx/>
                          <a:uFillTx/>
                          <a:latin typeface="+mn-lt"/>
                          <a:ea typeface="Open Sans" panose="020B0606030504020204" pitchFamily="34" charset="0"/>
                          <a:cs typeface="Open Sans" panose="020B0606030504020204" pitchFamily="34" charset="0"/>
                        </a:rPr>
                        <a:t>Identity (ICAM)</a:t>
                      </a:r>
                    </a:p>
                  </a:txBody>
                  <a:tcPr>
                    <a:lnB w="12700" cap="flat" cmpd="sng" algn="ctr">
                      <a:solidFill>
                        <a:srgbClr val="033C5A"/>
                      </a:solidFill>
                      <a:prstDash val="solid"/>
                      <a:round/>
                      <a:headEnd type="none" w="med" len="med"/>
                      <a:tailEnd type="none" w="med" len="med"/>
                    </a:lnB>
                    <a:solidFill>
                      <a:srgbClr val="005C8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a:ln>
                            <a:noFill/>
                          </a:ln>
                          <a:solidFill>
                            <a:prstClr val="white"/>
                          </a:solidFill>
                          <a:effectLst/>
                          <a:uLnTx/>
                          <a:uFillTx/>
                          <a:latin typeface="+mn-lt"/>
                          <a:ea typeface="Open Sans" panose="020B0606030504020204" pitchFamily="34" charset="0"/>
                          <a:cs typeface="Open Sans" panose="020B0606030504020204" pitchFamily="34" charset="0"/>
                        </a:rPr>
                        <a:t>Device</a:t>
                      </a:r>
                    </a:p>
                  </a:txBody>
                  <a:tcPr>
                    <a:lnB w="12700" cap="flat" cmpd="sng" algn="ctr">
                      <a:solidFill>
                        <a:srgbClr val="033C5A"/>
                      </a:solidFill>
                      <a:prstDash val="solid"/>
                      <a:round/>
                      <a:headEnd type="none" w="med" len="med"/>
                      <a:tailEnd type="none" w="med" len="med"/>
                    </a:lnB>
                    <a:solidFill>
                      <a:srgbClr val="005C8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a:ln>
                            <a:noFill/>
                          </a:ln>
                          <a:solidFill>
                            <a:prstClr val="white"/>
                          </a:solidFill>
                          <a:effectLst/>
                          <a:uLnTx/>
                          <a:uFillTx/>
                          <a:latin typeface="+mn-lt"/>
                          <a:ea typeface="Open Sans" panose="020B0606030504020204" pitchFamily="34" charset="0"/>
                          <a:cs typeface="Open Sans" panose="020B0606030504020204" pitchFamily="34" charset="0"/>
                        </a:rPr>
                        <a:t>Network &amp; Environment</a:t>
                      </a:r>
                    </a:p>
                  </a:txBody>
                  <a:tcPr>
                    <a:lnB w="12700" cap="flat" cmpd="sng" algn="ctr">
                      <a:solidFill>
                        <a:srgbClr val="033C5A"/>
                      </a:solidFill>
                      <a:prstDash val="solid"/>
                      <a:round/>
                      <a:headEnd type="none" w="med" len="med"/>
                      <a:tailEnd type="none" w="med" len="med"/>
                    </a:lnB>
                    <a:solidFill>
                      <a:srgbClr val="005C8A"/>
                    </a:solidFill>
                  </a:tcPr>
                </a:tc>
                <a:extLst>
                  <a:ext uri="{0D108BD9-81ED-4DB2-BD59-A6C34878D82A}">
                    <a16:rowId xmlns:a16="http://schemas.microsoft.com/office/drawing/2014/main" val="105500543"/>
                  </a:ext>
                </a:extLst>
              </a:tr>
              <a:tr h="1403868">
                <a:tc>
                  <a:txBody>
                    <a:bodyPr/>
                    <a:lstStyle/>
                    <a:p>
                      <a:pPr marL="0" algn="ctr" defTabSz="914400" rtl="0" eaLnBrk="1" latinLnBrk="0" hangingPunct="1"/>
                      <a:r>
                        <a:rPr lang="en-US" sz="1600" b="1" kern="1200" dirty="0">
                          <a:solidFill>
                            <a:schemeClr val="dk1"/>
                          </a:solidFill>
                          <a:latin typeface="+mn-lt"/>
                          <a:ea typeface="Open Sans" panose="020B0606030504020204" pitchFamily="34" charset="0"/>
                          <a:cs typeface="Open Sans" panose="020B0606030504020204" pitchFamily="34" charset="0"/>
                        </a:rPr>
                        <a:t>Basic</a:t>
                      </a:r>
                    </a:p>
                    <a:p>
                      <a:pPr marL="0" algn="ctr" defTabSz="914400" rtl="0" eaLnBrk="1" latinLnBrk="0" hangingPunct="1"/>
                      <a:r>
                        <a:rPr lang="en-US" sz="1100" b="1" kern="1200" dirty="0">
                          <a:solidFill>
                            <a:schemeClr val="dk1"/>
                          </a:solidFill>
                          <a:latin typeface="+mn-lt"/>
                          <a:ea typeface="Open Sans" panose="020B0606030504020204" pitchFamily="34" charset="0"/>
                          <a:cs typeface="Open Sans" panose="020B0606030504020204" pitchFamily="34" charset="0"/>
                        </a:rPr>
                        <a:t>Security &amp; Access</a:t>
                      </a:r>
                      <a:endParaRPr lang="en-US" sz="1050" b="1" kern="1200" dirty="0">
                        <a:solidFill>
                          <a:schemeClr val="dk1"/>
                        </a:solidFill>
                        <a:latin typeface="+mn-lt"/>
                        <a:ea typeface="Open Sans" panose="020B0606030504020204" pitchFamily="34" charset="0"/>
                        <a:cs typeface="Open Sans" panose="020B0606030504020204" pitchFamily="34" charset="0"/>
                      </a:endParaRPr>
                    </a:p>
                  </a:txBody>
                  <a:tcPr anchor="ctr">
                    <a:lnT w="12700" cap="flat" cmpd="sng" algn="ctr">
                      <a:solidFill>
                        <a:srgbClr val="033C5A"/>
                      </a:solidFill>
                      <a:prstDash val="solid"/>
                      <a:round/>
                      <a:headEnd type="none" w="med" len="med"/>
                      <a:tailEnd type="none" w="med" len="med"/>
                    </a:lnT>
                    <a:solidFill>
                      <a:srgbClr val="DAE3F3"/>
                    </a:solidFill>
                  </a:tcPr>
                </a:tc>
                <a:tc>
                  <a:txBody>
                    <a:bodyPr/>
                    <a:lstStyle/>
                    <a:p>
                      <a:endParaRPr lang="en-US" dirty="0"/>
                    </a:p>
                  </a:txBody>
                  <a:tcPr>
                    <a:lnT w="12700" cap="flat" cmpd="sng" algn="ctr">
                      <a:solidFill>
                        <a:srgbClr val="033C5A"/>
                      </a:solidFill>
                      <a:prstDash val="solid"/>
                      <a:round/>
                      <a:headEnd type="none" w="med" len="med"/>
                      <a:tailEnd type="none" w="med" len="med"/>
                    </a:lnT>
                    <a:solidFill>
                      <a:srgbClr val="DAE3F3"/>
                    </a:solidFill>
                  </a:tcPr>
                </a:tc>
                <a:tc>
                  <a:txBody>
                    <a:bodyPr/>
                    <a:lstStyle/>
                    <a:p>
                      <a:endParaRPr lang="en-US"/>
                    </a:p>
                  </a:txBody>
                  <a:tcPr>
                    <a:lnT w="12700" cap="flat" cmpd="sng" algn="ctr">
                      <a:solidFill>
                        <a:srgbClr val="033C5A"/>
                      </a:solidFill>
                      <a:prstDash val="solid"/>
                      <a:round/>
                      <a:headEnd type="none" w="med" len="med"/>
                      <a:tailEnd type="none" w="med" len="med"/>
                    </a:lnT>
                    <a:solidFill>
                      <a:srgbClr val="DAE3F3"/>
                    </a:solidFill>
                  </a:tcPr>
                </a:tc>
                <a:tc>
                  <a:txBody>
                    <a:bodyPr/>
                    <a:lstStyle/>
                    <a:p>
                      <a:endParaRPr lang="en-US"/>
                    </a:p>
                  </a:txBody>
                  <a:tcPr>
                    <a:lnT w="12700" cap="flat" cmpd="sng" algn="ctr">
                      <a:solidFill>
                        <a:srgbClr val="033C5A"/>
                      </a:solidFill>
                      <a:prstDash val="solid"/>
                      <a:round/>
                      <a:headEnd type="none" w="med" len="med"/>
                      <a:tailEnd type="none" w="med" len="med"/>
                    </a:lnT>
                    <a:solidFill>
                      <a:srgbClr val="DAE3F3"/>
                    </a:solidFill>
                  </a:tcPr>
                </a:tc>
                <a:tc>
                  <a:txBody>
                    <a:bodyPr/>
                    <a:lstStyle/>
                    <a:p>
                      <a:endParaRPr lang="en-US" dirty="0"/>
                    </a:p>
                  </a:txBody>
                  <a:tcPr>
                    <a:lnT w="12700" cap="flat" cmpd="sng" algn="ctr">
                      <a:solidFill>
                        <a:srgbClr val="033C5A"/>
                      </a:solidFill>
                      <a:prstDash val="solid"/>
                      <a:round/>
                      <a:headEnd type="none" w="med" len="med"/>
                      <a:tailEnd type="none" w="med" len="med"/>
                    </a:lnT>
                    <a:solidFill>
                      <a:srgbClr val="DAE3F3"/>
                    </a:solidFill>
                  </a:tcPr>
                </a:tc>
                <a:tc>
                  <a:txBody>
                    <a:bodyPr/>
                    <a:lstStyle/>
                    <a:p>
                      <a:endParaRPr lang="en-US" dirty="0"/>
                    </a:p>
                  </a:txBody>
                  <a:tcPr>
                    <a:lnT w="12700" cap="flat" cmpd="sng" algn="ctr">
                      <a:solidFill>
                        <a:srgbClr val="033C5A"/>
                      </a:solidFill>
                      <a:prstDash val="solid"/>
                      <a:round/>
                      <a:headEnd type="none" w="med" len="med"/>
                      <a:tailEnd type="none" w="med" len="med"/>
                    </a:lnT>
                    <a:solidFill>
                      <a:srgbClr val="DAE3F3"/>
                    </a:solidFill>
                  </a:tcPr>
                </a:tc>
                <a:extLst>
                  <a:ext uri="{0D108BD9-81ED-4DB2-BD59-A6C34878D82A}">
                    <a16:rowId xmlns:a16="http://schemas.microsoft.com/office/drawing/2014/main" val="3504355947"/>
                  </a:ext>
                </a:extLst>
              </a:tr>
              <a:tr h="1559686">
                <a:tc>
                  <a:txBody>
                    <a:bodyPr/>
                    <a:lstStyle/>
                    <a:p>
                      <a:pPr algn="ctr"/>
                      <a:r>
                        <a:rPr lang="en-US" sz="1600" b="1" dirty="0">
                          <a:latin typeface="+mn-lt"/>
                          <a:ea typeface="Open Sans" panose="020B0606030504020204" pitchFamily="34" charset="0"/>
                          <a:cs typeface="Open Sans" panose="020B0606030504020204" pitchFamily="34" charset="0"/>
                        </a:rPr>
                        <a:t>Intermediate</a:t>
                      </a:r>
                    </a:p>
                    <a:p>
                      <a:pPr algn="ctr"/>
                      <a:r>
                        <a:rPr lang="en-US" sz="1100" b="1" dirty="0">
                          <a:latin typeface="+mn-lt"/>
                          <a:ea typeface="Open Sans" panose="020B0606030504020204" pitchFamily="34" charset="0"/>
                          <a:cs typeface="Open Sans" panose="020B0606030504020204" pitchFamily="34" charset="0"/>
                        </a:rPr>
                        <a:t>Automated</a:t>
                      </a:r>
                      <a:r>
                        <a:rPr lang="en-US" sz="1100" b="1" baseline="0" dirty="0">
                          <a:latin typeface="+mn-lt"/>
                          <a:ea typeface="Open Sans" panose="020B0606030504020204" pitchFamily="34" charset="0"/>
                          <a:cs typeface="Open Sans" panose="020B0606030504020204" pitchFamily="34" charset="0"/>
                        </a:rPr>
                        <a:t> Management</a:t>
                      </a:r>
                      <a:endParaRPr lang="en-US" sz="1100" b="1" dirty="0">
                        <a:latin typeface="+mn-lt"/>
                        <a:ea typeface="Open Sans" panose="020B0606030504020204" pitchFamily="34" charset="0"/>
                        <a:cs typeface="Open Sans" panose="020B0606030504020204" pitchFamily="34" charset="0"/>
                      </a:endParaRPr>
                    </a:p>
                  </a:txBody>
                  <a:tcPr anchor="ctr">
                    <a:solidFill>
                      <a:srgbClr val="ADB9CA"/>
                    </a:solidFill>
                  </a:tcPr>
                </a:tc>
                <a:tc>
                  <a:txBody>
                    <a:bodyPr/>
                    <a:lstStyle/>
                    <a:p>
                      <a:endParaRPr lang="en-US" dirty="0"/>
                    </a:p>
                  </a:txBody>
                  <a:tcPr>
                    <a:solidFill>
                      <a:srgbClr val="ADB9CA"/>
                    </a:solidFill>
                  </a:tcPr>
                </a:tc>
                <a:tc>
                  <a:txBody>
                    <a:bodyPr/>
                    <a:lstStyle/>
                    <a:p>
                      <a:endParaRPr lang="en-US"/>
                    </a:p>
                  </a:txBody>
                  <a:tcPr>
                    <a:solidFill>
                      <a:srgbClr val="ADB9CA"/>
                    </a:solidFill>
                  </a:tcPr>
                </a:tc>
                <a:tc>
                  <a:txBody>
                    <a:bodyPr/>
                    <a:lstStyle/>
                    <a:p>
                      <a:endParaRPr lang="en-US"/>
                    </a:p>
                  </a:txBody>
                  <a:tcPr>
                    <a:solidFill>
                      <a:srgbClr val="ADB9CA"/>
                    </a:solidFill>
                  </a:tcPr>
                </a:tc>
                <a:tc>
                  <a:txBody>
                    <a:bodyPr/>
                    <a:lstStyle/>
                    <a:p>
                      <a:endParaRPr lang="en-US"/>
                    </a:p>
                  </a:txBody>
                  <a:tcPr>
                    <a:solidFill>
                      <a:srgbClr val="ADB9CA"/>
                    </a:solidFill>
                  </a:tcPr>
                </a:tc>
                <a:tc>
                  <a:txBody>
                    <a:bodyPr/>
                    <a:lstStyle/>
                    <a:p>
                      <a:endParaRPr lang="en-US" dirty="0"/>
                    </a:p>
                  </a:txBody>
                  <a:tcPr>
                    <a:solidFill>
                      <a:srgbClr val="ADB9CA"/>
                    </a:solidFill>
                  </a:tcPr>
                </a:tc>
                <a:extLst>
                  <a:ext uri="{0D108BD9-81ED-4DB2-BD59-A6C34878D82A}">
                    <a16:rowId xmlns:a16="http://schemas.microsoft.com/office/drawing/2014/main" val="4187067440"/>
                  </a:ext>
                </a:extLst>
              </a:tr>
              <a:tr h="1888823">
                <a:tc>
                  <a:txBody>
                    <a:bodyPr/>
                    <a:lstStyle/>
                    <a:p>
                      <a:pPr algn="ctr"/>
                      <a:r>
                        <a:rPr lang="en-US" sz="1600" b="1" dirty="0">
                          <a:latin typeface="+mn-lt"/>
                          <a:ea typeface="Open Sans" panose="020B0606030504020204" pitchFamily="34" charset="0"/>
                          <a:cs typeface="Open Sans" panose="020B0606030504020204" pitchFamily="34" charset="0"/>
                        </a:rPr>
                        <a:t>Advanced</a:t>
                      </a:r>
                    </a:p>
                    <a:p>
                      <a:pPr algn="ctr"/>
                      <a:r>
                        <a:rPr lang="en-US" sz="1100" b="1" dirty="0">
                          <a:latin typeface="+mn-lt"/>
                          <a:ea typeface="Open Sans" panose="020B0606030504020204" pitchFamily="34" charset="0"/>
                          <a:cs typeface="Open Sans" panose="020B0606030504020204" pitchFamily="34" charset="0"/>
                        </a:rPr>
                        <a:t>Cyber Ops Integration</a:t>
                      </a:r>
                    </a:p>
                  </a:txBody>
                  <a:tcPr anchor="ctr">
                    <a:solidFill>
                      <a:srgbClr val="8FAADC"/>
                    </a:solidFill>
                  </a:tcPr>
                </a:tc>
                <a:tc>
                  <a:txBody>
                    <a:bodyPr/>
                    <a:lstStyle/>
                    <a:p>
                      <a:endParaRPr lang="en-US" dirty="0"/>
                    </a:p>
                  </a:txBody>
                  <a:tcPr>
                    <a:solidFill>
                      <a:srgbClr val="8FAADC"/>
                    </a:solidFill>
                  </a:tcPr>
                </a:tc>
                <a:tc>
                  <a:txBody>
                    <a:bodyPr/>
                    <a:lstStyle/>
                    <a:p>
                      <a:endParaRPr lang="en-US"/>
                    </a:p>
                  </a:txBody>
                  <a:tcPr>
                    <a:solidFill>
                      <a:srgbClr val="8FAADC"/>
                    </a:solidFill>
                  </a:tcPr>
                </a:tc>
                <a:tc>
                  <a:txBody>
                    <a:bodyPr/>
                    <a:lstStyle/>
                    <a:p>
                      <a:endParaRPr lang="en-US"/>
                    </a:p>
                  </a:txBody>
                  <a:tcPr>
                    <a:solidFill>
                      <a:srgbClr val="8FAADC"/>
                    </a:solidFill>
                  </a:tcPr>
                </a:tc>
                <a:tc>
                  <a:txBody>
                    <a:bodyPr/>
                    <a:lstStyle/>
                    <a:p>
                      <a:endParaRPr lang="en-US"/>
                    </a:p>
                  </a:txBody>
                  <a:tcPr>
                    <a:solidFill>
                      <a:srgbClr val="8FAADC"/>
                    </a:solidFill>
                  </a:tcPr>
                </a:tc>
                <a:tc>
                  <a:txBody>
                    <a:bodyPr/>
                    <a:lstStyle/>
                    <a:p>
                      <a:endParaRPr lang="en-US" dirty="0"/>
                    </a:p>
                  </a:txBody>
                  <a:tcPr>
                    <a:solidFill>
                      <a:srgbClr val="8FAADC"/>
                    </a:solidFill>
                  </a:tcPr>
                </a:tc>
                <a:extLst>
                  <a:ext uri="{0D108BD9-81ED-4DB2-BD59-A6C34878D82A}">
                    <a16:rowId xmlns:a16="http://schemas.microsoft.com/office/drawing/2014/main" val="265760938"/>
                  </a:ext>
                </a:extLst>
              </a:tr>
            </a:tbl>
          </a:graphicData>
        </a:graphic>
      </p:graphicFrame>
      <p:grpSp>
        <p:nvGrpSpPr>
          <p:cNvPr id="7" name="Group 6"/>
          <p:cNvGrpSpPr/>
          <p:nvPr/>
        </p:nvGrpSpPr>
        <p:grpSpPr>
          <a:xfrm>
            <a:off x="11329487" y="6094149"/>
            <a:ext cx="766307" cy="719867"/>
            <a:chOff x="10911588" y="4824757"/>
            <a:chExt cx="1393820" cy="1718735"/>
          </a:xfrm>
        </p:grpSpPr>
        <p:grpSp>
          <p:nvGrpSpPr>
            <p:cNvPr id="56" name="Group 55">
              <a:extLst>
                <a:ext uri="{FF2B5EF4-FFF2-40B4-BE49-F238E27FC236}">
                  <a16:creationId xmlns:a16="http://schemas.microsoft.com/office/drawing/2014/main" id="{DF35393E-5316-4AAE-8184-BBEEF013492D}"/>
                </a:ext>
              </a:extLst>
            </p:cNvPr>
            <p:cNvGrpSpPr>
              <a:grpSpLocks noChangeAspect="1"/>
            </p:cNvGrpSpPr>
            <p:nvPr/>
          </p:nvGrpSpPr>
          <p:grpSpPr>
            <a:xfrm>
              <a:off x="10911588" y="4824757"/>
              <a:ext cx="1393820" cy="1718735"/>
              <a:chOff x="6817837" y="797824"/>
              <a:chExt cx="1039045" cy="1266940"/>
            </a:xfrm>
            <a:effectLst>
              <a:outerShdw blurRad="50800" dist="38100" dir="2700000" algn="tl" rotWithShape="0">
                <a:prstClr val="black">
                  <a:alpha val="40000"/>
                </a:prstClr>
              </a:outerShdw>
            </a:effectLst>
          </p:grpSpPr>
          <p:sp>
            <p:nvSpPr>
              <p:cNvPr id="57" name="Freeform 82">
                <a:extLst>
                  <a:ext uri="{FF2B5EF4-FFF2-40B4-BE49-F238E27FC236}">
                    <a16:creationId xmlns:a16="http://schemas.microsoft.com/office/drawing/2014/main" id="{27076A75-67B4-4CE3-90FF-BC9D948D1604}"/>
                  </a:ext>
                </a:extLst>
              </p:cNvPr>
              <p:cNvSpPr>
                <a:spLocks noChangeAspect="1"/>
              </p:cNvSpPr>
              <p:nvPr/>
            </p:nvSpPr>
            <p:spPr bwMode="auto">
              <a:xfrm>
                <a:off x="6817837" y="797824"/>
                <a:ext cx="1039045" cy="1266940"/>
              </a:xfrm>
              <a:custGeom>
                <a:avLst/>
                <a:gdLst>
                  <a:gd name="T0" fmla="*/ 179 w 359"/>
                  <a:gd name="T1" fmla="*/ 0 h 420"/>
                  <a:gd name="T2" fmla="*/ 0 w 359"/>
                  <a:gd name="T3" fmla="*/ 87 h 420"/>
                  <a:gd name="T4" fmla="*/ 179 w 359"/>
                  <a:gd name="T5" fmla="*/ 420 h 420"/>
                  <a:gd name="T6" fmla="*/ 359 w 359"/>
                  <a:gd name="T7" fmla="*/ 87 h 420"/>
                  <a:gd name="T8" fmla="*/ 179 w 359"/>
                  <a:gd name="T9" fmla="*/ 0 h 420"/>
                </a:gdLst>
                <a:ahLst/>
                <a:cxnLst>
                  <a:cxn ang="0">
                    <a:pos x="T0" y="T1"/>
                  </a:cxn>
                  <a:cxn ang="0">
                    <a:pos x="T2" y="T3"/>
                  </a:cxn>
                  <a:cxn ang="0">
                    <a:pos x="T4" y="T5"/>
                  </a:cxn>
                  <a:cxn ang="0">
                    <a:pos x="T6" y="T7"/>
                  </a:cxn>
                  <a:cxn ang="0">
                    <a:pos x="T8" y="T9"/>
                  </a:cxn>
                </a:cxnLst>
                <a:rect l="0" t="0" r="r" b="b"/>
                <a:pathLst>
                  <a:path w="359" h="420">
                    <a:moveTo>
                      <a:pt x="179" y="0"/>
                    </a:moveTo>
                    <a:cubicBezTo>
                      <a:pt x="179" y="0"/>
                      <a:pt x="104" y="87"/>
                      <a:pt x="0" y="87"/>
                    </a:cubicBezTo>
                    <a:cubicBezTo>
                      <a:pt x="0" y="87"/>
                      <a:pt x="5" y="348"/>
                      <a:pt x="179" y="420"/>
                    </a:cubicBezTo>
                    <a:cubicBezTo>
                      <a:pt x="354" y="348"/>
                      <a:pt x="359" y="87"/>
                      <a:pt x="359" y="87"/>
                    </a:cubicBezTo>
                    <a:cubicBezTo>
                      <a:pt x="254" y="87"/>
                      <a:pt x="179" y="0"/>
                      <a:pt x="179" y="0"/>
                    </a:cubicBezTo>
                    <a:close/>
                  </a:path>
                </a:pathLst>
              </a:custGeom>
              <a:solidFill>
                <a:srgbClr val="005C8A"/>
              </a:solidFill>
              <a:ln>
                <a:noFill/>
              </a:ln>
              <a:scene3d>
                <a:camera prst="orthographicFront"/>
                <a:lightRig rig="threePt" dir="t"/>
              </a:scene3d>
              <a:sp3d>
                <a:bevelT/>
              </a:sp3d>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8" name="Freeform 57">
                <a:extLst>
                  <a:ext uri="{FF2B5EF4-FFF2-40B4-BE49-F238E27FC236}">
                    <a16:creationId xmlns:a16="http://schemas.microsoft.com/office/drawing/2014/main" id="{F280FB4C-2A35-474E-B303-528FA2FD27AC}"/>
                  </a:ext>
                </a:extLst>
              </p:cNvPr>
              <p:cNvSpPr>
                <a:spLocks noChangeAspect="1" noEditPoints="1"/>
              </p:cNvSpPr>
              <p:nvPr/>
            </p:nvSpPr>
            <p:spPr bwMode="auto">
              <a:xfrm>
                <a:off x="7209337" y="1558715"/>
                <a:ext cx="256047" cy="344673"/>
              </a:xfrm>
              <a:custGeom>
                <a:avLst/>
                <a:gdLst>
                  <a:gd name="T0" fmla="*/ 206 w 240"/>
                  <a:gd name="T1" fmla="*/ 140 h 313"/>
                  <a:gd name="T2" fmla="*/ 34 w 240"/>
                  <a:gd name="T3" fmla="*/ 140 h 313"/>
                  <a:gd name="T4" fmla="*/ 0 w 240"/>
                  <a:gd name="T5" fmla="*/ 174 h 313"/>
                  <a:gd name="T6" fmla="*/ 0 w 240"/>
                  <a:gd name="T7" fmla="*/ 280 h 313"/>
                  <a:gd name="T8" fmla="*/ 34 w 240"/>
                  <a:gd name="T9" fmla="*/ 313 h 313"/>
                  <a:gd name="T10" fmla="*/ 206 w 240"/>
                  <a:gd name="T11" fmla="*/ 313 h 313"/>
                  <a:gd name="T12" fmla="*/ 240 w 240"/>
                  <a:gd name="T13" fmla="*/ 280 h 313"/>
                  <a:gd name="T14" fmla="*/ 240 w 240"/>
                  <a:gd name="T15" fmla="*/ 174 h 313"/>
                  <a:gd name="T16" fmla="*/ 206 w 240"/>
                  <a:gd name="T17" fmla="*/ 140 h 313"/>
                  <a:gd name="T18" fmla="*/ 136 w 240"/>
                  <a:gd name="T19" fmla="*/ 227 h 313"/>
                  <a:gd name="T20" fmla="*/ 136 w 240"/>
                  <a:gd name="T21" fmla="*/ 260 h 313"/>
                  <a:gd name="T22" fmla="*/ 120 w 240"/>
                  <a:gd name="T23" fmla="*/ 277 h 313"/>
                  <a:gd name="T24" fmla="*/ 104 w 240"/>
                  <a:gd name="T25" fmla="*/ 260 h 313"/>
                  <a:gd name="T26" fmla="*/ 104 w 240"/>
                  <a:gd name="T27" fmla="*/ 227 h 313"/>
                  <a:gd name="T28" fmla="*/ 93 w 240"/>
                  <a:gd name="T29" fmla="*/ 206 h 313"/>
                  <a:gd name="T30" fmla="*/ 120 w 240"/>
                  <a:gd name="T31" fmla="*/ 178 h 313"/>
                  <a:gd name="T32" fmla="*/ 147 w 240"/>
                  <a:gd name="T33" fmla="*/ 206 h 313"/>
                  <a:gd name="T34" fmla="*/ 136 w 240"/>
                  <a:gd name="T35" fmla="*/ 227 h 313"/>
                  <a:gd name="T36" fmla="*/ 73 w 240"/>
                  <a:gd name="T37" fmla="*/ 85 h 313"/>
                  <a:gd name="T38" fmla="*/ 120 w 240"/>
                  <a:gd name="T39" fmla="*/ 38 h 313"/>
                  <a:gd name="T40" fmla="*/ 167 w 240"/>
                  <a:gd name="T41" fmla="*/ 85 h 313"/>
                  <a:gd name="T42" fmla="*/ 167 w 240"/>
                  <a:gd name="T43" fmla="*/ 116 h 313"/>
                  <a:gd name="T44" fmla="*/ 205 w 240"/>
                  <a:gd name="T45" fmla="*/ 116 h 313"/>
                  <a:gd name="T46" fmla="*/ 205 w 240"/>
                  <a:gd name="T47" fmla="*/ 85 h 313"/>
                  <a:gd name="T48" fmla="*/ 120 w 240"/>
                  <a:gd name="T49" fmla="*/ 0 h 313"/>
                  <a:gd name="T50" fmla="*/ 35 w 240"/>
                  <a:gd name="T51" fmla="*/ 85 h 313"/>
                  <a:gd name="T52" fmla="*/ 35 w 240"/>
                  <a:gd name="T53" fmla="*/ 116 h 313"/>
                  <a:gd name="T54" fmla="*/ 73 w 240"/>
                  <a:gd name="T55" fmla="*/ 116 h 313"/>
                  <a:gd name="T56" fmla="*/ 73 w 240"/>
                  <a:gd name="T57" fmla="*/ 85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0" h="313">
                    <a:moveTo>
                      <a:pt x="206" y="140"/>
                    </a:moveTo>
                    <a:cubicBezTo>
                      <a:pt x="34" y="140"/>
                      <a:pt x="34" y="140"/>
                      <a:pt x="34" y="140"/>
                    </a:cubicBezTo>
                    <a:cubicBezTo>
                      <a:pt x="15" y="140"/>
                      <a:pt x="0" y="155"/>
                      <a:pt x="0" y="174"/>
                    </a:cubicBezTo>
                    <a:cubicBezTo>
                      <a:pt x="0" y="280"/>
                      <a:pt x="0" y="280"/>
                      <a:pt x="0" y="280"/>
                    </a:cubicBezTo>
                    <a:cubicBezTo>
                      <a:pt x="0" y="298"/>
                      <a:pt x="15" y="313"/>
                      <a:pt x="34" y="313"/>
                    </a:cubicBezTo>
                    <a:cubicBezTo>
                      <a:pt x="206" y="313"/>
                      <a:pt x="206" y="313"/>
                      <a:pt x="206" y="313"/>
                    </a:cubicBezTo>
                    <a:cubicBezTo>
                      <a:pt x="225" y="313"/>
                      <a:pt x="240" y="298"/>
                      <a:pt x="240" y="280"/>
                    </a:cubicBezTo>
                    <a:cubicBezTo>
                      <a:pt x="240" y="174"/>
                      <a:pt x="240" y="174"/>
                      <a:pt x="240" y="174"/>
                    </a:cubicBezTo>
                    <a:cubicBezTo>
                      <a:pt x="240" y="155"/>
                      <a:pt x="225" y="140"/>
                      <a:pt x="206" y="140"/>
                    </a:cubicBezTo>
                    <a:close/>
                    <a:moveTo>
                      <a:pt x="136" y="227"/>
                    </a:moveTo>
                    <a:cubicBezTo>
                      <a:pt x="136" y="260"/>
                      <a:pt x="136" y="260"/>
                      <a:pt x="136" y="260"/>
                    </a:cubicBezTo>
                    <a:cubicBezTo>
                      <a:pt x="136" y="269"/>
                      <a:pt x="129" y="277"/>
                      <a:pt x="120" y="277"/>
                    </a:cubicBezTo>
                    <a:cubicBezTo>
                      <a:pt x="111" y="277"/>
                      <a:pt x="104" y="269"/>
                      <a:pt x="104" y="260"/>
                    </a:cubicBezTo>
                    <a:cubicBezTo>
                      <a:pt x="104" y="227"/>
                      <a:pt x="104" y="227"/>
                      <a:pt x="104" y="227"/>
                    </a:cubicBezTo>
                    <a:cubicBezTo>
                      <a:pt x="97" y="222"/>
                      <a:pt x="93" y="214"/>
                      <a:pt x="93" y="206"/>
                    </a:cubicBezTo>
                    <a:cubicBezTo>
                      <a:pt x="93" y="190"/>
                      <a:pt x="105" y="178"/>
                      <a:pt x="120" y="178"/>
                    </a:cubicBezTo>
                    <a:cubicBezTo>
                      <a:pt x="135" y="178"/>
                      <a:pt x="147" y="190"/>
                      <a:pt x="147" y="206"/>
                    </a:cubicBezTo>
                    <a:cubicBezTo>
                      <a:pt x="147" y="214"/>
                      <a:pt x="143" y="222"/>
                      <a:pt x="136" y="227"/>
                    </a:cubicBezTo>
                    <a:close/>
                    <a:moveTo>
                      <a:pt x="73" y="85"/>
                    </a:moveTo>
                    <a:cubicBezTo>
                      <a:pt x="73" y="59"/>
                      <a:pt x="94" y="38"/>
                      <a:pt x="120" y="38"/>
                    </a:cubicBezTo>
                    <a:cubicBezTo>
                      <a:pt x="146" y="38"/>
                      <a:pt x="167" y="59"/>
                      <a:pt x="167" y="85"/>
                    </a:cubicBezTo>
                    <a:cubicBezTo>
                      <a:pt x="167" y="116"/>
                      <a:pt x="167" y="116"/>
                      <a:pt x="167" y="116"/>
                    </a:cubicBezTo>
                    <a:cubicBezTo>
                      <a:pt x="205" y="116"/>
                      <a:pt x="205" y="116"/>
                      <a:pt x="205" y="116"/>
                    </a:cubicBezTo>
                    <a:cubicBezTo>
                      <a:pt x="205" y="85"/>
                      <a:pt x="205" y="85"/>
                      <a:pt x="205" y="85"/>
                    </a:cubicBezTo>
                    <a:cubicBezTo>
                      <a:pt x="205" y="38"/>
                      <a:pt x="167" y="0"/>
                      <a:pt x="120" y="0"/>
                    </a:cubicBezTo>
                    <a:cubicBezTo>
                      <a:pt x="73" y="0"/>
                      <a:pt x="35" y="38"/>
                      <a:pt x="35" y="85"/>
                    </a:cubicBezTo>
                    <a:cubicBezTo>
                      <a:pt x="35" y="116"/>
                      <a:pt x="35" y="116"/>
                      <a:pt x="35" y="116"/>
                    </a:cubicBezTo>
                    <a:cubicBezTo>
                      <a:pt x="73" y="116"/>
                      <a:pt x="73" y="116"/>
                      <a:pt x="73" y="116"/>
                    </a:cubicBezTo>
                    <a:lnTo>
                      <a:pt x="73" y="8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Rectangle 4"/>
            <p:cNvSpPr/>
            <p:nvPr/>
          </p:nvSpPr>
          <p:spPr>
            <a:xfrm>
              <a:off x="11130728" y="5058672"/>
              <a:ext cx="955544" cy="9920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ZERO TRUST</a:t>
              </a:r>
            </a:p>
          </p:txBody>
        </p:sp>
      </p:grpSp>
      <p:grpSp>
        <p:nvGrpSpPr>
          <p:cNvPr id="9" name="Group 8"/>
          <p:cNvGrpSpPr>
            <a:grpSpLocks noChangeAspect="1"/>
          </p:cNvGrpSpPr>
          <p:nvPr/>
        </p:nvGrpSpPr>
        <p:grpSpPr>
          <a:xfrm>
            <a:off x="2329790" y="1213228"/>
            <a:ext cx="566928" cy="566928"/>
            <a:chOff x="-766122" y="1429671"/>
            <a:chExt cx="914400" cy="914400"/>
          </a:xfrm>
        </p:grpSpPr>
        <p:sp>
          <p:nvSpPr>
            <p:cNvPr id="8" name="Oval 7"/>
            <p:cNvSpPr/>
            <p:nvPr/>
          </p:nvSpPr>
          <p:spPr>
            <a:xfrm>
              <a:off x="-766122" y="1429671"/>
              <a:ext cx="914400" cy="914400"/>
            </a:xfrm>
            <a:prstGeom prst="ellipse">
              <a:avLst/>
            </a:prstGeom>
            <a:solidFill>
              <a:srgbClr val="005C8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5" name="Group 44">
              <a:extLst>
                <a:ext uri="{FF2B5EF4-FFF2-40B4-BE49-F238E27FC236}">
                  <a16:creationId xmlns:a16="http://schemas.microsoft.com/office/drawing/2014/main" id="{44BE5494-B2C8-4959-8FCC-DB2880946AF4}"/>
                </a:ext>
              </a:extLst>
            </p:cNvPr>
            <p:cNvGrpSpPr/>
            <p:nvPr/>
          </p:nvGrpSpPr>
          <p:grpSpPr>
            <a:xfrm>
              <a:off x="-674682" y="1622856"/>
              <a:ext cx="731520" cy="528030"/>
              <a:chOff x="7648576" y="2132243"/>
              <a:chExt cx="1176337" cy="960439"/>
            </a:xfrm>
            <a:solidFill>
              <a:schemeClr val="bg1"/>
            </a:solidFill>
          </p:grpSpPr>
          <p:sp>
            <p:nvSpPr>
              <p:cNvPr id="46" name="Freeform 61">
                <a:extLst>
                  <a:ext uri="{FF2B5EF4-FFF2-40B4-BE49-F238E27FC236}">
                    <a16:creationId xmlns:a16="http://schemas.microsoft.com/office/drawing/2014/main" id="{E3C006A4-F0A2-4761-B66A-81A5270AF2E2}"/>
                  </a:ext>
                </a:extLst>
              </p:cNvPr>
              <p:cNvSpPr>
                <a:spLocks noEditPoints="1"/>
              </p:cNvSpPr>
              <p:nvPr/>
            </p:nvSpPr>
            <p:spPr bwMode="auto">
              <a:xfrm>
                <a:off x="8621713" y="2203681"/>
                <a:ext cx="203200" cy="858838"/>
              </a:xfrm>
              <a:custGeom>
                <a:avLst/>
                <a:gdLst>
                  <a:gd name="T0" fmla="*/ 90 w 90"/>
                  <a:gd name="T1" fmla="*/ 58 h 381"/>
                  <a:gd name="T2" fmla="*/ 90 w 90"/>
                  <a:gd name="T3" fmla="*/ 327 h 381"/>
                  <a:gd name="T4" fmla="*/ 0 w 90"/>
                  <a:gd name="T5" fmla="*/ 381 h 381"/>
                  <a:gd name="T6" fmla="*/ 0 w 90"/>
                  <a:gd name="T7" fmla="*/ 34 h 381"/>
                  <a:gd name="T8" fmla="*/ 0 w 90"/>
                  <a:gd name="T9" fmla="*/ 0 h 381"/>
                  <a:gd name="T10" fmla="*/ 90 w 90"/>
                  <a:gd name="T11" fmla="*/ 58 h 381"/>
                  <a:gd name="T12" fmla="*/ 72 w 90"/>
                  <a:gd name="T13" fmla="*/ 195 h 381"/>
                  <a:gd name="T14" fmla="*/ 72 w 90"/>
                  <a:gd name="T15" fmla="*/ 195 h 381"/>
                  <a:gd name="T16" fmla="*/ 70 w 90"/>
                  <a:gd name="T17" fmla="*/ 191 h 381"/>
                  <a:gd name="T18" fmla="*/ 19 w 90"/>
                  <a:gd name="T19" fmla="*/ 191 h 381"/>
                  <a:gd name="T20" fmla="*/ 17 w 90"/>
                  <a:gd name="T21" fmla="*/ 195 h 381"/>
                  <a:gd name="T22" fmla="*/ 17 w 90"/>
                  <a:gd name="T23" fmla="*/ 195 h 381"/>
                  <a:gd name="T24" fmla="*/ 19 w 90"/>
                  <a:gd name="T25" fmla="*/ 199 h 381"/>
                  <a:gd name="T26" fmla="*/ 70 w 90"/>
                  <a:gd name="T27" fmla="*/ 199 h 381"/>
                  <a:gd name="T28" fmla="*/ 72 w 90"/>
                  <a:gd name="T29" fmla="*/ 195 h 381"/>
                  <a:gd name="T30" fmla="*/ 72 w 90"/>
                  <a:gd name="T31" fmla="*/ 158 h 381"/>
                  <a:gd name="T32" fmla="*/ 70 w 90"/>
                  <a:gd name="T33" fmla="*/ 154 h 381"/>
                  <a:gd name="T34" fmla="*/ 20 w 90"/>
                  <a:gd name="T35" fmla="*/ 152 h 381"/>
                  <a:gd name="T36" fmla="*/ 18 w 90"/>
                  <a:gd name="T37" fmla="*/ 156 h 381"/>
                  <a:gd name="T38" fmla="*/ 18 w 90"/>
                  <a:gd name="T39" fmla="*/ 157 h 381"/>
                  <a:gd name="T40" fmla="*/ 19 w 90"/>
                  <a:gd name="T41" fmla="*/ 161 h 381"/>
                  <a:gd name="T42" fmla="*/ 70 w 90"/>
                  <a:gd name="T43" fmla="*/ 163 h 381"/>
                  <a:gd name="T44" fmla="*/ 72 w 90"/>
                  <a:gd name="T45" fmla="*/ 159 h 381"/>
                  <a:gd name="T46" fmla="*/ 72 w 90"/>
                  <a:gd name="T47" fmla="*/ 158 h 381"/>
                  <a:gd name="T48" fmla="*/ 71 w 90"/>
                  <a:gd name="T49" fmla="*/ 241 h 381"/>
                  <a:gd name="T50" fmla="*/ 72 w 90"/>
                  <a:gd name="T51" fmla="*/ 237 h 381"/>
                  <a:gd name="T52" fmla="*/ 72 w 90"/>
                  <a:gd name="T53" fmla="*/ 237 h 381"/>
                  <a:gd name="T54" fmla="*/ 70 w 90"/>
                  <a:gd name="T55" fmla="*/ 233 h 381"/>
                  <a:gd name="T56" fmla="*/ 19 w 90"/>
                  <a:gd name="T57" fmla="*/ 238 h 381"/>
                  <a:gd name="T58" fmla="*/ 18 w 90"/>
                  <a:gd name="T59" fmla="*/ 242 h 381"/>
                  <a:gd name="T60" fmla="*/ 18 w 90"/>
                  <a:gd name="T61" fmla="*/ 243 h 381"/>
                  <a:gd name="T62" fmla="*/ 20 w 90"/>
                  <a:gd name="T63" fmla="*/ 246 h 381"/>
                  <a:gd name="T64" fmla="*/ 71 w 90"/>
                  <a:gd name="T65" fmla="*/ 241 h 381"/>
                  <a:gd name="T66" fmla="*/ 72 w 90"/>
                  <a:gd name="T67" fmla="*/ 120 h 381"/>
                  <a:gd name="T68" fmla="*/ 71 w 90"/>
                  <a:gd name="T69" fmla="*/ 116 h 381"/>
                  <a:gd name="T70" fmla="*/ 20 w 90"/>
                  <a:gd name="T71" fmla="*/ 110 h 381"/>
                  <a:gd name="T72" fmla="*/ 18 w 90"/>
                  <a:gd name="T73" fmla="*/ 114 h 381"/>
                  <a:gd name="T74" fmla="*/ 18 w 90"/>
                  <a:gd name="T75" fmla="*/ 114 h 381"/>
                  <a:gd name="T76" fmla="*/ 19 w 90"/>
                  <a:gd name="T77" fmla="*/ 118 h 381"/>
                  <a:gd name="T78" fmla="*/ 70 w 90"/>
                  <a:gd name="T79" fmla="*/ 124 h 381"/>
                  <a:gd name="T80" fmla="*/ 72 w 90"/>
                  <a:gd name="T81" fmla="*/ 120 h 381"/>
                  <a:gd name="T82" fmla="*/ 72 w 90"/>
                  <a:gd name="T83" fmla="*/ 83 h 381"/>
                  <a:gd name="T84" fmla="*/ 71 w 90"/>
                  <a:gd name="T85" fmla="*/ 79 h 381"/>
                  <a:gd name="T86" fmla="*/ 21 w 90"/>
                  <a:gd name="T87" fmla="*/ 69 h 381"/>
                  <a:gd name="T88" fmla="*/ 18 w 90"/>
                  <a:gd name="T89" fmla="*/ 73 h 381"/>
                  <a:gd name="T90" fmla="*/ 18 w 90"/>
                  <a:gd name="T91" fmla="*/ 73 h 381"/>
                  <a:gd name="T92" fmla="*/ 19 w 90"/>
                  <a:gd name="T93" fmla="*/ 77 h 381"/>
                  <a:gd name="T94" fmla="*/ 69 w 90"/>
                  <a:gd name="T95" fmla="*/ 87 h 381"/>
                  <a:gd name="T96" fmla="*/ 72 w 90"/>
                  <a:gd name="T97" fmla="*/ 83 h 381"/>
                  <a:gd name="T98" fmla="*/ 71 w 90"/>
                  <a:gd name="T99" fmla="*/ 278 h 381"/>
                  <a:gd name="T100" fmla="*/ 71 w 90"/>
                  <a:gd name="T101" fmla="*/ 274 h 381"/>
                  <a:gd name="T102" fmla="*/ 71 w 90"/>
                  <a:gd name="T103" fmla="*/ 274 h 381"/>
                  <a:gd name="T104" fmla="*/ 69 w 90"/>
                  <a:gd name="T105" fmla="*/ 270 h 381"/>
                  <a:gd name="T106" fmla="*/ 19 w 90"/>
                  <a:gd name="T107" fmla="*/ 282 h 381"/>
                  <a:gd name="T108" fmla="*/ 18 w 90"/>
                  <a:gd name="T109" fmla="*/ 287 h 381"/>
                  <a:gd name="T110" fmla="*/ 18 w 90"/>
                  <a:gd name="T111" fmla="*/ 287 h 381"/>
                  <a:gd name="T112" fmla="*/ 21 w 90"/>
                  <a:gd name="T113" fmla="*/ 290 h 381"/>
                  <a:gd name="T114" fmla="*/ 71 w 90"/>
                  <a:gd name="T115" fmla="*/ 278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 h="381">
                    <a:moveTo>
                      <a:pt x="90" y="58"/>
                    </a:moveTo>
                    <a:cubicBezTo>
                      <a:pt x="90" y="327"/>
                      <a:pt x="90" y="327"/>
                      <a:pt x="90" y="327"/>
                    </a:cubicBezTo>
                    <a:cubicBezTo>
                      <a:pt x="0" y="381"/>
                      <a:pt x="0" y="381"/>
                      <a:pt x="0" y="381"/>
                    </a:cubicBezTo>
                    <a:cubicBezTo>
                      <a:pt x="0" y="34"/>
                      <a:pt x="0" y="34"/>
                      <a:pt x="0" y="34"/>
                    </a:cubicBezTo>
                    <a:cubicBezTo>
                      <a:pt x="0" y="0"/>
                      <a:pt x="0" y="0"/>
                      <a:pt x="0" y="0"/>
                    </a:cubicBezTo>
                    <a:lnTo>
                      <a:pt x="90" y="58"/>
                    </a:lnTo>
                    <a:close/>
                    <a:moveTo>
                      <a:pt x="72" y="195"/>
                    </a:moveTo>
                    <a:cubicBezTo>
                      <a:pt x="72" y="195"/>
                      <a:pt x="72" y="195"/>
                      <a:pt x="72" y="195"/>
                    </a:cubicBezTo>
                    <a:cubicBezTo>
                      <a:pt x="72" y="193"/>
                      <a:pt x="71" y="191"/>
                      <a:pt x="70" y="191"/>
                    </a:cubicBezTo>
                    <a:cubicBezTo>
                      <a:pt x="19" y="191"/>
                      <a:pt x="19" y="191"/>
                      <a:pt x="19" y="191"/>
                    </a:cubicBezTo>
                    <a:cubicBezTo>
                      <a:pt x="18" y="191"/>
                      <a:pt x="17" y="193"/>
                      <a:pt x="17" y="195"/>
                    </a:cubicBezTo>
                    <a:cubicBezTo>
                      <a:pt x="17" y="195"/>
                      <a:pt x="17" y="195"/>
                      <a:pt x="17" y="195"/>
                    </a:cubicBezTo>
                    <a:cubicBezTo>
                      <a:pt x="17" y="197"/>
                      <a:pt x="18" y="199"/>
                      <a:pt x="19" y="199"/>
                    </a:cubicBezTo>
                    <a:cubicBezTo>
                      <a:pt x="70" y="199"/>
                      <a:pt x="70" y="199"/>
                      <a:pt x="70" y="199"/>
                    </a:cubicBezTo>
                    <a:cubicBezTo>
                      <a:pt x="71" y="199"/>
                      <a:pt x="72" y="197"/>
                      <a:pt x="72" y="195"/>
                    </a:cubicBezTo>
                    <a:close/>
                    <a:moveTo>
                      <a:pt x="72" y="158"/>
                    </a:moveTo>
                    <a:cubicBezTo>
                      <a:pt x="72" y="156"/>
                      <a:pt x="71" y="154"/>
                      <a:pt x="70" y="154"/>
                    </a:cubicBezTo>
                    <a:cubicBezTo>
                      <a:pt x="20" y="152"/>
                      <a:pt x="20" y="152"/>
                      <a:pt x="20" y="152"/>
                    </a:cubicBezTo>
                    <a:cubicBezTo>
                      <a:pt x="19" y="152"/>
                      <a:pt x="18" y="154"/>
                      <a:pt x="18" y="156"/>
                    </a:cubicBezTo>
                    <a:cubicBezTo>
                      <a:pt x="18" y="157"/>
                      <a:pt x="18" y="157"/>
                      <a:pt x="18" y="157"/>
                    </a:cubicBezTo>
                    <a:cubicBezTo>
                      <a:pt x="17" y="159"/>
                      <a:pt x="18" y="161"/>
                      <a:pt x="19" y="161"/>
                    </a:cubicBezTo>
                    <a:cubicBezTo>
                      <a:pt x="70" y="163"/>
                      <a:pt x="70" y="163"/>
                      <a:pt x="70" y="163"/>
                    </a:cubicBezTo>
                    <a:cubicBezTo>
                      <a:pt x="71" y="163"/>
                      <a:pt x="72" y="161"/>
                      <a:pt x="72" y="159"/>
                    </a:cubicBezTo>
                    <a:lnTo>
                      <a:pt x="72" y="158"/>
                    </a:lnTo>
                    <a:close/>
                    <a:moveTo>
                      <a:pt x="71" y="241"/>
                    </a:moveTo>
                    <a:cubicBezTo>
                      <a:pt x="72" y="241"/>
                      <a:pt x="72" y="240"/>
                      <a:pt x="72" y="237"/>
                    </a:cubicBezTo>
                    <a:cubicBezTo>
                      <a:pt x="72" y="237"/>
                      <a:pt x="72" y="237"/>
                      <a:pt x="72" y="237"/>
                    </a:cubicBezTo>
                    <a:cubicBezTo>
                      <a:pt x="72" y="235"/>
                      <a:pt x="71" y="233"/>
                      <a:pt x="70" y="233"/>
                    </a:cubicBezTo>
                    <a:cubicBezTo>
                      <a:pt x="19" y="238"/>
                      <a:pt x="19" y="238"/>
                      <a:pt x="19" y="238"/>
                    </a:cubicBezTo>
                    <a:cubicBezTo>
                      <a:pt x="18" y="238"/>
                      <a:pt x="17" y="240"/>
                      <a:pt x="18" y="242"/>
                    </a:cubicBezTo>
                    <a:cubicBezTo>
                      <a:pt x="18" y="243"/>
                      <a:pt x="18" y="243"/>
                      <a:pt x="18" y="243"/>
                    </a:cubicBezTo>
                    <a:cubicBezTo>
                      <a:pt x="18" y="245"/>
                      <a:pt x="19" y="246"/>
                      <a:pt x="20" y="246"/>
                    </a:cubicBezTo>
                    <a:lnTo>
                      <a:pt x="71" y="241"/>
                    </a:lnTo>
                    <a:close/>
                    <a:moveTo>
                      <a:pt x="72" y="120"/>
                    </a:moveTo>
                    <a:cubicBezTo>
                      <a:pt x="72" y="118"/>
                      <a:pt x="72" y="116"/>
                      <a:pt x="71" y="116"/>
                    </a:cubicBezTo>
                    <a:cubicBezTo>
                      <a:pt x="20" y="110"/>
                      <a:pt x="20" y="110"/>
                      <a:pt x="20" y="110"/>
                    </a:cubicBezTo>
                    <a:cubicBezTo>
                      <a:pt x="19" y="110"/>
                      <a:pt x="18" y="112"/>
                      <a:pt x="18" y="114"/>
                    </a:cubicBezTo>
                    <a:cubicBezTo>
                      <a:pt x="18" y="114"/>
                      <a:pt x="18" y="114"/>
                      <a:pt x="18" y="114"/>
                    </a:cubicBezTo>
                    <a:cubicBezTo>
                      <a:pt x="17" y="116"/>
                      <a:pt x="18" y="118"/>
                      <a:pt x="19" y="118"/>
                    </a:cubicBezTo>
                    <a:cubicBezTo>
                      <a:pt x="70" y="124"/>
                      <a:pt x="70" y="124"/>
                      <a:pt x="70" y="124"/>
                    </a:cubicBezTo>
                    <a:cubicBezTo>
                      <a:pt x="71" y="124"/>
                      <a:pt x="72" y="123"/>
                      <a:pt x="72" y="120"/>
                    </a:cubicBezTo>
                    <a:close/>
                    <a:moveTo>
                      <a:pt x="72" y="83"/>
                    </a:moveTo>
                    <a:cubicBezTo>
                      <a:pt x="72" y="81"/>
                      <a:pt x="72" y="79"/>
                      <a:pt x="71" y="79"/>
                    </a:cubicBezTo>
                    <a:cubicBezTo>
                      <a:pt x="21" y="69"/>
                      <a:pt x="21" y="69"/>
                      <a:pt x="21" y="69"/>
                    </a:cubicBezTo>
                    <a:cubicBezTo>
                      <a:pt x="20" y="69"/>
                      <a:pt x="18" y="71"/>
                      <a:pt x="18" y="73"/>
                    </a:cubicBezTo>
                    <a:cubicBezTo>
                      <a:pt x="18" y="73"/>
                      <a:pt x="18" y="73"/>
                      <a:pt x="18" y="73"/>
                    </a:cubicBezTo>
                    <a:cubicBezTo>
                      <a:pt x="18" y="75"/>
                      <a:pt x="18" y="77"/>
                      <a:pt x="19" y="77"/>
                    </a:cubicBezTo>
                    <a:cubicBezTo>
                      <a:pt x="69" y="87"/>
                      <a:pt x="69" y="87"/>
                      <a:pt x="69" y="87"/>
                    </a:cubicBezTo>
                    <a:cubicBezTo>
                      <a:pt x="70" y="87"/>
                      <a:pt x="71" y="85"/>
                      <a:pt x="72" y="83"/>
                    </a:cubicBezTo>
                    <a:close/>
                    <a:moveTo>
                      <a:pt x="71" y="278"/>
                    </a:moveTo>
                    <a:cubicBezTo>
                      <a:pt x="72" y="278"/>
                      <a:pt x="72" y="276"/>
                      <a:pt x="71" y="274"/>
                    </a:cubicBezTo>
                    <a:cubicBezTo>
                      <a:pt x="71" y="274"/>
                      <a:pt x="71" y="274"/>
                      <a:pt x="71" y="274"/>
                    </a:cubicBezTo>
                    <a:cubicBezTo>
                      <a:pt x="71" y="272"/>
                      <a:pt x="70" y="270"/>
                      <a:pt x="69" y="270"/>
                    </a:cubicBezTo>
                    <a:cubicBezTo>
                      <a:pt x="19" y="282"/>
                      <a:pt x="19" y="282"/>
                      <a:pt x="19" y="282"/>
                    </a:cubicBezTo>
                    <a:cubicBezTo>
                      <a:pt x="18" y="282"/>
                      <a:pt x="18" y="284"/>
                      <a:pt x="18" y="287"/>
                    </a:cubicBezTo>
                    <a:cubicBezTo>
                      <a:pt x="18" y="287"/>
                      <a:pt x="18" y="287"/>
                      <a:pt x="18" y="287"/>
                    </a:cubicBezTo>
                    <a:cubicBezTo>
                      <a:pt x="19" y="289"/>
                      <a:pt x="20" y="291"/>
                      <a:pt x="21" y="290"/>
                    </a:cubicBezTo>
                    <a:lnTo>
                      <a:pt x="71" y="2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62">
                <a:extLst>
                  <a:ext uri="{FF2B5EF4-FFF2-40B4-BE49-F238E27FC236}">
                    <a16:creationId xmlns:a16="http://schemas.microsoft.com/office/drawing/2014/main" id="{08C76DDE-46AD-49AD-ACED-8219E3241A89}"/>
                  </a:ext>
                </a:extLst>
              </p:cNvPr>
              <p:cNvSpPr>
                <a:spLocks/>
              </p:cNvSpPr>
              <p:nvPr/>
            </p:nvSpPr>
            <p:spPr bwMode="auto">
              <a:xfrm>
                <a:off x="8423276" y="2203681"/>
                <a:ext cx="180975" cy="858838"/>
              </a:xfrm>
              <a:custGeom>
                <a:avLst/>
                <a:gdLst>
                  <a:gd name="T0" fmla="*/ 114 w 114"/>
                  <a:gd name="T1" fmla="*/ 0 h 541"/>
                  <a:gd name="T2" fmla="*/ 114 w 114"/>
                  <a:gd name="T3" fmla="*/ 541 h 541"/>
                  <a:gd name="T4" fmla="*/ 0 w 114"/>
                  <a:gd name="T5" fmla="*/ 464 h 541"/>
                  <a:gd name="T6" fmla="*/ 0 w 114"/>
                  <a:gd name="T7" fmla="*/ 35 h 541"/>
                  <a:gd name="T8" fmla="*/ 114 w 114"/>
                  <a:gd name="T9" fmla="*/ 0 h 541"/>
                </a:gdLst>
                <a:ahLst/>
                <a:cxnLst>
                  <a:cxn ang="0">
                    <a:pos x="T0" y="T1"/>
                  </a:cxn>
                  <a:cxn ang="0">
                    <a:pos x="T2" y="T3"/>
                  </a:cxn>
                  <a:cxn ang="0">
                    <a:pos x="T4" y="T5"/>
                  </a:cxn>
                  <a:cxn ang="0">
                    <a:pos x="T6" y="T7"/>
                  </a:cxn>
                  <a:cxn ang="0">
                    <a:pos x="T8" y="T9"/>
                  </a:cxn>
                </a:cxnLst>
                <a:rect l="0" t="0" r="r" b="b"/>
                <a:pathLst>
                  <a:path w="114" h="541">
                    <a:moveTo>
                      <a:pt x="114" y="0"/>
                    </a:moveTo>
                    <a:lnTo>
                      <a:pt x="114" y="541"/>
                    </a:lnTo>
                    <a:lnTo>
                      <a:pt x="0" y="464"/>
                    </a:lnTo>
                    <a:lnTo>
                      <a:pt x="0" y="35"/>
                    </a:lnTo>
                    <a:lnTo>
                      <a:pt x="1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63">
                <a:extLst>
                  <a:ext uri="{FF2B5EF4-FFF2-40B4-BE49-F238E27FC236}">
                    <a16:creationId xmlns:a16="http://schemas.microsoft.com/office/drawing/2014/main" id="{66B79C98-9471-4E0B-976D-9C338C6BCD19}"/>
                  </a:ext>
                </a:extLst>
              </p:cNvPr>
              <p:cNvSpPr>
                <a:spLocks noEditPoints="1"/>
              </p:cNvSpPr>
              <p:nvPr/>
            </p:nvSpPr>
            <p:spPr bwMode="auto">
              <a:xfrm>
                <a:off x="8080376" y="2132243"/>
                <a:ext cx="317500" cy="930275"/>
              </a:xfrm>
              <a:custGeom>
                <a:avLst/>
                <a:gdLst>
                  <a:gd name="T0" fmla="*/ 141 w 141"/>
                  <a:gd name="T1" fmla="*/ 413 h 413"/>
                  <a:gd name="T2" fmla="*/ 0 w 141"/>
                  <a:gd name="T3" fmla="*/ 0 h 413"/>
                  <a:gd name="T4" fmla="*/ 119 w 141"/>
                  <a:gd name="T5" fmla="*/ 337 h 413"/>
                  <a:gd name="T6" fmla="*/ 116 w 141"/>
                  <a:gd name="T7" fmla="*/ 332 h 413"/>
                  <a:gd name="T8" fmla="*/ 22 w 141"/>
                  <a:gd name="T9" fmla="*/ 336 h 413"/>
                  <a:gd name="T10" fmla="*/ 26 w 141"/>
                  <a:gd name="T11" fmla="*/ 341 h 413"/>
                  <a:gd name="T12" fmla="*/ 119 w 141"/>
                  <a:gd name="T13" fmla="*/ 337 h 413"/>
                  <a:gd name="T14" fmla="*/ 119 w 141"/>
                  <a:gd name="T15" fmla="*/ 296 h 413"/>
                  <a:gd name="T16" fmla="*/ 26 w 141"/>
                  <a:gd name="T17" fmla="*/ 292 h 413"/>
                  <a:gd name="T18" fmla="*/ 22 w 141"/>
                  <a:gd name="T19" fmla="*/ 296 h 413"/>
                  <a:gd name="T20" fmla="*/ 116 w 141"/>
                  <a:gd name="T21" fmla="*/ 300 h 413"/>
                  <a:gd name="T22" fmla="*/ 119 w 141"/>
                  <a:gd name="T23" fmla="*/ 259 h 413"/>
                  <a:gd name="T24" fmla="*/ 116 w 141"/>
                  <a:gd name="T25" fmla="*/ 255 h 413"/>
                  <a:gd name="T26" fmla="*/ 22 w 141"/>
                  <a:gd name="T27" fmla="*/ 259 h 413"/>
                  <a:gd name="T28" fmla="*/ 26 w 141"/>
                  <a:gd name="T29" fmla="*/ 263 h 413"/>
                  <a:gd name="T30" fmla="*/ 119 w 141"/>
                  <a:gd name="T31" fmla="*/ 259 h 413"/>
                  <a:gd name="T32" fmla="*/ 119 w 141"/>
                  <a:gd name="T33" fmla="*/ 218 h 413"/>
                  <a:gd name="T34" fmla="*/ 26 w 141"/>
                  <a:gd name="T35" fmla="*/ 214 h 413"/>
                  <a:gd name="T36" fmla="*/ 22 w 141"/>
                  <a:gd name="T37" fmla="*/ 219 h 413"/>
                  <a:gd name="T38" fmla="*/ 116 w 141"/>
                  <a:gd name="T39" fmla="*/ 223 h 413"/>
                  <a:gd name="T40" fmla="*/ 119 w 141"/>
                  <a:gd name="T41" fmla="*/ 180 h 413"/>
                  <a:gd name="T42" fmla="*/ 116 w 141"/>
                  <a:gd name="T43" fmla="*/ 175 h 413"/>
                  <a:gd name="T44" fmla="*/ 22 w 141"/>
                  <a:gd name="T45" fmla="*/ 179 h 413"/>
                  <a:gd name="T46" fmla="*/ 26 w 141"/>
                  <a:gd name="T47" fmla="*/ 184 h 413"/>
                  <a:gd name="T48" fmla="*/ 119 w 141"/>
                  <a:gd name="T49" fmla="*/ 180 h 413"/>
                  <a:gd name="T50" fmla="*/ 119 w 141"/>
                  <a:gd name="T51" fmla="*/ 139 h 413"/>
                  <a:gd name="T52" fmla="*/ 26 w 141"/>
                  <a:gd name="T53" fmla="*/ 135 h 413"/>
                  <a:gd name="T54" fmla="*/ 22 w 141"/>
                  <a:gd name="T55" fmla="*/ 139 h 413"/>
                  <a:gd name="T56" fmla="*/ 116 w 141"/>
                  <a:gd name="T57" fmla="*/ 143 h 413"/>
                  <a:gd name="T58" fmla="*/ 119 w 141"/>
                  <a:gd name="T59" fmla="*/ 102 h 413"/>
                  <a:gd name="T60" fmla="*/ 116 w 141"/>
                  <a:gd name="T61" fmla="*/ 98 h 413"/>
                  <a:gd name="T62" fmla="*/ 22 w 141"/>
                  <a:gd name="T63" fmla="*/ 102 h 413"/>
                  <a:gd name="T64" fmla="*/ 26 w 141"/>
                  <a:gd name="T65" fmla="*/ 106 h 413"/>
                  <a:gd name="T66" fmla="*/ 119 w 141"/>
                  <a:gd name="T67" fmla="*/ 102 h 413"/>
                  <a:gd name="T68" fmla="*/ 119 w 141"/>
                  <a:gd name="T69" fmla="*/ 61 h 413"/>
                  <a:gd name="T70" fmla="*/ 26 w 141"/>
                  <a:gd name="T71" fmla="*/ 57 h 413"/>
                  <a:gd name="T72" fmla="*/ 22 w 141"/>
                  <a:gd name="T73" fmla="*/ 62 h 413"/>
                  <a:gd name="T74" fmla="*/ 116 w 141"/>
                  <a:gd name="T75" fmla="*/ 66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1" h="413">
                    <a:moveTo>
                      <a:pt x="141" y="0"/>
                    </a:moveTo>
                    <a:cubicBezTo>
                      <a:pt x="141" y="413"/>
                      <a:pt x="141" y="413"/>
                      <a:pt x="141" y="413"/>
                    </a:cubicBezTo>
                    <a:cubicBezTo>
                      <a:pt x="0" y="413"/>
                      <a:pt x="0" y="413"/>
                      <a:pt x="0" y="413"/>
                    </a:cubicBezTo>
                    <a:cubicBezTo>
                      <a:pt x="0" y="0"/>
                      <a:pt x="0" y="0"/>
                      <a:pt x="0" y="0"/>
                    </a:cubicBezTo>
                    <a:lnTo>
                      <a:pt x="141" y="0"/>
                    </a:lnTo>
                    <a:close/>
                    <a:moveTo>
                      <a:pt x="119" y="337"/>
                    </a:moveTo>
                    <a:cubicBezTo>
                      <a:pt x="119" y="336"/>
                      <a:pt x="119" y="336"/>
                      <a:pt x="119" y="336"/>
                    </a:cubicBezTo>
                    <a:cubicBezTo>
                      <a:pt x="119" y="334"/>
                      <a:pt x="117" y="332"/>
                      <a:pt x="116" y="332"/>
                    </a:cubicBezTo>
                    <a:cubicBezTo>
                      <a:pt x="26" y="332"/>
                      <a:pt x="26" y="332"/>
                      <a:pt x="26" y="332"/>
                    </a:cubicBezTo>
                    <a:cubicBezTo>
                      <a:pt x="24" y="332"/>
                      <a:pt x="22" y="334"/>
                      <a:pt x="22" y="336"/>
                    </a:cubicBezTo>
                    <a:cubicBezTo>
                      <a:pt x="22" y="337"/>
                      <a:pt x="22" y="337"/>
                      <a:pt x="22" y="337"/>
                    </a:cubicBezTo>
                    <a:cubicBezTo>
                      <a:pt x="22" y="339"/>
                      <a:pt x="24" y="341"/>
                      <a:pt x="26" y="341"/>
                    </a:cubicBezTo>
                    <a:cubicBezTo>
                      <a:pt x="116" y="341"/>
                      <a:pt x="116" y="341"/>
                      <a:pt x="116" y="341"/>
                    </a:cubicBezTo>
                    <a:cubicBezTo>
                      <a:pt x="117" y="341"/>
                      <a:pt x="119" y="339"/>
                      <a:pt x="119" y="337"/>
                    </a:cubicBezTo>
                    <a:close/>
                    <a:moveTo>
                      <a:pt x="119" y="296"/>
                    </a:moveTo>
                    <a:cubicBezTo>
                      <a:pt x="119" y="296"/>
                      <a:pt x="119" y="296"/>
                      <a:pt x="119" y="296"/>
                    </a:cubicBezTo>
                    <a:cubicBezTo>
                      <a:pt x="119" y="294"/>
                      <a:pt x="117" y="292"/>
                      <a:pt x="116" y="292"/>
                    </a:cubicBezTo>
                    <a:cubicBezTo>
                      <a:pt x="26" y="292"/>
                      <a:pt x="26" y="292"/>
                      <a:pt x="26" y="292"/>
                    </a:cubicBezTo>
                    <a:cubicBezTo>
                      <a:pt x="24" y="292"/>
                      <a:pt x="22" y="294"/>
                      <a:pt x="22" y="296"/>
                    </a:cubicBezTo>
                    <a:cubicBezTo>
                      <a:pt x="22" y="296"/>
                      <a:pt x="22" y="296"/>
                      <a:pt x="22" y="296"/>
                    </a:cubicBezTo>
                    <a:cubicBezTo>
                      <a:pt x="22" y="298"/>
                      <a:pt x="24" y="300"/>
                      <a:pt x="26" y="300"/>
                    </a:cubicBezTo>
                    <a:cubicBezTo>
                      <a:pt x="116" y="300"/>
                      <a:pt x="116" y="300"/>
                      <a:pt x="116" y="300"/>
                    </a:cubicBezTo>
                    <a:cubicBezTo>
                      <a:pt x="117" y="300"/>
                      <a:pt x="119" y="298"/>
                      <a:pt x="119" y="296"/>
                    </a:cubicBezTo>
                    <a:close/>
                    <a:moveTo>
                      <a:pt x="119" y="259"/>
                    </a:moveTo>
                    <a:cubicBezTo>
                      <a:pt x="119" y="259"/>
                      <a:pt x="119" y="259"/>
                      <a:pt x="119" y="259"/>
                    </a:cubicBezTo>
                    <a:cubicBezTo>
                      <a:pt x="119" y="257"/>
                      <a:pt x="117" y="255"/>
                      <a:pt x="116" y="255"/>
                    </a:cubicBezTo>
                    <a:cubicBezTo>
                      <a:pt x="26" y="255"/>
                      <a:pt x="26" y="255"/>
                      <a:pt x="26" y="255"/>
                    </a:cubicBezTo>
                    <a:cubicBezTo>
                      <a:pt x="24" y="255"/>
                      <a:pt x="22" y="257"/>
                      <a:pt x="22" y="259"/>
                    </a:cubicBezTo>
                    <a:cubicBezTo>
                      <a:pt x="22" y="259"/>
                      <a:pt x="22" y="259"/>
                      <a:pt x="22" y="259"/>
                    </a:cubicBezTo>
                    <a:cubicBezTo>
                      <a:pt x="22" y="261"/>
                      <a:pt x="24" y="263"/>
                      <a:pt x="26" y="263"/>
                    </a:cubicBezTo>
                    <a:cubicBezTo>
                      <a:pt x="116" y="263"/>
                      <a:pt x="116" y="263"/>
                      <a:pt x="116" y="263"/>
                    </a:cubicBezTo>
                    <a:cubicBezTo>
                      <a:pt x="117" y="263"/>
                      <a:pt x="119" y="261"/>
                      <a:pt x="119" y="259"/>
                    </a:cubicBezTo>
                    <a:close/>
                    <a:moveTo>
                      <a:pt x="119" y="219"/>
                    </a:moveTo>
                    <a:cubicBezTo>
                      <a:pt x="119" y="218"/>
                      <a:pt x="119" y="218"/>
                      <a:pt x="119" y="218"/>
                    </a:cubicBezTo>
                    <a:cubicBezTo>
                      <a:pt x="119" y="216"/>
                      <a:pt x="117" y="214"/>
                      <a:pt x="116" y="214"/>
                    </a:cubicBezTo>
                    <a:cubicBezTo>
                      <a:pt x="26" y="214"/>
                      <a:pt x="26" y="214"/>
                      <a:pt x="26" y="214"/>
                    </a:cubicBezTo>
                    <a:cubicBezTo>
                      <a:pt x="24" y="214"/>
                      <a:pt x="22" y="216"/>
                      <a:pt x="22" y="218"/>
                    </a:cubicBezTo>
                    <a:cubicBezTo>
                      <a:pt x="22" y="219"/>
                      <a:pt x="22" y="219"/>
                      <a:pt x="22" y="219"/>
                    </a:cubicBezTo>
                    <a:cubicBezTo>
                      <a:pt x="22" y="221"/>
                      <a:pt x="24" y="223"/>
                      <a:pt x="26" y="223"/>
                    </a:cubicBezTo>
                    <a:cubicBezTo>
                      <a:pt x="116" y="223"/>
                      <a:pt x="116" y="223"/>
                      <a:pt x="116" y="223"/>
                    </a:cubicBezTo>
                    <a:cubicBezTo>
                      <a:pt x="117" y="223"/>
                      <a:pt x="119" y="221"/>
                      <a:pt x="119" y="219"/>
                    </a:cubicBezTo>
                    <a:close/>
                    <a:moveTo>
                      <a:pt x="119" y="180"/>
                    </a:moveTo>
                    <a:cubicBezTo>
                      <a:pt x="119" y="179"/>
                      <a:pt x="119" y="179"/>
                      <a:pt x="119" y="179"/>
                    </a:cubicBezTo>
                    <a:cubicBezTo>
                      <a:pt x="119" y="177"/>
                      <a:pt x="117" y="175"/>
                      <a:pt x="116" y="175"/>
                    </a:cubicBezTo>
                    <a:cubicBezTo>
                      <a:pt x="26" y="175"/>
                      <a:pt x="26" y="175"/>
                      <a:pt x="26" y="175"/>
                    </a:cubicBezTo>
                    <a:cubicBezTo>
                      <a:pt x="24" y="175"/>
                      <a:pt x="22" y="177"/>
                      <a:pt x="22" y="179"/>
                    </a:cubicBezTo>
                    <a:cubicBezTo>
                      <a:pt x="22" y="180"/>
                      <a:pt x="22" y="180"/>
                      <a:pt x="22" y="180"/>
                    </a:cubicBezTo>
                    <a:cubicBezTo>
                      <a:pt x="22" y="182"/>
                      <a:pt x="24" y="184"/>
                      <a:pt x="26" y="184"/>
                    </a:cubicBezTo>
                    <a:cubicBezTo>
                      <a:pt x="116" y="184"/>
                      <a:pt x="116" y="184"/>
                      <a:pt x="116" y="184"/>
                    </a:cubicBezTo>
                    <a:cubicBezTo>
                      <a:pt x="117" y="184"/>
                      <a:pt x="119" y="182"/>
                      <a:pt x="119" y="180"/>
                    </a:cubicBezTo>
                    <a:close/>
                    <a:moveTo>
                      <a:pt x="119" y="139"/>
                    </a:moveTo>
                    <a:cubicBezTo>
                      <a:pt x="119" y="139"/>
                      <a:pt x="119" y="139"/>
                      <a:pt x="119" y="139"/>
                    </a:cubicBezTo>
                    <a:cubicBezTo>
                      <a:pt x="119" y="136"/>
                      <a:pt x="117" y="135"/>
                      <a:pt x="116" y="135"/>
                    </a:cubicBezTo>
                    <a:cubicBezTo>
                      <a:pt x="26" y="135"/>
                      <a:pt x="26" y="135"/>
                      <a:pt x="26" y="135"/>
                    </a:cubicBezTo>
                    <a:cubicBezTo>
                      <a:pt x="24" y="135"/>
                      <a:pt x="22" y="136"/>
                      <a:pt x="22" y="139"/>
                    </a:cubicBezTo>
                    <a:cubicBezTo>
                      <a:pt x="22" y="139"/>
                      <a:pt x="22" y="139"/>
                      <a:pt x="22" y="139"/>
                    </a:cubicBezTo>
                    <a:cubicBezTo>
                      <a:pt x="22" y="141"/>
                      <a:pt x="24" y="143"/>
                      <a:pt x="26" y="143"/>
                    </a:cubicBezTo>
                    <a:cubicBezTo>
                      <a:pt x="116" y="143"/>
                      <a:pt x="116" y="143"/>
                      <a:pt x="116" y="143"/>
                    </a:cubicBezTo>
                    <a:cubicBezTo>
                      <a:pt x="117" y="143"/>
                      <a:pt x="119" y="141"/>
                      <a:pt x="119" y="139"/>
                    </a:cubicBezTo>
                    <a:close/>
                    <a:moveTo>
                      <a:pt x="119" y="102"/>
                    </a:moveTo>
                    <a:cubicBezTo>
                      <a:pt x="119" y="102"/>
                      <a:pt x="119" y="102"/>
                      <a:pt x="119" y="102"/>
                    </a:cubicBezTo>
                    <a:cubicBezTo>
                      <a:pt x="119" y="100"/>
                      <a:pt x="117" y="98"/>
                      <a:pt x="116" y="98"/>
                    </a:cubicBezTo>
                    <a:cubicBezTo>
                      <a:pt x="26" y="98"/>
                      <a:pt x="26" y="98"/>
                      <a:pt x="26" y="98"/>
                    </a:cubicBezTo>
                    <a:cubicBezTo>
                      <a:pt x="24" y="98"/>
                      <a:pt x="22" y="100"/>
                      <a:pt x="22" y="102"/>
                    </a:cubicBezTo>
                    <a:cubicBezTo>
                      <a:pt x="22" y="102"/>
                      <a:pt x="22" y="102"/>
                      <a:pt x="22" y="102"/>
                    </a:cubicBezTo>
                    <a:cubicBezTo>
                      <a:pt x="22" y="104"/>
                      <a:pt x="24" y="106"/>
                      <a:pt x="26" y="106"/>
                    </a:cubicBezTo>
                    <a:cubicBezTo>
                      <a:pt x="116" y="106"/>
                      <a:pt x="116" y="106"/>
                      <a:pt x="116" y="106"/>
                    </a:cubicBezTo>
                    <a:cubicBezTo>
                      <a:pt x="117" y="106"/>
                      <a:pt x="119" y="104"/>
                      <a:pt x="119" y="102"/>
                    </a:cubicBezTo>
                    <a:close/>
                    <a:moveTo>
                      <a:pt x="119" y="62"/>
                    </a:moveTo>
                    <a:cubicBezTo>
                      <a:pt x="119" y="61"/>
                      <a:pt x="119" y="61"/>
                      <a:pt x="119" y="61"/>
                    </a:cubicBezTo>
                    <a:cubicBezTo>
                      <a:pt x="119" y="59"/>
                      <a:pt x="117" y="57"/>
                      <a:pt x="116" y="57"/>
                    </a:cubicBezTo>
                    <a:cubicBezTo>
                      <a:pt x="26" y="57"/>
                      <a:pt x="26" y="57"/>
                      <a:pt x="26" y="57"/>
                    </a:cubicBezTo>
                    <a:cubicBezTo>
                      <a:pt x="24" y="57"/>
                      <a:pt x="22" y="59"/>
                      <a:pt x="22" y="61"/>
                    </a:cubicBezTo>
                    <a:cubicBezTo>
                      <a:pt x="22" y="62"/>
                      <a:pt x="22" y="62"/>
                      <a:pt x="22" y="62"/>
                    </a:cubicBezTo>
                    <a:cubicBezTo>
                      <a:pt x="22" y="64"/>
                      <a:pt x="24" y="66"/>
                      <a:pt x="26" y="66"/>
                    </a:cubicBezTo>
                    <a:cubicBezTo>
                      <a:pt x="116" y="66"/>
                      <a:pt x="116" y="66"/>
                      <a:pt x="116" y="66"/>
                    </a:cubicBezTo>
                    <a:cubicBezTo>
                      <a:pt x="117" y="66"/>
                      <a:pt x="119" y="64"/>
                      <a:pt x="119"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64">
                <a:extLst>
                  <a:ext uri="{FF2B5EF4-FFF2-40B4-BE49-F238E27FC236}">
                    <a16:creationId xmlns:a16="http://schemas.microsoft.com/office/drawing/2014/main" id="{E3B9545A-0E46-4B67-892D-F69A5982F055}"/>
                  </a:ext>
                </a:extLst>
              </p:cNvPr>
              <p:cNvSpPr>
                <a:spLocks/>
              </p:cNvSpPr>
              <p:nvPr/>
            </p:nvSpPr>
            <p:spPr bwMode="auto">
              <a:xfrm>
                <a:off x="8123238" y="3078394"/>
                <a:ext cx="231775" cy="14288"/>
              </a:xfrm>
              <a:custGeom>
                <a:avLst/>
                <a:gdLst>
                  <a:gd name="T0" fmla="*/ 103 w 103"/>
                  <a:gd name="T1" fmla="*/ 0 h 6"/>
                  <a:gd name="T2" fmla="*/ 103 w 103"/>
                  <a:gd name="T3" fmla="*/ 2 h 6"/>
                  <a:gd name="T4" fmla="*/ 95 w 103"/>
                  <a:gd name="T5" fmla="*/ 6 h 6"/>
                  <a:gd name="T6" fmla="*/ 8 w 103"/>
                  <a:gd name="T7" fmla="*/ 6 h 6"/>
                  <a:gd name="T8" fmla="*/ 0 w 103"/>
                  <a:gd name="T9" fmla="*/ 2 h 6"/>
                  <a:gd name="T10" fmla="*/ 0 w 103"/>
                  <a:gd name="T11" fmla="*/ 0 h 6"/>
                  <a:gd name="T12" fmla="*/ 103 w 10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03" h="6">
                    <a:moveTo>
                      <a:pt x="103" y="0"/>
                    </a:moveTo>
                    <a:cubicBezTo>
                      <a:pt x="103" y="2"/>
                      <a:pt x="103" y="2"/>
                      <a:pt x="103" y="2"/>
                    </a:cubicBezTo>
                    <a:cubicBezTo>
                      <a:pt x="103" y="4"/>
                      <a:pt x="100" y="6"/>
                      <a:pt x="95" y="6"/>
                    </a:cubicBezTo>
                    <a:cubicBezTo>
                      <a:pt x="8" y="6"/>
                      <a:pt x="8" y="6"/>
                      <a:pt x="8" y="6"/>
                    </a:cubicBezTo>
                    <a:cubicBezTo>
                      <a:pt x="4" y="6"/>
                      <a:pt x="0" y="4"/>
                      <a:pt x="0" y="2"/>
                    </a:cubicBezTo>
                    <a:cubicBezTo>
                      <a:pt x="0" y="0"/>
                      <a:pt x="0" y="0"/>
                      <a:pt x="0" y="0"/>
                    </a:cubicBezTo>
                    <a:lnTo>
                      <a:pt x="10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65">
                <a:extLst>
                  <a:ext uri="{FF2B5EF4-FFF2-40B4-BE49-F238E27FC236}">
                    <a16:creationId xmlns:a16="http://schemas.microsoft.com/office/drawing/2014/main" id="{506A427A-289B-4879-A93F-475A610043E1}"/>
                  </a:ext>
                </a:extLst>
              </p:cNvPr>
              <p:cNvSpPr>
                <a:spLocks/>
              </p:cNvSpPr>
              <p:nvPr/>
            </p:nvSpPr>
            <p:spPr bwMode="auto">
              <a:xfrm>
                <a:off x="7870826" y="2208444"/>
                <a:ext cx="179388" cy="860425"/>
              </a:xfrm>
              <a:custGeom>
                <a:avLst/>
                <a:gdLst>
                  <a:gd name="T0" fmla="*/ 113 w 113"/>
                  <a:gd name="T1" fmla="*/ 35 h 542"/>
                  <a:gd name="T2" fmla="*/ 113 w 113"/>
                  <a:gd name="T3" fmla="*/ 464 h 542"/>
                  <a:gd name="T4" fmla="*/ 0 w 113"/>
                  <a:gd name="T5" fmla="*/ 542 h 542"/>
                  <a:gd name="T6" fmla="*/ 0 w 113"/>
                  <a:gd name="T7" fmla="*/ 0 h 542"/>
                  <a:gd name="T8" fmla="*/ 113 w 113"/>
                  <a:gd name="T9" fmla="*/ 35 h 542"/>
                </a:gdLst>
                <a:ahLst/>
                <a:cxnLst>
                  <a:cxn ang="0">
                    <a:pos x="T0" y="T1"/>
                  </a:cxn>
                  <a:cxn ang="0">
                    <a:pos x="T2" y="T3"/>
                  </a:cxn>
                  <a:cxn ang="0">
                    <a:pos x="T4" y="T5"/>
                  </a:cxn>
                  <a:cxn ang="0">
                    <a:pos x="T6" y="T7"/>
                  </a:cxn>
                  <a:cxn ang="0">
                    <a:pos x="T8" y="T9"/>
                  </a:cxn>
                </a:cxnLst>
                <a:rect l="0" t="0" r="r" b="b"/>
                <a:pathLst>
                  <a:path w="113" h="542">
                    <a:moveTo>
                      <a:pt x="113" y="35"/>
                    </a:moveTo>
                    <a:lnTo>
                      <a:pt x="113" y="464"/>
                    </a:lnTo>
                    <a:lnTo>
                      <a:pt x="0" y="542"/>
                    </a:lnTo>
                    <a:lnTo>
                      <a:pt x="0" y="0"/>
                    </a:lnTo>
                    <a:lnTo>
                      <a:pt x="113"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66">
                <a:extLst>
                  <a:ext uri="{FF2B5EF4-FFF2-40B4-BE49-F238E27FC236}">
                    <a16:creationId xmlns:a16="http://schemas.microsoft.com/office/drawing/2014/main" id="{918AD85D-C6EA-4AA7-AF5C-3273EC8134CB}"/>
                  </a:ext>
                </a:extLst>
              </p:cNvPr>
              <p:cNvSpPr>
                <a:spLocks noEditPoints="1"/>
              </p:cNvSpPr>
              <p:nvPr/>
            </p:nvSpPr>
            <p:spPr bwMode="auto">
              <a:xfrm>
                <a:off x="7648576" y="2208444"/>
                <a:ext cx="203200" cy="860425"/>
              </a:xfrm>
              <a:custGeom>
                <a:avLst/>
                <a:gdLst>
                  <a:gd name="T0" fmla="*/ 90 w 90"/>
                  <a:gd name="T1" fmla="*/ 34 h 382"/>
                  <a:gd name="T2" fmla="*/ 90 w 90"/>
                  <a:gd name="T3" fmla="*/ 382 h 382"/>
                  <a:gd name="T4" fmla="*/ 0 w 90"/>
                  <a:gd name="T5" fmla="*/ 327 h 382"/>
                  <a:gd name="T6" fmla="*/ 0 w 90"/>
                  <a:gd name="T7" fmla="*/ 58 h 382"/>
                  <a:gd name="T8" fmla="*/ 90 w 90"/>
                  <a:gd name="T9" fmla="*/ 0 h 382"/>
                  <a:gd name="T10" fmla="*/ 90 w 90"/>
                  <a:gd name="T11" fmla="*/ 34 h 382"/>
                  <a:gd name="T12" fmla="*/ 72 w 90"/>
                  <a:gd name="T13" fmla="*/ 195 h 382"/>
                  <a:gd name="T14" fmla="*/ 72 w 90"/>
                  <a:gd name="T15" fmla="*/ 195 h 382"/>
                  <a:gd name="T16" fmla="*/ 70 w 90"/>
                  <a:gd name="T17" fmla="*/ 191 h 382"/>
                  <a:gd name="T18" fmla="*/ 19 w 90"/>
                  <a:gd name="T19" fmla="*/ 191 h 382"/>
                  <a:gd name="T20" fmla="*/ 18 w 90"/>
                  <a:gd name="T21" fmla="*/ 195 h 382"/>
                  <a:gd name="T22" fmla="*/ 18 w 90"/>
                  <a:gd name="T23" fmla="*/ 195 h 382"/>
                  <a:gd name="T24" fmla="*/ 19 w 90"/>
                  <a:gd name="T25" fmla="*/ 199 h 382"/>
                  <a:gd name="T26" fmla="*/ 70 w 90"/>
                  <a:gd name="T27" fmla="*/ 199 h 382"/>
                  <a:gd name="T28" fmla="*/ 72 w 90"/>
                  <a:gd name="T29" fmla="*/ 195 h 382"/>
                  <a:gd name="T30" fmla="*/ 71 w 90"/>
                  <a:gd name="T31" fmla="*/ 161 h 382"/>
                  <a:gd name="T32" fmla="*/ 72 w 90"/>
                  <a:gd name="T33" fmla="*/ 157 h 382"/>
                  <a:gd name="T34" fmla="*/ 72 w 90"/>
                  <a:gd name="T35" fmla="*/ 156 h 382"/>
                  <a:gd name="T36" fmla="*/ 70 w 90"/>
                  <a:gd name="T37" fmla="*/ 152 h 382"/>
                  <a:gd name="T38" fmla="*/ 19 w 90"/>
                  <a:gd name="T39" fmla="*/ 154 h 382"/>
                  <a:gd name="T40" fmla="*/ 18 w 90"/>
                  <a:gd name="T41" fmla="*/ 159 h 382"/>
                  <a:gd name="T42" fmla="*/ 18 w 90"/>
                  <a:gd name="T43" fmla="*/ 159 h 382"/>
                  <a:gd name="T44" fmla="*/ 20 w 90"/>
                  <a:gd name="T45" fmla="*/ 163 h 382"/>
                  <a:gd name="T46" fmla="*/ 71 w 90"/>
                  <a:gd name="T47" fmla="*/ 161 h 382"/>
                  <a:gd name="T48" fmla="*/ 72 w 90"/>
                  <a:gd name="T49" fmla="*/ 242 h 382"/>
                  <a:gd name="T50" fmla="*/ 71 w 90"/>
                  <a:gd name="T51" fmla="*/ 238 h 382"/>
                  <a:gd name="T52" fmla="*/ 20 w 90"/>
                  <a:gd name="T53" fmla="*/ 233 h 382"/>
                  <a:gd name="T54" fmla="*/ 18 w 90"/>
                  <a:gd name="T55" fmla="*/ 237 h 382"/>
                  <a:gd name="T56" fmla="*/ 18 w 90"/>
                  <a:gd name="T57" fmla="*/ 237 h 382"/>
                  <a:gd name="T58" fmla="*/ 19 w 90"/>
                  <a:gd name="T59" fmla="*/ 242 h 382"/>
                  <a:gd name="T60" fmla="*/ 70 w 90"/>
                  <a:gd name="T61" fmla="*/ 246 h 382"/>
                  <a:gd name="T62" fmla="*/ 72 w 90"/>
                  <a:gd name="T63" fmla="*/ 243 h 382"/>
                  <a:gd name="T64" fmla="*/ 72 w 90"/>
                  <a:gd name="T65" fmla="*/ 242 h 382"/>
                  <a:gd name="T66" fmla="*/ 71 w 90"/>
                  <a:gd name="T67" fmla="*/ 118 h 382"/>
                  <a:gd name="T68" fmla="*/ 72 w 90"/>
                  <a:gd name="T69" fmla="*/ 114 h 382"/>
                  <a:gd name="T70" fmla="*/ 72 w 90"/>
                  <a:gd name="T71" fmla="*/ 114 h 382"/>
                  <a:gd name="T72" fmla="*/ 70 w 90"/>
                  <a:gd name="T73" fmla="*/ 110 h 382"/>
                  <a:gd name="T74" fmla="*/ 19 w 90"/>
                  <a:gd name="T75" fmla="*/ 116 h 382"/>
                  <a:gd name="T76" fmla="*/ 18 w 90"/>
                  <a:gd name="T77" fmla="*/ 120 h 382"/>
                  <a:gd name="T78" fmla="*/ 18 w 90"/>
                  <a:gd name="T79" fmla="*/ 121 h 382"/>
                  <a:gd name="T80" fmla="*/ 20 w 90"/>
                  <a:gd name="T81" fmla="*/ 124 h 382"/>
                  <a:gd name="T82" fmla="*/ 71 w 90"/>
                  <a:gd name="T83" fmla="*/ 118 h 382"/>
                  <a:gd name="T84" fmla="*/ 71 w 90"/>
                  <a:gd name="T85" fmla="*/ 77 h 382"/>
                  <a:gd name="T86" fmla="*/ 72 w 90"/>
                  <a:gd name="T87" fmla="*/ 73 h 382"/>
                  <a:gd name="T88" fmla="*/ 72 w 90"/>
                  <a:gd name="T89" fmla="*/ 73 h 382"/>
                  <a:gd name="T90" fmla="*/ 69 w 90"/>
                  <a:gd name="T91" fmla="*/ 69 h 382"/>
                  <a:gd name="T92" fmla="*/ 19 w 90"/>
                  <a:gd name="T93" fmla="*/ 79 h 382"/>
                  <a:gd name="T94" fmla="*/ 18 w 90"/>
                  <a:gd name="T95" fmla="*/ 83 h 382"/>
                  <a:gd name="T96" fmla="*/ 18 w 90"/>
                  <a:gd name="T97" fmla="*/ 83 h 382"/>
                  <a:gd name="T98" fmla="*/ 21 w 90"/>
                  <a:gd name="T99" fmla="*/ 87 h 382"/>
                  <a:gd name="T100" fmla="*/ 71 w 90"/>
                  <a:gd name="T101" fmla="*/ 77 h 382"/>
                  <a:gd name="T102" fmla="*/ 72 w 90"/>
                  <a:gd name="T103" fmla="*/ 287 h 382"/>
                  <a:gd name="T104" fmla="*/ 71 w 90"/>
                  <a:gd name="T105" fmla="*/ 282 h 382"/>
                  <a:gd name="T106" fmla="*/ 21 w 90"/>
                  <a:gd name="T107" fmla="*/ 271 h 382"/>
                  <a:gd name="T108" fmla="*/ 18 w 90"/>
                  <a:gd name="T109" fmla="*/ 274 h 382"/>
                  <a:gd name="T110" fmla="*/ 18 w 90"/>
                  <a:gd name="T111" fmla="*/ 274 h 382"/>
                  <a:gd name="T112" fmla="*/ 19 w 90"/>
                  <a:gd name="T113" fmla="*/ 279 h 382"/>
                  <a:gd name="T114" fmla="*/ 69 w 90"/>
                  <a:gd name="T115" fmla="*/ 290 h 382"/>
                  <a:gd name="T116" fmla="*/ 71 w 90"/>
                  <a:gd name="T117" fmla="*/ 287 h 382"/>
                  <a:gd name="T118" fmla="*/ 72 w 90"/>
                  <a:gd name="T119" fmla="*/ 287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 h="382">
                    <a:moveTo>
                      <a:pt x="90" y="34"/>
                    </a:moveTo>
                    <a:cubicBezTo>
                      <a:pt x="90" y="382"/>
                      <a:pt x="90" y="382"/>
                      <a:pt x="90" y="382"/>
                    </a:cubicBezTo>
                    <a:cubicBezTo>
                      <a:pt x="0" y="327"/>
                      <a:pt x="0" y="327"/>
                      <a:pt x="0" y="327"/>
                    </a:cubicBezTo>
                    <a:cubicBezTo>
                      <a:pt x="0" y="58"/>
                      <a:pt x="0" y="58"/>
                      <a:pt x="0" y="58"/>
                    </a:cubicBezTo>
                    <a:cubicBezTo>
                      <a:pt x="90" y="0"/>
                      <a:pt x="90" y="0"/>
                      <a:pt x="90" y="0"/>
                    </a:cubicBezTo>
                    <a:lnTo>
                      <a:pt x="90" y="34"/>
                    </a:lnTo>
                    <a:close/>
                    <a:moveTo>
                      <a:pt x="72" y="195"/>
                    </a:moveTo>
                    <a:cubicBezTo>
                      <a:pt x="72" y="195"/>
                      <a:pt x="72" y="195"/>
                      <a:pt x="72" y="195"/>
                    </a:cubicBezTo>
                    <a:cubicBezTo>
                      <a:pt x="72" y="193"/>
                      <a:pt x="71" y="191"/>
                      <a:pt x="70" y="191"/>
                    </a:cubicBezTo>
                    <a:cubicBezTo>
                      <a:pt x="19" y="191"/>
                      <a:pt x="19" y="191"/>
                      <a:pt x="19" y="191"/>
                    </a:cubicBezTo>
                    <a:cubicBezTo>
                      <a:pt x="18" y="191"/>
                      <a:pt x="18" y="193"/>
                      <a:pt x="18" y="195"/>
                    </a:cubicBezTo>
                    <a:cubicBezTo>
                      <a:pt x="18" y="195"/>
                      <a:pt x="18" y="195"/>
                      <a:pt x="18" y="195"/>
                    </a:cubicBezTo>
                    <a:cubicBezTo>
                      <a:pt x="18" y="197"/>
                      <a:pt x="18" y="199"/>
                      <a:pt x="19" y="199"/>
                    </a:cubicBezTo>
                    <a:cubicBezTo>
                      <a:pt x="70" y="199"/>
                      <a:pt x="70" y="199"/>
                      <a:pt x="70" y="199"/>
                    </a:cubicBezTo>
                    <a:cubicBezTo>
                      <a:pt x="71" y="199"/>
                      <a:pt x="72" y="197"/>
                      <a:pt x="72" y="195"/>
                    </a:cubicBezTo>
                    <a:close/>
                    <a:moveTo>
                      <a:pt x="71" y="161"/>
                    </a:moveTo>
                    <a:cubicBezTo>
                      <a:pt x="72" y="161"/>
                      <a:pt x="72" y="159"/>
                      <a:pt x="72" y="157"/>
                    </a:cubicBezTo>
                    <a:cubicBezTo>
                      <a:pt x="72" y="156"/>
                      <a:pt x="72" y="156"/>
                      <a:pt x="72" y="156"/>
                    </a:cubicBezTo>
                    <a:cubicBezTo>
                      <a:pt x="72" y="154"/>
                      <a:pt x="71" y="152"/>
                      <a:pt x="70" y="152"/>
                    </a:cubicBezTo>
                    <a:cubicBezTo>
                      <a:pt x="19" y="154"/>
                      <a:pt x="19" y="154"/>
                      <a:pt x="19" y="154"/>
                    </a:cubicBezTo>
                    <a:cubicBezTo>
                      <a:pt x="18" y="155"/>
                      <a:pt x="18" y="156"/>
                      <a:pt x="18" y="159"/>
                    </a:cubicBezTo>
                    <a:cubicBezTo>
                      <a:pt x="18" y="159"/>
                      <a:pt x="18" y="159"/>
                      <a:pt x="18" y="159"/>
                    </a:cubicBezTo>
                    <a:cubicBezTo>
                      <a:pt x="18" y="161"/>
                      <a:pt x="19" y="163"/>
                      <a:pt x="20" y="163"/>
                    </a:cubicBezTo>
                    <a:lnTo>
                      <a:pt x="71" y="161"/>
                    </a:lnTo>
                    <a:close/>
                    <a:moveTo>
                      <a:pt x="72" y="242"/>
                    </a:moveTo>
                    <a:cubicBezTo>
                      <a:pt x="72" y="240"/>
                      <a:pt x="72" y="238"/>
                      <a:pt x="71" y="238"/>
                    </a:cubicBezTo>
                    <a:cubicBezTo>
                      <a:pt x="20" y="233"/>
                      <a:pt x="20" y="233"/>
                      <a:pt x="20" y="233"/>
                    </a:cubicBezTo>
                    <a:cubicBezTo>
                      <a:pt x="19" y="233"/>
                      <a:pt x="18" y="235"/>
                      <a:pt x="18" y="237"/>
                    </a:cubicBezTo>
                    <a:cubicBezTo>
                      <a:pt x="18" y="237"/>
                      <a:pt x="18" y="237"/>
                      <a:pt x="18" y="237"/>
                    </a:cubicBezTo>
                    <a:cubicBezTo>
                      <a:pt x="18" y="240"/>
                      <a:pt x="18" y="241"/>
                      <a:pt x="19" y="242"/>
                    </a:cubicBezTo>
                    <a:cubicBezTo>
                      <a:pt x="70" y="246"/>
                      <a:pt x="70" y="246"/>
                      <a:pt x="70" y="246"/>
                    </a:cubicBezTo>
                    <a:cubicBezTo>
                      <a:pt x="71" y="247"/>
                      <a:pt x="72" y="245"/>
                      <a:pt x="72" y="243"/>
                    </a:cubicBezTo>
                    <a:lnTo>
                      <a:pt x="72" y="242"/>
                    </a:lnTo>
                    <a:close/>
                    <a:moveTo>
                      <a:pt x="71" y="118"/>
                    </a:moveTo>
                    <a:cubicBezTo>
                      <a:pt x="72" y="118"/>
                      <a:pt x="72" y="116"/>
                      <a:pt x="72" y="114"/>
                    </a:cubicBezTo>
                    <a:cubicBezTo>
                      <a:pt x="72" y="114"/>
                      <a:pt x="72" y="114"/>
                      <a:pt x="72" y="114"/>
                    </a:cubicBezTo>
                    <a:cubicBezTo>
                      <a:pt x="72" y="112"/>
                      <a:pt x="71" y="110"/>
                      <a:pt x="70" y="110"/>
                    </a:cubicBezTo>
                    <a:cubicBezTo>
                      <a:pt x="19" y="116"/>
                      <a:pt x="19" y="116"/>
                      <a:pt x="19" y="116"/>
                    </a:cubicBezTo>
                    <a:cubicBezTo>
                      <a:pt x="18" y="116"/>
                      <a:pt x="18" y="118"/>
                      <a:pt x="18" y="120"/>
                    </a:cubicBezTo>
                    <a:cubicBezTo>
                      <a:pt x="18" y="121"/>
                      <a:pt x="18" y="121"/>
                      <a:pt x="18" y="121"/>
                    </a:cubicBezTo>
                    <a:cubicBezTo>
                      <a:pt x="18" y="123"/>
                      <a:pt x="19" y="124"/>
                      <a:pt x="20" y="124"/>
                    </a:cubicBezTo>
                    <a:lnTo>
                      <a:pt x="71" y="118"/>
                    </a:lnTo>
                    <a:close/>
                    <a:moveTo>
                      <a:pt x="71" y="77"/>
                    </a:moveTo>
                    <a:cubicBezTo>
                      <a:pt x="72" y="77"/>
                      <a:pt x="72" y="75"/>
                      <a:pt x="72" y="73"/>
                    </a:cubicBezTo>
                    <a:cubicBezTo>
                      <a:pt x="72" y="73"/>
                      <a:pt x="72" y="73"/>
                      <a:pt x="72" y="73"/>
                    </a:cubicBezTo>
                    <a:cubicBezTo>
                      <a:pt x="71" y="71"/>
                      <a:pt x="70" y="69"/>
                      <a:pt x="69" y="69"/>
                    </a:cubicBezTo>
                    <a:cubicBezTo>
                      <a:pt x="19" y="79"/>
                      <a:pt x="19" y="79"/>
                      <a:pt x="19" y="79"/>
                    </a:cubicBezTo>
                    <a:cubicBezTo>
                      <a:pt x="18" y="79"/>
                      <a:pt x="18" y="81"/>
                      <a:pt x="18" y="83"/>
                    </a:cubicBezTo>
                    <a:cubicBezTo>
                      <a:pt x="18" y="83"/>
                      <a:pt x="18" y="83"/>
                      <a:pt x="18" y="83"/>
                    </a:cubicBezTo>
                    <a:cubicBezTo>
                      <a:pt x="19" y="86"/>
                      <a:pt x="20" y="87"/>
                      <a:pt x="21" y="87"/>
                    </a:cubicBezTo>
                    <a:lnTo>
                      <a:pt x="71" y="77"/>
                    </a:lnTo>
                    <a:close/>
                    <a:moveTo>
                      <a:pt x="72" y="287"/>
                    </a:moveTo>
                    <a:cubicBezTo>
                      <a:pt x="72" y="284"/>
                      <a:pt x="72" y="283"/>
                      <a:pt x="71" y="282"/>
                    </a:cubicBezTo>
                    <a:cubicBezTo>
                      <a:pt x="21" y="271"/>
                      <a:pt x="21" y="271"/>
                      <a:pt x="21" y="271"/>
                    </a:cubicBezTo>
                    <a:cubicBezTo>
                      <a:pt x="20" y="270"/>
                      <a:pt x="19" y="272"/>
                      <a:pt x="18" y="274"/>
                    </a:cubicBezTo>
                    <a:cubicBezTo>
                      <a:pt x="18" y="274"/>
                      <a:pt x="18" y="274"/>
                      <a:pt x="18" y="274"/>
                    </a:cubicBezTo>
                    <a:cubicBezTo>
                      <a:pt x="18" y="276"/>
                      <a:pt x="18" y="278"/>
                      <a:pt x="19" y="279"/>
                    </a:cubicBezTo>
                    <a:cubicBezTo>
                      <a:pt x="69" y="290"/>
                      <a:pt x="69" y="290"/>
                      <a:pt x="69" y="290"/>
                    </a:cubicBezTo>
                    <a:cubicBezTo>
                      <a:pt x="70" y="291"/>
                      <a:pt x="71" y="289"/>
                      <a:pt x="71" y="287"/>
                    </a:cubicBezTo>
                    <a:lnTo>
                      <a:pt x="72" y="2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2" name="Group 11"/>
          <p:cNvGrpSpPr>
            <a:grpSpLocks noChangeAspect="1"/>
          </p:cNvGrpSpPr>
          <p:nvPr/>
        </p:nvGrpSpPr>
        <p:grpSpPr>
          <a:xfrm>
            <a:off x="4412217" y="1225469"/>
            <a:ext cx="566928" cy="566928"/>
            <a:chOff x="5041562" y="2200808"/>
            <a:chExt cx="914400" cy="914400"/>
          </a:xfrm>
        </p:grpSpPr>
        <p:sp>
          <p:nvSpPr>
            <p:cNvPr id="70" name="Oval 69"/>
            <p:cNvSpPr/>
            <p:nvPr/>
          </p:nvSpPr>
          <p:spPr>
            <a:xfrm>
              <a:off x="5041562" y="2200808"/>
              <a:ext cx="914400" cy="914400"/>
            </a:xfrm>
            <a:prstGeom prst="ellipse">
              <a:avLst/>
            </a:prstGeom>
            <a:solidFill>
              <a:srgbClr val="005C8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03E7E45A-F665-4533-9CC4-E28103C551EE}"/>
                </a:ext>
              </a:extLst>
            </p:cNvPr>
            <p:cNvGrpSpPr/>
            <p:nvPr/>
          </p:nvGrpSpPr>
          <p:grpSpPr>
            <a:xfrm>
              <a:off x="5253198" y="2360732"/>
              <a:ext cx="491128" cy="594551"/>
              <a:chOff x="4108450" y="646113"/>
              <a:chExt cx="1031875" cy="1081087"/>
            </a:xfrm>
            <a:solidFill>
              <a:schemeClr val="bg1"/>
            </a:solidFill>
          </p:grpSpPr>
          <p:sp>
            <p:nvSpPr>
              <p:cNvPr id="34" name="Freeform 16">
                <a:extLst>
                  <a:ext uri="{FF2B5EF4-FFF2-40B4-BE49-F238E27FC236}">
                    <a16:creationId xmlns:a16="http://schemas.microsoft.com/office/drawing/2014/main" id="{504CA0C1-442A-4CB7-87D9-D8F32CB3730A}"/>
                  </a:ext>
                </a:extLst>
              </p:cNvPr>
              <p:cNvSpPr>
                <a:spLocks noEditPoints="1"/>
              </p:cNvSpPr>
              <p:nvPr/>
            </p:nvSpPr>
            <p:spPr bwMode="auto">
              <a:xfrm>
                <a:off x="4176713" y="646113"/>
                <a:ext cx="915988" cy="238125"/>
              </a:xfrm>
              <a:custGeom>
                <a:avLst/>
                <a:gdLst>
                  <a:gd name="T0" fmla="*/ 257 w 292"/>
                  <a:gd name="T1" fmla="*/ 0 h 76"/>
                  <a:gd name="T2" fmla="*/ 36 w 292"/>
                  <a:gd name="T3" fmla="*/ 0 h 76"/>
                  <a:gd name="T4" fmla="*/ 0 w 292"/>
                  <a:gd name="T5" fmla="*/ 32 h 76"/>
                  <a:gd name="T6" fmla="*/ 0 w 292"/>
                  <a:gd name="T7" fmla="*/ 44 h 76"/>
                  <a:gd name="T8" fmla="*/ 36 w 292"/>
                  <a:gd name="T9" fmla="*/ 76 h 76"/>
                  <a:gd name="T10" fmla="*/ 257 w 292"/>
                  <a:gd name="T11" fmla="*/ 76 h 76"/>
                  <a:gd name="T12" fmla="*/ 292 w 292"/>
                  <a:gd name="T13" fmla="*/ 44 h 76"/>
                  <a:gd name="T14" fmla="*/ 292 w 292"/>
                  <a:gd name="T15" fmla="*/ 32 h 76"/>
                  <a:gd name="T16" fmla="*/ 257 w 292"/>
                  <a:gd name="T17" fmla="*/ 0 h 76"/>
                  <a:gd name="T18" fmla="*/ 45 w 292"/>
                  <a:gd name="T19" fmla="*/ 50 h 76"/>
                  <a:gd name="T20" fmla="*/ 32 w 292"/>
                  <a:gd name="T21" fmla="*/ 38 h 76"/>
                  <a:gd name="T22" fmla="*/ 45 w 292"/>
                  <a:gd name="T23" fmla="*/ 25 h 76"/>
                  <a:gd name="T24" fmla="*/ 57 w 292"/>
                  <a:gd name="T25" fmla="*/ 38 h 76"/>
                  <a:gd name="T26" fmla="*/ 45 w 292"/>
                  <a:gd name="T27" fmla="*/ 5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2" h="76">
                    <a:moveTo>
                      <a:pt x="257" y="0"/>
                    </a:moveTo>
                    <a:cubicBezTo>
                      <a:pt x="36" y="0"/>
                      <a:pt x="36" y="0"/>
                      <a:pt x="36" y="0"/>
                    </a:cubicBezTo>
                    <a:cubicBezTo>
                      <a:pt x="16" y="0"/>
                      <a:pt x="0" y="14"/>
                      <a:pt x="0" y="32"/>
                    </a:cubicBezTo>
                    <a:cubicBezTo>
                      <a:pt x="0" y="44"/>
                      <a:pt x="0" y="44"/>
                      <a:pt x="0" y="44"/>
                    </a:cubicBezTo>
                    <a:cubicBezTo>
                      <a:pt x="0" y="61"/>
                      <a:pt x="16" y="76"/>
                      <a:pt x="36" y="76"/>
                    </a:cubicBezTo>
                    <a:cubicBezTo>
                      <a:pt x="257" y="76"/>
                      <a:pt x="257" y="76"/>
                      <a:pt x="257" y="76"/>
                    </a:cubicBezTo>
                    <a:cubicBezTo>
                      <a:pt x="276" y="76"/>
                      <a:pt x="292" y="61"/>
                      <a:pt x="292" y="44"/>
                    </a:cubicBezTo>
                    <a:cubicBezTo>
                      <a:pt x="292" y="32"/>
                      <a:pt x="292" y="32"/>
                      <a:pt x="292" y="32"/>
                    </a:cubicBezTo>
                    <a:cubicBezTo>
                      <a:pt x="292" y="14"/>
                      <a:pt x="276" y="0"/>
                      <a:pt x="257" y="0"/>
                    </a:cubicBezTo>
                    <a:close/>
                    <a:moveTo>
                      <a:pt x="45" y="50"/>
                    </a:moveTo>
                    <a:cubicBezTo>
                      <a:pt x="38" y="50"/>
                      <a:pt x="32" y="45"/>
                      <a:pt x="32" y="38"/>
                    </a:cubicBezTo>
                    <a:cubicBezTo>
                      <a:pt x="32" y="31"/>
                      <a:pt x="38" y="25"/>
                      <a:pt x="45" y="25"/>
                    </a:cubicBezTo>
                    <a:cubicBezTo>
                      <a:pt x="52" y="25"/>
                      <a:pt x="57" y="31"/>
                      <a:pt x="57" y="38"/>
                    </a:cubicBezTo>
                    <a:cubicBezTo>
                      <a:pt x="57" y="45"/>
                      <a:pt x="52" y="50"/>
                      <a:pt x="45"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17">
                <a:extLst>
                  <a:ext uri="{FF2B5EF4-FFF2-40B4-BE49-F238E27FC236}">
                    <a16:creationId xmlns:a16="http://schemas.microsoft.com/office/drawing/2014/main" id="{3633FD87-062E-41F6-B358-E1C3D6FF8C45}"/>
                  </a:ext>
                </a:extLst>
              </p:cNvPr>
              <p:cNvSpPr>
                <a:spLocks noEditPoints="1"/>
              </p:cNvSpPr>
              <p:nvPr/>
            </p:nvSpPr>
            <p:spPr bwMode="auto">
              <a:xfrm>
                <a:off x="4176713" y="928688"/>
                <a:ext cx="915988" cy="238125"/>
              </a:xfrm>
              <a:custGeom>
                <a:avLst/>
                <a:gdLst>
                  <a:gd name="T0" fmla="*/ 257 w 292"/>
                  <a:gd name="T1" fmla="*/ 0 h 76"/>
                  <a:gd name="T2" fmla="*/ 36 w 292"/>
                  <a:gd name="T3" fmla="*/ 0 h 76"/>
                  <a:gd name="T4" fmla="*/ 0 w 292"/>
                  <a:gd name="T5" fmla="*/ 32 h 76"/>
                  <a:gd name="T6" fmla="*/ 0 w 292"/>
                  <a:gd name="T7" fmla="*/ 44 h 76"/>
                  <a:gd name="T8" fmla="*/ 36 w 292"/>
                  <a:gd name="T9" fmla="*/ 76 h 76"/>
                  <a:gd name="T10" fmla="*/ 257 w 292"/>
                  <a:gd name="T11" fmla="*/ 76 h 76"/>
                  <a:gd name="T12" fmla="*/ 292 w 292"/>
                  <a:gd name="T13" fmla="*/ 44 h 76"/>
                  <a:gd name="T14" fmla="*/ 292 w 292"/>
                  <a:gd name="T15" fmla="*/ 32 h 76"/>
                  <a:gd name="T16" fmla="*/ 257 w 292"/>
                  <a:gd name="T17" fmla="*/ 0 h 76"/>
                  <a:gd name="T18" fmla="*/ 45 w 292"/>
                  <a:gd name="T19" fmla="*/ 50 h 76"/>
                  <a:gd name="T20" fmla="*/ 32 w 292"/>
                  <a:gd name="T21" fmla="*/ 38 h 76"/>
                  <a:gd name="T22" fmla="*/ 45 w 292"/>
                  <a:gd name="T23" fmla="*/ 25 h 76"/>
                  <a:gd name="T24" fmla="*/ 57 w 292"/>
                  <a:gd name="T25" fmla="*/ 38 h 76"/>
                  <a:gd name="T26" fmla="*/ 45 w 292"/>
                  <a:gd name="T27" fmla="*/ 5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2" h="76">
                    <a:moveTo>
                      <a:pt x="257" y="0"/>
                    </a:moveTo>
                    <a:cubicBezTo>
                      <a:pt x="36" y="0"/>
                      <a:pt x="36" y="0"/>
                      <a:pt x="36" y="0"/>
                    </a:cubicBezTo>
                    <a:cubicBezTo>
                      <a:pt x="16" y="0"/>
                      <a:pt x="0" y="14"/>
                      <a:pt x="0" y="32"/>
                    </a:cubicBezTo>
                    <a:cubicBezTo>
                      <a:pt x="0" y="44"/>
                      <a:pt x="0" y="44"/>
                      <a:pt x="0" y="44"/>
                    </a:cubicBezTo>
                    <a:cubicBezTo>
                      <a:pt x="0" y="62"/>
                      <a:pt x="16" y="76"/>
                      <a:pt x="36" y="76"/>
                    </a:cubicBezTo>
                    <a:cubicBezTo>
                      <a:pt x="257" y="76"/>
                      <a:pt x="257" y="76"/>
                      <a:pt x="257" y="76"/>
                    </a:cubicBezTo>
                    <a:cubicBezTo>
                      <a:pt x="276" y="76"/>
                      <a:pt x="292" y="62"/>
                      <a:pt x="292" y="44"/>
                    </a:cubicBezTo>
                    <a:cubicBezTo>
                      <a:pt x="292" y="32"/>
                      <a:pt x="292" y="32"/>
                      <a:pt x="292" y="32"/>
                    </a:cubicBezTo>
                    <a:cubicBezTo>
                      <a:pt x="292" y="14"/>
                      <a:pt x="276" y="0"/>
                      <a:pt x="257" y="0"/>
                    </a:cubicBezTo>
                    <a:close/>
                    <a:moveTo>
                      <a:pt x="45" y="50"/>
                    </a:moveTo>
                    <a:cubicBezTo>
                      <a:pt x="38" y="50"/>
                      <a:pt x="32" y="45"/>
                      <a:pt x="32" y="38"/>
                    </a:cubicBezTo>
                    <a:cubicBezTo>
                      <a:pt x="32" y="31"/>
                      <a:pt x="38" y="25"/>
                      <a:pt x="45" y="25"/>
                    </a:cubicBezTo>
                    <a:cubicBezTo>
                      <a:pt x="52" y="25"/>
                      <a:pt x="57" y="31"/>
                      <a:pt x="57" y="38"/>
                    </a:cubicBezTo>
                    <a:cubicBezTo>
                      <a:pt x="57" y="45"/>
                      <a:pt x="52" y="50"/>
                      <a:pt x="45"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18">
                <a:extLst>
                  <a:ext uri="{FF2B5EF4-FFF2-40B4-BE49-F238E27FC236}">
                    <a16:creationId xmlns:a16="http://schemas.microsoft.com/office/drawing/2014/main" id="{A1CDC8A7-08A3-4861-8AD2-854122C2F347}"/>
                  </a:ext>
                </a:extLst>
              </p:cNvPr>
              <p:cNvSpPr>
                <a:spLocks noEditPoints="1"/>
              </p:cNvSpPr>
              <p:nvPr/>
            </p:nvSpPr>
            <p:spPr bwMode="auto">
              <a:xfrm>
                <a:off x="4176713" y="1209675"/>
                <a:ext cx="915988" cy="238125"/>
              </a:xfrm>
              <a:custGeom>
                <a:avLst/>
                <a:gdLst>
                  <a:gd name="T0" fmla="*/ 257 w 292"/>
                  <a:gd name="T1" fmla="*/ 0 h 76"/>
                  <a:gd name="T2" fmla="*/ 36 w 292"/>
                  <a:gd name="T3" fmla="*/ 0 h 76"/>
                  <a:gd name="T4" fmla="*/ 0 w 292"/>
                  <a:gd name="T5" fmla="*/ 32 h 76"/>
                  <a:gd name="T6" fmla="*/ 0 w 292"/>
                  <a:gd name="T7" fmla="*/ 44 h 76"/>
                  <a:gd name="T8" fmla="*/ 36 w 292"/>
                  <a:gd name="T9" fmla="*/ 76 h 76"/>
                  <a:gd name="T10" fmla="*/ 257 w 292"/>
                  <a:gd name="T11" fmla="*/ 76 h 76"/>
                  <a:gd name="T12" fmla="*/ 292 w 292"/>
                  <a:gd name="T13" fmla="*/ 44 h 76"/>
                  <a:gd name="T14" fmla="*/ 292 w 292"/>
                  <a:gd name="T15" fmla="*/ 32 h 76"/>
                  <a:gd name="T16" fmla="*/ 257 w 292"/>
                  <a:gd name="T17" fmla="*/ 0 h 76"/>
                  <a:gd name="T18" fmla="*/ 45 w 292"/>
                  <a:gd name="T19" fmla="*/ 50 h 76"/>
                  <a:gd name="T20" fmla="*/ 32 w 292"/>
                  <a:gd name="T21" fmla="*/ 38 h 76"/>
                  <a:gd name="T22" fmla="*/ 45 w 292"/>
                  <a:gd name="T23" fmla="*/ 26 h 76"/>
                  <a:gd name="T24" fmla="*/ 57 w 292"/>
                  <a:gd name="T25" fmla="*/ 38 h 76"/>
                  <a:gd name="T26" fmla="*/ 45 w 292"/>
                  <a:gd name="T27" fmla="*/ 5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2" h="76">
                    <a:moveTo>
                      <a:pt x="257" y="0"/>
                    </a:moveTo>
                    <a:cubicBezTo>
                      <a:pt x="36" y="0"/>
                      <a:pt x="36" y="0"/>
                      <a:pt x="36" y="0"/>
                    </a:cubicBezTo>
                    <a:cubicBezTo>
                      <a:pt x="16" y="0"/>
                      <a:pt x="0" y="14"/>
                      <a:pt x="0" y="32"/>
                    </a:cubicBezTo>
                    <a:cubicBezTo>
                      <a:pt x="0" y="44"/>
                      <a:pt x="0" y="44"/>
                      <a:pt x="0" y="44"/>
                    </a:cubicBezTo>
                    <a:cubicBezTo>
                      <a:pt x="0" y="62"/>
                      <a:pt x="16" y="76"/>
                      <a:pt x="36" y="76"/>
                    </a:cubicBezTo>
                    <a:cubicBezTo>
                      <a:pt x="257" y="76"/>
                      <a:pt x="257" y="76"/>
                      <a:pt x="257" y="76"/>
                    </a:cubicBezTo>
                    <a:cubicBezTo>
                      <a:pt x="276" y="76"/>
                      <a:pt x="292" y="62"/>
                      <a:pt x="292" y="44"/>
                    </a:cubicBezTo>
                    <a:cubicBezTo>
                      <a:pt x="292" y="32"/>
                      <a:pt x="292" y="32"/>
                      <a:pt x="292" y="32"/>
                    </a:cubicBezTo>
                    <a:cubicBezTo>
                      <a:pt x="292" y="14"/>
                      <a:pt x="276" y="0"/>
                      <a:pt x="257" y="0"/>
                    </a:cubicBezTo>
                    <a:close/>
                    <a:moveTo>
                      <a:pt x="45" y="50"/>
                    </a:moveTo>
                    <a:cubicBezTo>
                      <a:pt x="38" y="50"/>
                      <a:pt x="32" y="45"/>
                      <a:pt x="32" y="38"/>
                    </a:cubicBezTo>
                    <a:cubicBezTo>
                      <a:pt x="32" y="31"/>
                      <a:pt x="38" y="26"/>
                      <a:pt x="45" y="26"/>
                    </a:cubicBezTo>
                    <a:cubicBezTo>
                      <a:pt x="52" y="26"/>
                      <a:pt x="57" y="31"/>
                      <a:pt x="57" y="38"/>
                    </a:cubicBezTo>
                    <a:cubicBezTo>
                      <a:pt x="57" y="45"/>
                      <a:pt x="52" y="50"/>
                      <a:pt x="45"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19">
                <a:extLst>
                  <a:ext uri="{FF2B5EF4-FFF2-40B4-BE49-F238E27FC236}">
                    <a16:creationId xmlns:a16="http://schemas.microsoft.com/office/drawing/2014/main" id="{26E52BBD-10FB-4EF1-80D5-F865E444B393}"/>
                  </a:ext>
                </a:extLst>
              </p:cNvPr>
              <p:cNvSpPr>
                <a:spLocks/>
              </p:cNvSpPr>
              <p:nvPr/>
            </p:nvSpPr>
            <p:spPr bwMode="auto">
              <a:xfrm>
                <a:off x="4484688" y="1489075"/>
                <a:ext cx="282575" cy="238125"/>
              </a:xfrm>
              <a:custGeom>
                <a:avLst/>
                <a:gdLst>
                  <a:gd name="T0" fmla="*/ 82 w 90"/>
                  <a:gd name="T1" fmla="*/ 36 h 76"/>
                  <a:gd name="T2" fmla="*/ 54 w 90"/>
                  <a:gd name="T3" fmla="*/ 36 h 76"/>
                  <a:gd name="T4" fmla="*/ 54 w 90"/>
                  <a:gd name="T5" fmla="*/ 0 h 76"/>
                  <a:gd name="T6" fmla="*/ 36 w 90"/>
                  <a:gd name="T7" fmla="*/ 0 h 76"/>
                  <a:gd name="T8" fmla="*/ 36 w 90"/>
                  <a:gd name="T9" fmla="*/ 36 h 76"/>
                  <a:gd name="T10" fmla="*/ 7 w 90"/>
                  <a:gd name="T11" fmla="*/ 36 h 76"/>
                  <a:gd name="T12" fmla="*/ 0 w 90"/>
                  <a:gd name="T13" fmla="*/ 44 h 76"/>
                  <a:gd name="T14" fmla="*/ 0 w 90"/>
                  <a:gd name="T15" fmla="*/ 68 h 76"/>
                  <a:gd name="T16" fmla="*/ 7 w 90"/>
                  <a:gd name="T17" fmla="*/ 76 h 76"/>
                  <a:gd name="T18" fmla="*/ 82 w 90"/>
                  <a:gd name="T19" fmla="*/ 76 h 76"/>
                  <a:gd name="T20" fmla="*/ 90 w 90"/>
                  <a:gd name="T21" fmla="*/ 68 h 76"/>
                  <a:gd name="T22" fmla="*/ 90 w 90"/>
                  <a:gd name="T23" fmla="*/ 44 h 76"/>
                  <a:gd name="T24" fmla="*/ 82 w 90"/>
                  <a:gd name="T25" fmla="*/ 3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76">
                    <a:moveTo>
                      <a:pt x="82" y="36"/>
                    </a:moveTo>
                    <a:cubicBezTo>
                      <a:pt x="54" y="36"/>
                      <a:pt x="54" y="36"/>
                      <a:pt x="54" y="36"/>
                    </a:cubicBezTo>
                    <a:cubicBezTo>
                      <a:pt x="54" y="0"/>
                      <a:pt x="54" y="0"/>
                      <a:pt x="54" y="0"/>
                    </a:cubicBezTo>
                    <a:cubicBezTo>
                      <a:pt x="36" y="0"/>
                      <a:pt x="36" y="0"/>
                      <a:pt x="36" y="0"/>
                    </a:cubicBezTo>
                    <a:cubicBezTo>
                      <a:pt x="36" y="36"/>
                      <a:pt x="36" y="36"/>
                      <a:pt x="36" y="36"/>
                    </a:cubicBezTo>
                    <a:cubicBezTo>
                      <a:pt x="7" y="36"/>
                      <a:pt x="7" y="36"/>
                      <a:pt x="7" y="36"/>
                    </a:cubicBezTo>
                    <a:cubicBezTo>
                      <a:pt x="3" y="36"/>
                      <a:pt x="0" y="39"/>
                      <a:pt x="0" y="44"/>
                    </a:cubicBezTo>
                    <a:cubicBezTo>
                      <a:pt x="0" y="68"/>
                      <a:pt x="0" y="68"/>
                      <a:pt x="0" y="68"/>
                    </a:cubicBezTo>
                    <a:cubicBezTo>
                      <a:pt x="0" y="72"/>
                      <a:pt x="3" y="76"/>
                      <a:pt x="7" y="76"/>
                    </a:cubicBezTo>
                    <a:cubicBezTo>
                      <a:pt x="82" y="76"/>
                      <a:pt x="82" y="76"/>
                      <a:pt x="82" y="76"/>
                    </a:cubicBezTo>
                    <a:cubicBezTo>
                      <a:pt x="86" y="76"/>
                      <a:pt x="90" y="72"/>
                      <a:pt x="90" y="68"/>
                    </a:cubicBezTo>
                    <a:cubicBezTo>
                      <a:pt x="90" y="44"/>
                      <a:pt x="90" y="44"/>
                      <a:pt x="90" y="44"/>
                    </a:cubicBezTo>
                    <a:cubicBezTo>
                      <a:pt x="90" y="39"/>
                      <a:pt x="86" y="36"/>
                      <a:pt x="8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0">
                <a:extLst>
                  <a:ext uri="{FF2B5EF4-FFF2-40B4-BE49-F238E27FC236}">
                    <a16:creationId xmlns:a16="http://schemas.microsoft.com/office/drawing/2014/main" id="{61CB1CB7-79AE-4014-A647-4AF3F82233C1}"/>
                  </a:ext>
                </a:extLst>
              </p:cNvPr>
              <p:cNvSpPr>
                <a:spLocks noEditPoints="1"/>
              </p:cNvSpPr>
              <p:nvPr/>
            </p:nvSpPr>
            <p:spPr bwMode="auto">
              <a:xfrm>
                <a:off x="4108450" y="1636713"/>
                <a:ext cx="1031875" cy="55562"/>
              </a:xfrm>
              <a:custGeom>
                <a:avLst/>
                <a:gdLst>
                  <a:gd name="T0" fmla="*/ 0 w 329"/>
                  <a:gd name="T1" fmla="*/ 9 h 18"/>
                  <a:gd name="T2" fmla="*/ 9 w 329"/>
                  <a:gd name="T3" fmla="*/ 18 h 18"/>
                  <a:gd name="T4" fmla="*/ 106 w 329"/>
                  <a:gd name="T5" fmla="*/ 18 h 18"/>
                  <a:gd name="T6" fmla="*/ 106 w 329"/>
                  <a:gd name="T7" fmla="*/ 0 h 18"/>
                  <a:gd name="T8" fmla="*/ 9 w 329"/>
                  <a:gd name="T9" fmla="*/ 0 h 18"/>
                  <a:gd name="T10" fmla="*/ 0 w 329"/>
                  <a:gd name="T11" fmla="*/ 9 h 18"/>
                  <a:gd name="T12" fmla="*/ 320 w 329"/>
                  <a:gd name="T13" fmla="*/ 0 h 18"/>
                  <a:gd name="T14" fmla="*/ 224 w 329"/>
                  <a:gd name="T15" fmla="*/ 0 h 18"/>
                  <a:gd name="T16" fmla="*/ 224 w 329"/>
                  <a:gd name="T17" fmla="*/ 18 h 18"/>
                  <a:gd name="T18" fmla="*/ 320 w 329"/>
                  <a:gd name="T19" fmla="*/ 18 h 18"/>
                  <a:gd name="T20" fmla="*/ 329 w 329"/>
                  <a:gd name="T21" fmla="*/ 9 h 18"/>
                  <a:gd name="T22" fmla="*/ 320 w 329"/>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9" h="18">
                    <a:moveTo>
                      <a:pt x="0" y="9"/>
                    </a:moveTo>
                    <a:cubicBezTo>
                      <a:pt x="0" y="14"/>
                      <a:pt x="4" y="18"/>
                      <a:pt x="9" y="18"/>
                    </a:cubicBezTo>
                    <a:cubicBezTo>
                      <a:pt x="106" y="18"/>
                      <a:pt x="106" y="18"/>
                      <a:pt x="106" y="18"/>
                    </a:cubicBezTo>
                    <a:cubicBezTo>
                      <a:pt x="106" y="0"/>
                      <a:pt x="106" y="0"/>
                      <a:pt x="106" y="0"/>
                    </a:cubicBezTo>
                    <a:cubicBezTo>
                      <a:pt x="9" y="0"/>
                      <a:pt x="9" y="0"/>
                      <a:pt x="9" y="0"/>
                    </a:cubicBezTo>
                    <a:cubicBezTo>
                      <a:pt x="4" y="0"/>
                      <a:pt x="0" y="4"/>
                      <a:pt x="0" y="9"/>
                    </a:cubicBezTo>
                    <a:close/>
                    <a:moveTo>
                      <a:pt x="320" y="0"/>
                    </a:moveTo>
                    <a:cubicBezTo>
                      <a:pt x="224" y="0"/>
                      <a:pt x="224" y="0"/>
                      <a:pt x="224" y="0"/>
                    </a:cubicBezTo>
                    <a:cubicBezTo>
                      <a:pt x="224" y="18"/>
                      <a:pt x="224" y="18"/>
                      <a:pt x="224" y="18"/>
                    </a:cubicBezTo>
                    <a:cubicBezTo>
                      <a:pt x="320" y="18"/>
                      <a:pt x="320" y="18"/>
                      <a:pt x="320" y="18"/>
                    </a:cubicBezTo>
                    <a:cubicBezTo>
                      <a:pt x="325" y="18"/>
                      <a:pt x="329" y="14"/>
                      <a:pt x="329" y="9"/>
                    </a:cubicBezTo>
                    <a:cubicBezTo>
                      <a:pt x="329" y="4"/>
                      <a:pt x="325" y="0"/>
                      <a:pt x="3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3" name="Group 12"/>
          <p:cNvGrpSpPr>
            <a:grpSpLocks noChangeAspect="1"/>
          </p:cNvGrpSpPr>
          <p:nvPr/>
        </p:nvGrpSpPr>
        <p:grpSpPr>
          <a:xfrm>
            <a:off x="6394337" y="1225469"/>
            <a:ext cx="566928" cy="566928"/>
            <a:chOff x="4042799" y="3421395"/>
            <a:chExt cx="914400" cy="914400"/>
          </a:xfrm>
        </p:grpSpPr>
        <p:sp>
          <p:nvSpPr>
            <p:cNvPr id="69" name="Oval 68"/>
            <p:cNvSpPr/>
            <p:nvPr/>
          </p:nvSpPr>
          <p:spPr>
            <a:xfrm>
              <a:off x="4042799" y="3421395"/>
              <a:ext cx="914400" cy="914400"/>
            </a:xfrm>
            <a:prstGeom prst="ellipse">
              <a:avLst/>
            </a:prstGeom>
            <a:solidFill>
              <a:srgbClr val="005C8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57">
              <a:extLst>
                <a:ext uri="{FF2B5EF4-FFF2-40B4-BE49-F238E27FC236}">
                  <a16:creationId xmlns:a16="http://schemas.microsoft.com/office/drawing/2014/main" id="{53C16E5F-2F75-4346-AF05-CC0228AC5A14}"/>
                </a:ext>
              </a:extLst>
            </p:cNvPr>
            <p:cNvSpPr>
              <a:spLocks noChangeAspect="1" noEditPoints="1"/>
            </p:cNvSpPr>
            <p:nvPr/>
          </p:nvSpPr>
          <p:spPr bwMode="auto">
            <a:xfrm>
              <a:off x="4237527" y="3496239"/>
              <a:ext cx="524944" cy="698639"/>
            </a:xfrm>
            <a:custGeom>
              <a:avLst/>
              <a:gdLst>
                <a:gd name="T0" fmla="*/ 206 w 240"/>
                <a:gd name="T1" fmla="*/ 140 h 313"/>
                <a:gd name="T2" fmla="*/ 34 w 240"/>
                <a:gd name="T3" fmla="*/ 140 h 313"/>
                <a:gd name="T4" fmla="*/ 0 w 240"/>
                <a:gd name="T5" fmla="*/ 174 h 313"/>
                <a:gd name="T6" fmla="*/ 0 w 240"/>
                <a:gd name="T7" fmla="*/ 280 h 313"/>
                <a:gd name="T8" fmla="*/ 34 w 240"/>
                <a:gd name="T9" fmla="*/ 313 h 313"/>
                <a:gd name="T10" fmla="*/ 206 w 240"/>
                <a:gd name="T11" fmla="*/ 313 h 313"/>
                <a:gd name="T12" fmla="*/ 240 w 240"/>
                <a:gd name="T13" fmla="*/ 280 h 313"/>
                <a:gd name="T14" fmla="*/ 240 w 240"/>
                <a:gd name="T15" fmla="*/ 174 h 313"/>
                <a:gd name="T16" fmla="*/ 206 w 240"/>
                <a:gd name="T17" fmla="*/ 140 h 313"/>
                <a:gd name="T18" fmla="*/ 136 w 240"/>
                <a:gd name="T19" fmla="*/ 227 h 313"/>
                <a:gd name="T20" fmla="*/ 136 w 240"/>
                <a:gd name="T21" fmla="*/ 260 h 313"/>
                <a:gd name="T22" fmla="*/ 120 w 240"/>
                <a:gd name="T23" fmla="*/ 277 h 313"/>
                <a:gd name="T24" fmla="*/ 104 w 240"/>
                <a:gd name="T25" fmla="*/ 260 h 313"/>
                <a:gd name="T26" fmla="*/ 104 w 240"/>
                <a:gd name="T27" fmla="*/ 227 h 313"/>
                <a:gd name="T28" fmla="*/ 93 w 240"/>
                <a:gd name="T29" fmla="*/ 206 h 313"/>
                <a:gd name="T30" fmla="*/ 120 w 240"/>
                <a:gd name="T31" fmla="*/ 178 h 313"/>
                <a:gd name="T32" fmla="*/ 147 w 240"/>
                <a:gd name="T33" fmla="*/ 206 h 313"/>
                <a:gd name="T34" fmla="*/ 136 w 240"/>
                <a:gd name="T35" fmla="*/ 227 h 313"/>
                <a:gd name="T36" fmla="*/ 73 w 240"/>
                <a:gd name="T37" fmla="*/ 85 h 313"/>
                <a:gd name="T38" fmla="*/ 120 w 240"/>
                <a:gd name="T39" fmla="*/ 38 h 313"/>
                <a:gd name="T40" fmla="*/ 167 w 240"/>
                <a:gd name="T41" fmla="*/ 85 h 313"/>
                <a:gd name="T42" fmla="*/ 167 w 240"/>
                <a:gd name="T43" fmla="*/ 116 h 313"/>
                <a:gd name="T44" fmla="*/ 205 w 240"/>
                <a:gd name="T45" fmla="*/ 116 h 313"/>
                <a:gd name="T46" fmla="*/ 205 w 240"/>
                <a:gd name="T47" fmla="*/ 85 h 313"/>
                <a:gd name="T48" fmla="*/ 120 w 240"/>
                <a:gd name="T49" fmla="*/ 0 h 313"/>
                <a:gd name="T50" fmla="*/ 35 w 240"/>
                <a:gd name="T51" fmla="*/ 85 h 313"/>
                <a:gd name="T52" fmla="*/ 35 w 240"/>
                <a:gd name="T53" fmla="*/ 116 h 313"/>
                <a:gd name="T54" fmla="*/ 73 w 240"/>
                <a:gd name="T55" fmla="*/ 116 h 313"/>
                <a:gd name="T56" fmla="*/ 73 w 240"/>
                <a:gd name="T57" fmla="*/ 85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0" h="313">
                  <a:moveTo>
                    <a:pt x="206" y="140"/>
                  </a:moveTo>
                  <a:cubicBezTo>
                    <a:pt x="34" y="140"/>
                    <a:pt x="34" y="140"/>
                    <a:pt x="34" y="140"/>
                  </a:cubicBezTo>
                  <a:cubicBezTo>
                    <a:pt x="15" y="140"/>
                    <a:pt x="0" y="155"/>
                    <a:pt x="0" y="174"/>
                  </a:cubicBezTo>
                  <a:cubicBezTo>
                    <a:pt x="0" y="280"/>
                    <a:pt x="0" y="280"/>
                    <a:pt x="0" y="280"/>
                  </a:cubicBezTo>
                  <a:cubicBezTo>
                    <a:pt x="0" y="298"/>
                    <a:pt x="15" y="313"/>
                    <a:pt x="34" y="313"/>
                  </a:cubicBezTo>
                  <a:cubicBezTo>
                    <a:pt x="206" y="313"/>
                    <a:pt x="206" y="313"/>
                    <a:pt x="206" y="313"/>
                  </a:cubicBezTo>
                  <a:cubicBezTo>
                    <a:pt x="225" y="313"/>
                    <a:pt x="240" y="298"/>
                    <a:pt x="240" y="280"/>
                  </a:cubicBezTo>
                  <a:cubicBezTo>
                    <a:pt x="240" y="174"/>
                    <a:pt x="240" y="174"/>
                    <a:pt x="240" y="174"/>
                  </a:cubicBezTo>
                  <a:cubicBezTo>
                    <a:pt x="240" y="155"/>
                    <a:pt x="225" y="140"/>
                    <a:pt x="206" y="140"/>
                  </a:cubicBezTo>
                  <a:close/>
                  <a:moveTo>
                    <a:pt x="136" y="227"/>
                  </a:moveTo>
                  <a:cubicBezTo>
                    <a:pt x="136" y="260"/>
                    <a:pt x="136" y="260"/>
                    <a:pt x="136" y="260"/>
                  </a:cubicBezTo>
                  <a:cubicBezTo>
                    <a:pt x="136" y="269"/>
                    <a:pt x="129" y="277"/>
                    <a:pt x="120" y="277"/>
                  </a:cubicBezTo>
                  <a:cubicBezTo>
                    <a:pt x="111" y="277"/>
                    <a:pt x="104" y="269"/>
                    <a:pt x="104" y="260"/>
                  </a:cubicBezTo>
                  <a:cubicBezTo>
                    <a:pt x="104" y="227"/>
                    <a:pt x="104" y="227"/>
                    <a:pt x="104" y="227"/>
                  </a:cubicBezTo>
                  <a:cubicBezTo>
                    <a:pt x="97" y="222"/>
                    <a:pt x="93" y="214"/>
                    <a:pt x="93" y="206"/>
                  </a:cubicBezTo>
                  <a:cubicBezTo>
                    <a:pt x="93" y="190"/>
                    <a:pt x="105" y="178"/>
                    <a:pt x="120" y="178"/>
                  </a:cubicBezTo>
                  <a:cubicBezTo>
                    <a:pt x="135" y="178"/>
                    <a:pt x="147" y="190"/>
                    <a:pt x="147" y="206"/>
                  </a:cubicBezTo>
                  <a:cubicBezTo>
                    <a:pt x="147" y="214"/>
                    <a:pt x="143" y="222"/>
                    <a:pt x="136" y="227"/>
                  </a:cubicBezTo>
                  <a:close/>
                  <a:moveTo>
                    <a:pt x="73" y="85"/>
                  </a:moveTo>
                  <a:cubicBezTo>
                    <a:pt x="73" y="59"/>
                    <a:pt x="94" y="38"/>
                    <a:pt x="120" y="38"/>
                  </a:cubicBezTo>
                  <a:cubicBezTo>
                    <a:pt x="146" y="38"/>
                    <a:pt x="167" y="59"/>
                    <a:pt x="167" y="85"/>
                  </a:cubicBezTo>
                  <a:cubicBezTo>
                    <a:pt x="167" y="116"/>
                    <a:pt x="167" y="116"/>
                    <a:pt x="167" y="116"/>
                  </a:cubicBezTo>
                  <a:cubicBezTo>
                    <a:pt x="205" y="116"/>
                    <a:pt x="205" y="116"/>
                    <a:pt x="205" y="116"/>
                  </a:cubicBezTo>
                  <a:cubicBezTo>
                    <a:pt x="205" y="85"/>
                    <a:pt x="205" y="85"/>
                    <a:pt x="205" y="85"/>
                  </a:cubicBezTo>
                  <a:cubicBezTo>
                    <a:pt x="205" y="38"/>
                    <a:pt x="167" y="0"/>
                    <a:pt x="120" y="0"/>
                  </a:cubicBezTo>
                  <a:cubicBezTo>
                    <a:pt x="73" y="0"/>
                    <a:pt x="35" y="38"/>
                    <a:pt x="35" y="85"/>
                  </a:cubicBezTo>
                  <a:cubicBezTo>
                    <a:pt x="35" y="116"/>
                    <a:pt x="35" y="116"/>
                    <a:pt x="35" y="116"/>
                  </a:cubicBezTo>
                  <a:cubicBezTo>
                    <a:pt x="73" y="116"/>
                    <a:pt x="73" y="116"/>
                    <a:pt x="73" y="116"/>
                  </a:cubicBezTo>
                  <a:lnTo>
                    <a:pt x="73" y="8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roup 13"/>
          <p:cNvGrpSpPr>
            <a:grpSpLocks noChangeAspect="1"/>
          </p:cNvGrpSpPr>
          <p:nvPr/>
        </p:nvGrpSpPr>
        <p:grpSpPr>
          <a:xfrm>
            <a:off x="8502913" y="1225469"/>
            <a:ext cx="566928" cy="566928"/>
            <a:chOff x="4371063" y="3974295"/>
            <a:chExt cx="914400" cy="914400"/>
          </a:xfrm>
        </p:grpSpPr>
        <p:sp>
          <p:nvSpPr>
            <p:cNvPr id="68" name="Oval 67"/>
            <p:cNvSpPr/>
            <p:nvPr/>
          </p:nvSpPr>
          <p:spPr>
            <a:xfrm>
              <a:off x="4371063" y="3974295"/>
              <a:ext cx="914400" cy="914400"/>
            </a:xfrm>
            <a:prstGeom prst="ellipse">
              <a:avLst/>
            </a:prstGeom>
            <a:solidFill>
              <a:srgbClr val="005C8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B9CB39F4-51C7-428B-B3F6-BD08E533C728}"/>
                </a:ext>
              </a:extLst>
            </p:cNvPr>
            <p:cNvGrpSpPr>
              <a:grpSpLocks noChangeAspect="1"/>
            </p:cNvGrpSpPr>
            <p:nvPr/>
          </p:nvGrpSpPr>
          <p:grpSpPr>
            <a:xfrm>
              <a:off x="4469677" y="4145760"/>
              <a:ext cx="738438" cy="590750"/>
              <a:chOff x="4290883" y="4188617"/>
              <a:chExt cx="287741" cy="226082"/>
            </a:xfrm>
            <a:solidFill>
              <a:schemeClr val="bg1"/>
            </a:solidFill>
          </p:grpSpPr>
          <p:sp>
            <p:nvSpPr>
              <p:cNvPr id="27" name="Freeform 64">
                <a:extLst>
                  <a:ext uri="{FF2B5EF4-FFF2-40B4-BE49-F238E27FC236}">
                    <a16:creationId xmlns:a16="http://schemas.microsoft.com/office/drawing/2014/main" id="{20A5BCB3-83D5-4220-B6BB-1CD3DB3EDDF2}"/>
                  </a:ext>
                </a:extLst>
              </p:cNvPr>
              <p:cNvSpPr>
                <a:spLocks/>
              </p:cNvSpPr>
              <p:nvPr/>
            </p:nvSpPr>
            <p:spPr bwMode="auto">
              <a:xfrm>
                <a:off x="4480628" y="4249663"/>
                <a:ext cx="97996" cy="165036"/>
              </a:xfrm>
              <a:custGeom>
                <a:avLst/>
                <a:gdLst>
                  <a:gd name="T0" fmla="*/ 152 w 158"/>
                  <a:gd name="T1" fmla="*/ 78 h 293"/>
                  <a:gd name="T2" fmla="*/ 118 w 158"/>
                  <a:gd name="T3" fmla="*/ 13 h 293"/>
                  <a:gd name="T4" fmla="*/ 102 w 158"/>
                  <a:gd name="T5" fmla="*/ 0 h 293"/>
                  <a:gd name="T6" fmla="*/ 102 w 158"/>
                  <a:gd name="T7" fmla="*/ 87 h 293"/>
                  <a:gd name="T8" fmla="*/ 100 w 158"/>
                  <a:gd name="T9" fmla="*/ 100 h 293"/>
                  <a:gd name="T10" fmla="*/ 98 w 158"/>
                  <a:gd name="T11" fmla="*/ 107 h 293"/>
                  <a:gd name="T12" fmla="*/ 81 w 158"/>
                  <a:gd name="T13" fmla="*/ 152 h 293"/>
                  <a:gd name="T14" fmla="*/ 70 w 158"/>
                  <a:gd name="T15" fmla="*/ 156 h 293"/>
                  <a:gd name="T16" fmla="*/ 67 w 158"/>
                  <a:gd name="T17" fmla="*/ 155 h 293"/>
                  <a:gd name="T18" fmla="*/ 63 w 158"/>
                  <a:gd name="T19" fmla="*/ 145 h 293"/>
                  <a:gd name="T20" fmla="*/ 77 w 158"/>
                  <a:gd name="T21" fmla="*/ 107 h 293"/>
                  <a:gd name="T22" fmla="*/ 71 w 158"/>
                  <a:gd name="T23" fmla="*/ 81 h 293"/>
                  <a:gd name="T24" fmla="*/ 68 w 158"/>
                  <a:gd name="T25" fmla="*/ 79 h 293"/>
                  <a:gd name="T26" fmla="*/ 60 w 158"/>
                  <a:gd name="T27" fmla="*/ 80 h 293"/>
                  <a:gd name="T28" fmla="*/ 44 w 158"/>
                  <a:gd name="T29" fmla="*/ 94 h 293"/>
                  <a:gd name="T30" fmla="*/ 19 w 158"/>
                  <a:gd name="T31" fmla="*/ 140 h 293"/>
                  <a:gd name="T32" fmla="*/ 9 w 158"/>
                  <a:gd name="T33" fmla="*/ 158 h 293"/>
                  <a:gd name="T34" fmla="*/ 5 w 158"/>
                  <a:gd name="T35" fmla="*/ 164 h 293"/>
                  <a:gd name="T36" fmla="*/ 4 w 158"/>
                  <a:gd name="T37" fmla="*/ 193 h 293"/>
                  <a:gd name="T38" fmla="*/ 15 w 158"/>
                  <a:gd name="T39" fmla="*/ 217 h 293"/>
                  <a:gd name="T40" fmla="*/ 15 w 158"/>
                  <a:gd name="T41" fmla="*/ 217 h 293"/>
                  <a:gd name="T42" fmla="*/ 15 w 158"/>
                  <a:gd name="T43" fmla="*/ 217 h 293"/>
                  <a:gd name="T44" fmla="*/ 6 w 158"/>
                  <a:gd name="T45" fmla="*/ 265 h 293"/>
                  <a:gd name="T46" fmla="*/ 15 w 158"/>
                  <a:gd name="T47" fmla="*/ 282 h 293"/>
                  <a:gd name="T48" fmla="*/ 19 w 158"/>
                  <a:gd name="T49" fmla="*/ 284 h 293"/>
                  <a:gd name="T50" fmla="*/ 95 w 158"/>
                  <a:gd name="T51" fmla="*/ 292 h 293"/>
                  <a:gd name="T52" fmla="*/ 105 w 158"/>
                  <a:gd name="T53" fmla="*/ 279 h 293"/>
                  <a:gd name="T54" fmla="*/ 91 w 158"/>
                  <a:gd name="T55" fmla="*/ 242 h 293"/>
                  <a:gd name="T56" fmla="*/ 93 w 158"/>
                  <a:gd name="T57" fmla="*/ 228 h 293"/>
                  <a:gd name="T58" fmla="*/ 104 w 158"/>
                  <a:gd name="T59" fmla="*/ 217 h 293"/>
                  <a:gd name="T60" fmla="*/ 121 w 158"/>
                  <a:gd name="T61" fmla="*/ 191 h 293"/>
                  <a:gd name="T62" fmla="*/ 154 w 158"/>
                  <a:gd name="T63" fmla="*/ 107 h 293"/>
                  <a:gd name="T64" fmla="*/ 152 w 158"/>
                  <a:gd name="T65" fmla="*/ 7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8" h="293">
                    <a:moveTo>
                      <a:pt x="152" y="78"/>
                    </a:moveTo>
                    <a:cubicBezTo>
                      <a:pt x="118" y="13"/>
                      <a:pt x="118" y="13"/>
                      <a:pt x="118" y="13"/>
                    </a:cubicBezTo>
                    <a:cubicBezTo>
                      <a:pt x="115" y="7"/>
                      <a:pt x="109" y="1"/>
                      <a:pt x="102" y="0"/>
                    </a:cubicBezTo>
                    <a:cubicBezTo>
                      <a:pt x="102" y="87"/>
                      <a:pt x="102" y="87"/>
                      <a:pt x="102" y="87"/>
                    </a:cubicBezTo>
                    <a:cubicBezTo>
                      <a:pt x="102" y="87"/>
                      <a:pt x="102" y="96"/>
                      <a:pt x="100" y="100"/>
                    </a:cubicBezTo>
                    <a:cubicBezTo>
                      <a:pt x="98" y="107"/>
                      <a:pt x="98" y="107"/>
                      <a:pt x="98" y="107"/>
                    </a:cubicBezTo>
                    <a:cubicBezTo>
                      <a:pt x="81" y="152"/>
                      <a:pt x="81" y="152"/>
                      <a:pt x="81" y="152"/>
                    </a:cubicBezTo>
                    <a:cubicBezTo>
                      <a:pt x="79" y="156"/>
                      <a:pt x="74" y="158"/>
                      <a:pt x="70" y="156"/>
                    </a:cubicBezTo>
                    <a:cubicBezTo>
                      <a:pt x="67" y="155"/>
                      <a:pt x="67" y="155"/>
                      <a:pt x="67" y="155"/>
                    </a:cubicBezTo>
                    <a:cubicBezTo>
                      <a:pt x="63" y="153"/>
                      <a:pt x="61" y="149"/>
                      <a:pt x="63" y="145"/>
                    </a:cubicBezTo>
                    <a:cubicBezTo>
                      <a:pt x="77" y="107"/>
                      <a:pt x="77" y="107"/>
                      <a:pt x="77" y="107"/>
                    </a:cubicBezTo>
                    <a:cubicBezTo>
                      <a:pt x="81" y="97"/>
                      <a:pt x="81" y="85"/>
                      <a:pt x="71" y="81"/>
                    </a:cubicBezTo>
                    <a:cubicBezTo>
                      <a:pt x="70" y="80"/>
                      <a:pt x="69" y="80"/>
                      <a:pt x="68" y="79"/>
                    </a:cubicBezTo>
                    <a:cubicBezTo>
                      <a:pt x="65" y="79"/>
                      <a:pt x="62" y="79"/>
                      <a:pt x="60" y="80"/>
                    </a:cubicBezTo>
                    <a:cubicBezTo>
                      <a:pt x="53" y="82"/>
                      <a:pt x="48" y="87"/>
                      <a:pt x="44" y="94"/>
                    </a:cubicBezTo>
                    <a:cubicBezTo>
                      <a:pt x="19" y="140"/>
                      <a:pt x="19" y="140"/>
                      <a:pt x="19" y="140"/>
                    </a:cubicBezTo>
                    <a:cubicBezTo>
                      <a:pt x="9" y="158"/>
                      <a:pt x="9" y="158"/>
                      <a:pt x="9" y="158"/>
                    </a:cubicBezTo>
                    <a:cubicBezTo>
                      <a:pt x="5" y="164"/>
                      <a:pt x="5" y="164"/>
                      <a:pt x="5" y="164"/>
                    </a:cubicBezTo>
                    <a:cubicBezTo>
                      <a:pt x="0" y="173"/>
                      <a:pt x="0" y="184"/>
                      <a:pt x="4" y="193"/>
                    </a:cubicBezTo>
                    <a:cubicBezTo>
                      <a:pt x="15" y="217"/>
                      <a:pt x="15" y="217"/>
                      <a:pt x="15" y="217"/>
                    </a:cubicBezTo>
                    <a:cubicBezTo>
                      <a:pt x="15" y="217"/>
                      <a:pt x="15" y="217"/>
                      <a:pt x="15" y="217"/>
                    </a:cubicBezTo>
                    <a:cubicBezTo>
                      <a:pt x="15" y="217"/>
                      <a:pt x="15" y="217"/>
                      <a:pt x="15" y="217"/>
                    </a:cubicBezTo>
                    <a:cubicBezTo>
                      <a:pt x="6" y="265"/>
                      <a:pt x="6" y="265"/>
                      <a:pt x="6" y="265"/>
                    </a:cubicBezTo>
                    <a:cubicBezTo>
                      <a:pt x="6" y="265"/>
                      <a:pt x="2" y="280"/>
                      <a:pt x="15" y="282"/>
                    </a:cubicBezTo>
                    <a:cubicBezTo>
                      <a:pt x="16" y="283"/>
                      <a:pt x="17" y="283"/>
                      <a:pt x="19" y="284"/>
                    </a:cubicBezTo>
                    <a:cubicBezTo>
                      <a:pt x="95" y="292"/>
                      <a:pt x="95" y="292"/>
                      <a:pt x="95" y="292"/>
                    </a:cubicBezTo>
                    <a:cubicBezTo>
                      <a:pt x="102" y="293"/>
                      <a:pt x="108" y="286"/>
                      <a:pt x="105" y="279"/>
                    </a:cubicBezTo>
                    <a:cubicBezTo>
                      <a:pt x="91" y="242"/>
                      <a:pt x="91" y="242"/>
                      <a:pt x="91" y="242"/>
                    </a:cubicBezTo>
                    <a:cubicBezTo>
                      <a:pt x="89" y="237"/>
                      <a:pt x="90" y="232"/>
                      <a:pt x="93" y="228"/>
                    </a:cubicBezTo>
                    <a:cubicBezTo>
                      <a:pt x="104" y="217"/>
                      <a:pt x="104" y="217"/>
                      <a:pt x="104" y="217"/>
                    </a:cubicBezTo>
                    <a:cubicBezTo>
                      <a:pt x="112" y="210"/>
                      <a:pt x="117" y="201"/>
                      <a:pt x="121" y="191"/>
                    </a:cubicBezTo>
                    <a:cubicBezTo>
                      <a:pt x="154" y="107"/>
                      <a:pt x="154" y="107"/>
                      <a:pt x="154" y="107"/>
                    </a:cubicBezTo>
                    <a:cubicBezTo>
                      <a:pt x="158" y="98"/>
                      <a:pt x="157" y="87"/>
                      <a:pt x="152"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28" name="Freeform 65">
                <a:extLst>
                  <a:ext uri="{FF2B5EF4-FFF2-40B4-BE49-F238E27FC236}">
                    <a16:creationId xmlns:a16="http://schemas.microsoft.com/office/drawing/2014/main" id="{34FDF80F-6FF6-48AD-9143-B0A2F79D0ADB}"/>
                  </a:ext>
                </a:extLst>
              </p:cNvPr>
              <p:cNvSpPr>
                <a:spLocks/>
              </p:cNvSpPr>
              <p:nvPr/>
            </p:nvSpPr>
            <p:spPr bwMode="auto">
              <a:xfrm>
                <a:off x="4381461" y="4329519"/>
                <a:ext cx="101119" cy="10293"/>
              </a:xfrm>
              <a:custGeom>
                <a:avLst/>
                <a:gdLst>
                  <a:gd name="T0" fmla="*/ 259 w 259"/>
                  <a:gd name="T1" fmla="*/ 0 h 29"/>
                  <a:gd name="T2" fmla="*/ 0 w 259"/>
                  <a:gd name="T3" fmla="*/ 0 h 29"/>
                  <a:gd name="T4" fmla="*/ 11 w 259"/>
                  <a:gd name="T5" fmla="*/ 21 h 29"/>
                  <a:gd name="T6" fmla="*/ 16 w 259"/>
                  <a:gd name="T7" fmla="*/ 29 h 29"/>
                  <a:gd name="T8" fmla="*/ 243 w 259"/>
                  <a:gd name="T9" fmla="*/ 29 h 29"/>
                  <a:gd name="T10" fmla="*/ 249 w 259"/>
                  <a:gd name="T11" fmla="*/ 19 h 29"/>
                  <a:gd name="T12" fmla="*/ 259 w 259"/>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59" h="29">
                    <a:moveTo>
                      <a:pt x="259" y="0"/>
                    </a:moveTo>
                    <a:lnTo>
                      <a:pt x="0" y="0"/>
                    </a:lnTo>
                    <a:lnTo>
                      <a:pt x="11" y="21"/>
                    </a:lnTo>
                    <a:lnTo>
                      <a:pt x="16" y="29"/>
                    </a:lnTo>
                    <a:lnTo>
                      <a:pt x="243" y="29"/>
                    </a:lnTo>
                    <a:lnTo>
                      <a:pt x="249" y="19"/>
                    </a:lnTo>
                    <a:lnTo>
                      <a:pt x="25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29" name="Freeform 66">
                <a:extLst>
                  <a:ext uri="{FF2B5EF4-FFF2-40B4-BE49-F238E27FC236}">
                    <a16:creationId xmlns:a16="http://schemas.microsoft.com/office/drawing/2014/main" id="{E0A11087-03BB-4246-888C-60E8860554C9}"/>
                  </a:ext>
                </a:extLst>
              </p:cNvPr>
              <p:cNvSpPr>
                <a:spLocks/>
              </p:cNvSpPr>
              <p:nvPr/>
            </p:nvSpPr>
            <p:spPr bwMode="auto">
              <a:xfrm>
                <a:off x="4290883" y="4248243"/>
                <a:ext cx="96044" cy="164681"/>
              </a:xfrm>
              <a:custGeom>
                <a:avLst/>
                <a:gdLst>
                  <a:gd name="T0" fmla="*/ 150 w 155"/>
                  <a:gd name="T1" fmla="*/ 167 h 292"/>
                  <a:gd name="T2" fmla="*/ 147 w 155"/>
                  <a:gd name="T3" fmla="*/ 160 h 292"/>
                  <a:gd name="T4" fmla="*/ 137 w 155"/>
                  <a:gd name="T5" fmla="*/ 142 h 292"/>
                  <a:gd name="T6" fmla="*/ 113 w 155"/>
                  <a:gd name="T7" fmla="*/ 95 h 292"/>
                  <a:gd name="T8" fmla="*/ 90 w 155"/>
                  <a:gd name="T9" fmla="*/ 80 h 292"/>
                  <a:gd name="T10" fmla="*/ 86 w 155"/>
                  <a:gd name="T11" fmla="*/ 81 h 292"/>
                  <a:gd name="T12" fmla="*/ 83 w 155"/>
                  <a:gd name="T13" fmla="*/ 84 h 292"/>
                  <a:gd name="T14" fmla="*/ 80 w 155"/>
                  <a:gd name="T15" fmla="*/ 107 h 292"/>
                  <a:gd name="T16" fmla="*/ 83 w 155"/>
                  <a:gd name="T17" fmla="*/ 115 h 292"/>
                  <a:gd name="T18" fmla="*/ 92 w 155"/>
                  <a:gd name="T19" fmla="*/ 142 h 292"/>
                  <a:gd name="T20" fmla="*/ 93 w 155"/>
                  <a:gd name="T21" fmla="*/ 145 h 292"/>
                  <a:gd name="T22" fmla="*/ 88 w 155"/>
                  <a:gd name="T23" fmla="*/ 156 h 292"/>
                  <a:gd name="T24" fmla="*/ 86 w 155"/>
                  <a:gd name="T25" fmla="*/ 157 h 292"/>
                  <a:gd name="T26" fmla="*/ 75 w 155"/>
                  <a:gd name="T27" fmla="*/ 152 h 292"/>
                  <a:gd name="T28" fmla="*/ 60 w 155"/>
                  <a:gd name="T29" fmla="*/ 109 h 292"/>
                  <a:gd name="T30" fmla="*/ 57 w 155"/>
                  <a:gd name="T31" fmla="*/ 100 h 292"/>
                  <a:gd name="T32" fmla="*/ 56 w 155"/>
                  <a:gd name="T33" fmla="*/ 88 h 292"/>
                  <a:gd name="T34" fmla="*/ 56 w 155"/>
                  <a:gd name="T35" fmla="*/ 88 h 292"/>
                  <a:gd name="T36" fmla="*/ 56 w 155"/>
                  <a:gd name="T37" fmla="*/ 0 h 292"/>
                  <a:gd name="T38" fmla="*/ 42 w 155"/>
                  <a:gd name="T39" fmla="*/ 12 h 292"/>
                  <a:gd name="T40" fmla="*/ 6 w 155"/>
                  <a:gd name="T41" fmla="*/ 76 h 292"/>
                  <a:gd name="T42" fmla="*/ 3 w 155"/>
                  <a:gd name="T43" fmla="*/ 105 h 292"/>
                  <a:gd name="T44" fmla="*/ 33 w 155"/>
                  <a:gd name="T45" fmla="*/ 190 h 292"/>
                  <a:gd name="T46" fmla="*/ 50 w 155"/>
                  <a:gd name="T47" fmla="*/ 217 h 292"/>
                  <a:gd name="T48" fmla="*/ 60 w 155"/>
                  <a:gd name="T49" fmla="*/ 228 h 292"/>
                  <a:gd name="T50" fmla="*/ 63 w 155"/>
                  <a:gd name="T51" fmla="*/ 242 h 292"/>
                  <a:gd name="T52" fmla="*/ 47 w 155"/>
                  <a:gd name="T53" fmla="*/ 278 h 292"/>
                  <a:gd name="T54" fmla="*/ 57 w 155"/>
                  <a:gd name="T55" fmla="*/ 292 h 292"/>
                  <a:gd name="T56" fmla="*/ 136 w 155"/>
                  <a:gd name="T57" fmla="*/ 285 h 292"/>
                  <a:gd name="T58" fmla="*/ 146 w 155"/>
                  <a:gd name="T59" fmla="*/ 267 h 292"/>
                  <a:gd name="T60" fmla="*/ 139 w 155"/>
                  <a:gd name="T61" fmla="*/ 219 h 292"/>
                  <a:gd name="T62" fmla="*/ 139 w 155"/>
                  <a:gd name="T63" fmla="*/ 219 h 292"/>
                  <a:gd name="T64" fmla="*/ 139 w 155"/>
                  <a:gd name="T65" fmla="*/ 219 h 292"/>
                  <a:gd name="T66" fmla="*/ 151 w 155"/>
                  <a:gd name="T67" fmla="*/ 195 h 292"/>
                  <a:gd name="T68" fmla="*/ 150 w 155"/>
                  <a:gd name="T69" fmla="*/ 167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5" h="292">
                    <a:moveTo>
                      <a:pt x="150" y="167"/>
                    </a:moveTo>
                    <a:cubicBezTo>
                      <a:pt x="147" y="160"/>
                      <a:pt x="147" y="160"/>
                      <a:pt x="147" y="160"/>
                    </a:cubicBezTo>
                    <a:cubicBezTo>
                      <a:pt x="137" y="142"/>
                      <a:pt x="137" y="142"/>
                      <a:pt x="137" y="142"/>
                    </a:cubicBezTo>
                    <a:cubicBezTo>
                      <a:pt x="113" y="95"/>
                      <a:pt x="113" y="95"/>
                      <a:pt x="113" y="95"/>
                    </a:cubicBezTo>
                    <a:cubicBezTo>
                      <a:pt x="109" y="86"/>
                      <a:pt x="100" y="78"/>
                      <a:pt x="90" y="80"/>
                    </a:cubicBezTo>
                    <a:cubicBezTo>
                      <a:pt x="89" y="80"/>
                      <a:pt x="88" y="81"/>
                      <a:pt x="86" y="81"/>
                    </a:cubicBezTo>
                    <a:cubicBezTo>
                      <a:pt x="85" y="82"/>
                      <a:pt x="84" y="83"/>
                      <a:pt x="83" y="84"/>
                    </a:cubicBezTo>
                    <a:cubicBezTo>
                      <a:pt x="77" y="90"/>
                      <a:pt x="77" y="99"/>
                      <a:pt x="80" y="107"/>
                    </a:cubicBezTo>
                    <a:cubicBezTo>
                      <a:pt x="83" y="115"/>
                      <a:pt x="83" y="115"/>
                      <a:pt x="83" y="115"/>
                    </a:cubicBezTo>
                    <a:cubicBezTo>
                      <a:pt x="92" y="142"/>
                      <a:pt x="92" y="142"/>
                      <a:pt x="92" y="142"/>
                    </a:cubicBezTo>
                    <a:cubicBezTo>
                      <a:pt x="93" y="145"/>
                      <a:pt x="93" y="145"/>
                      <a:pt x="93" y="145"/>
                    </a:cubicBezTo>
                    <a:cubicBezTo>
                      <a:pt x="95" y="150"/>
                      <a:pt x="93" y="154"/>
                      <a:pt x="88" y="156"/>
                    </a:cubicBezTo>
                    <a:cubicBezTo>
                      <a:pt x="86" y="157"/>
                      <a:pt x="86" y="157"/>
                      <a:pt x="86" y="157"/>
                    </a:cubicBezTo>
                    <a:cubicBezTo>
                      <a:pt x="81" y="158"/>
                      <a:pt x="77" y="156"/>
                      <a:pt x="75" y="152"/>
                    </a:cubicBezTo>
                    <a:cubicBezTo>
                      <a:pt x="60" y="109"/>
                      <a:pt x="60" y="109"/>
                      <a:pt x="60" y="109"/>
                    </a:cubicBezTo>
                    <a:cubicBezTo>
                      <a:pt x="57" y="100"/>
                      <a:pt x="57" y="100"/>
                      <a:pt x="57" y="100"/>
                    </a:cubicBezTo>
                    <a:cubicBezTo>
                      <a:pt x="56" y="96"/>
                      <a:pt x="55" y="92"/>
                      <a:pt x="56" y="88"/>
                    </a:cubicBezTo>
                    <a:cubicBezTo>
                      <a:pt x="56" y="88"/>
                      <a:pt x="56" y="88"/>
                      <a:pt x="56" y="88"/>
                    </a:cubicBezTo>
                    <a:cubicBezTo>
                      <a:pt x="56" y="0"/>
                      <a:pt x="56" y="0"/>
                      <a:pt x="56" y="0"/>
                    </a:cubicBezTo>
                    <a:cubicBezTo>
                      <a:pt x="50" y="2"/>
                      <a:pt x="45" y="7"/>
                      <a:pt x="42" y="12"/>
                    </a:cubicBezTo>
                    <a:cubicBezTo>
                      <a:pt x="6" y="76"/>
                      <a:pt x="6" y="76"/>
                      <a:pt x="6" y="76"/>
                    </a:cubicBezTo>
                    <a:cubicBezTo>
                      <a:pt x="1" y="85"/>
                      <a:pt x="0" y="96"/>
                      <a:pt x="3" y="105"/>
                    </a:cubicBezTo>
                    <a:cubicBezTo>
                      <a:pt x="33" y="190"/>
                      <a:pt x="33" y="190"/>
                      <a:pt x="33" y="190"/>
                    </a:cubicBezTo>
                    <a:cubicBezTo>
                      <a:pt x="37" y="200"/>
                      <a:pt x="43" y="209"/>
                      <a:pt x="50" y="217"/>
                    </a:cubicBezTo>
                    <a:cubicBezTo>
                      <a:pt x="60" y="228"/>
                      <a:pt x="60" y="228"/>
                      <a:pt x="60" y="228"/>
                    </a:cubicBezTo>
                    <a:cubicBezTo>
                      <a:pt x="64" y="232"/>
                      <a:pt x="65" y="237"/>
                      <a:pt x="63" y="242"/>
                    </a:cubicBezTo>
                    <a:cubicBezTo>
                      <a:pt x="47" y="278"/>
                      <a:pt x="47" y="278"/>
                      <a:pt x="47" y="278"/>
                    </a:cubicBezTo>
                    <a:cubicBezTo>
                      <a:pt x="44" y="285"/>
                      <a:pt x="50" y="292"/>
                      <a:pt x="57" y="292"/>
                    </a:cubicBezTo>
                    <a:cubicBezTo>
                      <a:pt x="57" y="292"/>
                      <a:pt x="128" y="286"/>
                      <a:pt x="136" y="285"/>
                    </a:cubicBezTo>
                    <a:cubicBezTo>
                      <a:pt x="145" y="284"/>
                      <a:pt x="148" y="276"/>
                      <a:pt x="146" y="267"/>
                    </a:cubicBezTo>
                    <a:cubicBezTo>
                      <a:pt x="145" y="258"/>
                      <a:pt x="139" y="219"/>
                      <a:pt x="139" y="219"/>
                    </a:cubicBezTo>
                    <a:cubicBezTo>
                      <a:pt x="139" y="219"/>
                      <a:pt x="139" y="219"/>
                      <a:pt x="139" y="219"/>
                    </a:cubicBezTo>
                    <a:cubicBezTo>
                      <a:pt x="139" y="219"/>
                      <a:pt x="139" y="219"/>
                      <a:pt x="139" y="219"/>
                    </a:cubicBezTo>
                    <a:cubicBezTo>
                      <a:pt x="151" y="195"/>
                      <a:pt x="151" y="195"/>
                      <a:pt x="151" y="195"/>
                    </a:cubicBezTo>
                    <a:cubicBezTo>
                      <a:pt x="155" y="186"/>
                      <a:pt x="155" y="176"/>
                      <a:pt x="150" y="1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30" name="Freeform 67">
                <a:extLst>
                  <a:ext uri="{FF2B5EF4-FFF2-40B4-BE49-F238E27FC236}">
                    <a16:creationId xmlns:a16="http://schemas.microsoft.com/office/drawing/2014/main" id="{8D43E2AA-ABD6-45C5-9142-4E9A16B79AD4}"/>
                  </a:ext>
                </a:extLst>
              </p:cNvPr>
              <p:cNvSpPr>
                <a:spLocks noEditPoints="1"/>
              </p:cNvSpPr>
              <p:nvPr/>
            </p:nvSpPr>
            <p:spPr bwMode="auto">
              <a:xfrm>
                <a:off x="4328363" y="4188617"/>
                <a:ext cx="212780" cy="147645"/>
              </a:xfrm>
              <a:custGeom>
                <a:avLst/>
                <a:gdLst>
                  <a:gd name="T0" fmla="*/ 315 w 344"/>
                  <a:gd name="T1" fmla="*/ 0 h 262"/>
                  <a:gd name="T2" fmla="*/ 29 w 344"/>
                  <a:gd name="T3" fmla="*/ 0 h 262"/>
                  <a:gd name="T4" fmla="*/ 0 w 344"/>
                  <a:gd name="T5" fmla="*/ 29 h 262"/>
                  <a:gd name="T6" fmla="*/ 0 w 344"/>
                  <a:gd name="T7" fmla="*/ 197 h 262"/>
                  <a:gd name="T8" fmla="*/ 20 w 344"/>
                  <a:gd name="T9" fmla="*/ 254 h 262"/>
                  <a:gd name="T10" fmla="*/ 29 w 344"/>
                  <a:gd name="T11" fmla="*/ 257 h 262"/>
                  <a:gd name="T12" fmla="*/ 27 w 344"/>
                  <a:gd name="T13" fmla="*/ 250 h 262"/>
                  <a:gd name="T14" fmla="*/ 23 w 344"/>
                  <a:gd name="T15" fmla="*/ 238 h 262"/>
                  <a:gd name="T16" fmla="*/ 18 w 344"/>
                  <a:gd name="T17" fmla="*/ 226 h 262"/>
                  <a:gd name="T18" fmla="*/ 15 w 344"/>
                  <a:gd name="T19" fmla="*/ 216 h 262"/>
                  <a:gd name="T20" fmla="*/ 18 w 344"/>
                  <a:gd name="T21" fmla="*/ 184 h 262"/>
                  <a:gd name="T22" fmla="*/ 23 w 344"/>
                  <a:gd name="T23" fmla="*/ 181 h 262"/>
                  <a:gd name="T24" fmla="*/ 23 w 344"/>
                  <a:gd name="T25" fmla="*/ 19 h 262"/>
                  <a:gd name="T26" fmla="*/ 306 w 344"/>
                  <a:gd name="T27" fmla="*/ 19 h 262"/>
                  <a:gd name="T28" fmla="*/ 306 w 344"/>
                  <a:gd name="T29" fmla="*/ 177 h 262"/>
                  <a:gd name="T30" fmla="*/ 306 w 344"/>
                  <a:gd name="T31" fmla="*/ 183 h 262"/>
                  <a:gd name="T32" fmla="*/ 306 w 344"/>
                  <a:gd name="T33" fmla="*/ 183 h 262"/>
                  <a:gd name="T34" fmla="*/ 318 w 344"/>
                  <a:gd name="T35" fmla="*/ 182 h 262"/>
                  <a:gd name="T36" fmla="*/ 319 w 344"/>
                  <a:gd name="T37" fmla="*/ 183 h 262"/>
                  <a:gd name="T38" fmla="*/ 323 w 344"/>
                  <a:gd name="T39" fmla="*/ 184 h 262"/>
                  <a:gd name="T40" fmla="*/ 330 w 344"/>
                  <a:gd name="T41" fmla="*/ 216 h 262"/>
                  <a:gd name="T42" fmla="*/ 314 w 344"/>
                  <a:gd name="T43" fmla="*/ 257 h 262"/>
                  <a:gd name="T44" fmla="*/ 324 w 344"/>
                  <a:gd name="T45" fmla="*/ 255 h 262"/>
                  <a:gd name="T46" fmla="*/ 344 w 344"/>
                  <a:gd name="T47" fmla="*/ 203 h 262"/>
                  <a:gd name="T48" fmla="*/ 344 w 344"/>
                  <a:gd name="T49" fmla="*/ 29 h 262"/>
                  <a:gd name="T50" fmla="*/ 315 w 344"/>
                  <a:gd name="T51" fmla="*/ 0 h 262"/>
                  <a:gd name="T52" fmla="*/ 325 w 344"/>
                  <a:gd name="T53" fmla="*/ 146 h 262"/>
                  <a:gd name="T54" fmla="*/ 313 w 344"/>
                  <a:gd name="T55" fmla="*/ 134 h 262"/>
                  <a:gd name="T56" fmla="*/ 325 w 344"/>
                  <a:gd name="T57" fmla="*/ 123 h 262"/>
                  <a:gd name="T58" fmla="*/ 336 w 344"/>
                  <a:gd name="T59" fmla="*/ 134 h 262"/>
                  <a:gd name="T60" fmla="*/ 325 w 344"/>
                  <a:gd name="T61" fmla="*/ 14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4" h="262">
                    <a:moveTo>
                      <a:pt x="315" y="0"/>
                    </a:moveTo>
                    <a:cubicBezTo>
                      <a:pt x="29" y="0"/>
                      <a:pt x="29" y="0"/>
                      <a:pt x="29" y="0"/>
                    </a:cubicBezTo>
                    <a:cubicBezTo>
                      <a:pt x="13" y="0"/>
                      <a:pt x="0" y="13"/>
                      <a:pt x="0" y="29"/>
                    </a:cubicBezTo>
                    <a:cubicBezTo>
                      <a:pt x="0" y="197"/>
                      <a:pt x="0" y="197"/>
                      <a:pt x="0" y="197"/>
                    </a:cubicBezTo>
                    <a:cubicBezTo>
                      <a:pt x="0" y="204"/>
                      <a:pt x="20" y="254"/>
                      <a:pt x="20" y="254"/>
                    </a:cubicBezTo>
                    <a:cubicBezTo>
                      <a:pt x="21" y="258"/>
                      <a:pt x="24" y="259"/>
                      <a:pt x="29" y="257"/>
                    </a:cubicBezTo>
                    <a:cubicBezTo>
                      <a:pt x="27" y="250"/>
                      <a:pt x="27" y="250"/>
                      <a:pt x="27" y="250"/>
                    </a:cubicBezTo>
                    <a:cubicBezTo>
                      <a:pt x="23" y="238"/>
                      <a:pt x="23" y="238"/>
                      <a:pt x="23" y="238"/>
                    </a:cubicBezTo>
                    <a:cubicBezTo>
                      <a:pt x="18" y="226"/>
                      <a:pt x="18" y="226"/>
                      <a:pt x="18" y="226"/>
                    </a:cubicBezTo>
                    <a:cubicBezTo>
                      <a:pt x="15" y="216"/>
                      <a:pt x="15" y="216"/>
                      <a:pt x="15" y="216"/>
                    </a:cubicBezTo>
                    <a:cubicBezTo>
                      <a:pt x="11" y="205"/>
                      <a:pt x="11" y="192"/>
                      <a:pt x="18" y="184"/>
                    </a:cubicBezTo>
                    <a:cubicBezTo>
                      <a:pt x="20" y="183"/>
                      <a:pt x="21" y="182"/>
                      <a:pt x="23" y="181"/>
                    </a:cubicBezTo>
                    <a:cubicBezTo>
                      <a:pt x="23" y="19"/>
                      <a:pt x="23" y="19"/>
                      <a:pt x="23" y="19"/>
                    </a:cubicBezTo>
                    <a:cubicBezTo>
                      <a:pt x="306" y="19"/>
                      <a:pt x="306" y="19"/>
                      <a:pt x="306" y="19"/>
                    </a:cubicBezTo>
                    <a:cubicBezTo>
                      <a:pt x="306" y="177"/>
                      <a:pt x="306" y="177"/>
                      <a:pt x="306" y="177"/>
                    </a:cubicBezTo>
                    <a:cubicBezTo>
                      <a:pt x="306" y="183"/>
                      <a:pt x="306" y="183"/>
                      <a:pt x="306" y="183"/>
                    </a:cubicBezTo>
                    <a:cubicBezTo>
                      <a:pt x="306" y="183"/>
                      <a:pt x="306" y="183"/>
                      <a:pt x="306" y="183"/>
                    </a:cubicBezTo>
                    <a:cubicBezTo>
                      <a:pt x="310" y="182"/>
                      <a:pt x="314" y="182"/>
                      <a:pt x="318" y="182"/>
                    </a:cubicBezTo>
                    <a:cubicBezTo>
                      <a:pt x="318" y="183"/>
                      <a:pt x="318" y="183"/>
                      <a:pt x="319" y="183"/>
                    </a:cubicBezTo>
                    <a:cubicBezTo>
                      <a:pt x="320" y="183"/>
                      <a:pt x="322" y="183"/>
                      <a:pt x="323" y="184"/>
                    </a:cubicBezTo>
                    <a:cubicBezTo>
                      <a:pt x="332" y="192"/>
                      <a:pt x="334" y="203"/>
                      <a:pt x="330" y="216"/>
                    </a:cubicBezTo>
                    <a:cubicBezTo>
                      <a:pt x="314" y="257"/>
                      <a:pt x="314" y="257"/>
                      <a:pt x="314" y="257"/>
                    </a:cubicBezTo>
                    <a:cubicBezTo>
                      <a:pt x="318" y="259"/>
                      <a:pt x="320" y="262"/>
                      <a:pt x="324" y="255"/>
                    </a:cubicBezTo>
                    <a:cubicBezTo>
                      <a:pt x="324" y="255"/>
                      <a:pt x="343" y="207"/>
                      <a:pt x="344" y="203"/>
                    </a:cubicBezTo>
                    <a:cubicBezTo>
                      <a:pt x="344" y="29"/>
                      <a:pt x="344" y="29"/>
                      <a:pt x="344" y="29"/>
                    </a:cubicBezTo>
                    <a:cubicBezTo>
                      <a:pt x="344" y="13"/>
                      <a:pt x="331" y="0"/>
                      <a:pt x="315" y="0"/>
                    </a:cubicBezTo>
                    <a:close/>
                    <a:moveTo>
                      <a:pt x="325" y="146"/>
                    </a:moveTo>
                    <a:cubicBezTo>
                      <a:pt x="318" y="146"/>
                      <a:pt x="313" y="141"/>
                      <a:pt x="313" y="134"/>
                    </a:cubicBezTo>
                    <a:cubicBezTo>
                      <a:pt x="313" y="128"/>
                      <a:pt x="318" y="123"/>
                      <a:pt x="325" y="123"/>
                    </a:cubicBezTo>
                    <a:cubicBezTo>
                      <a:pt x="331" y="123"/>
                      <a:pt x="336" y="128"/>
                      <a:pt x="336" y="134"/>
                    </a:cubicBezTo>
                    <a:cubicBezTo>
                      <a:pt x="336" y="141"/>
                      <a:pt x="331" y="146"/>
                      <a:pt x="325" y="1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31" name="Freeform 246">
                <a:extLst>
                  <a:ext uri="{FF2B5EF4-FFF2-40B4-BE49-F238E27FC236}">
                    <a16:creationId xmlns:a16="http://schemas.microsoft.com/office/drawing/2014/main" id="{8C3F7F1B-3126-40A6-8B1C-8862D81142CE}"/>
                  </a:ext>
                </a:extLst>
              </p:cNvPr>
              <p:cNvSpPr/>
              <p:nvPr/>
            </p:nvSpPr>
            <p:spPr>
              <a:xfrm>
                <a:off x="4396670" y="4208245"/>
                <a:ext cx="71815" cy="97836"/>
              </a:xfrm>
              <a:custGeom>
                <a:avLst/>
                <a:gdLst>
                  <a:gd name="connsiteX0" fmla="*/ 469900 w 974725"/>
                  <a:gd name="connsiteY0" fmla="*/ 0 h 1325562"/>
                  <a:gd name="connsiteX1" fmla="*/ 571500 w 974725"/>
                  <a:gd name="connsiteY1" fmla="*/ 344487 h 1325562"/>
                  <a:gd name="connsiteX2" fmla="*/ 617538 w 974725"/>
                  <a:gd name="connsiteY2" fmla="*/ 612775 h 1325562"/>
                  <a:gd name="connsiteX3" fmla="*/ 931863 w 974725"/>
                  <a:gd name="connsiteY3" fmla="*/ 823912 h 1325562"/>
                  <a:gd name="connsiteX4" fmla="*/ 936625 w 974725"/>
                  <a:gd name="connsiteY4" fmla="*/ 738187 h 1325562"/>
                  <a:gd name="connsiteX5" fmla="*/ 974725 w 974725"/>
                  <a:gd name="connsiteY5" fmla="*/ 992187 h 1325562"/>
                  <a:gd name="connsiteX6" fmla="*/ 919163 w 974725"/>
                  <a:gd name="connsiteY6" fmla="*/ 963612 h 1325562"/>
                  <a:gd name="connsiteX7" fmla="*/ 614363 w 974725"/>
                  <a:gd name="connsiteY7" fmla="*/ 963612 h 1325562"/>
                  <a:gd name="connsiteX8" fmla="*/ 622300 w 974725"/>
                  <a:gd name="connsiteY8" fmla="*/ 1104900 h 1325562"/>
                  <a:gd name="connsiteX9" fmla="*/ 788988 w 974725"/>
                  <a:gd name="connsiteY9" fmla="*/ 1250950 h 1325562"/>
                  <a:gd name="connsiteX10" fmla="*/ 747713 w 974725"/>
                  <a:gd name="connsiteY10" fmla="*/ 1319212 h 1325562"/>
                  <a:gd name="connsiteX11" fmla="*/ 612775 w 974725"/>
                  <a:gd name="connsiteY11" fmla="*/ 1306512 h 1325562"/>
                  <a:gd name="connsiteX12" fmla="*/ 574675 w 974725"/>
                  <a:gd name="connsiteY12" fmla="*/ 1211262 h 1325562"/>
                  <a:gd name="connsiteX13" fmla="*/ 547688 w 974725"/>
                  <a:gd name="connsiteY13" fmla="*/ 1325562 h 1325562"/>
                  <a:gd name="connsiteX14" fmla="*/ 427038 w 974725"/>
                  <a:gd name="connsiteY14" fmla="*/ 1316037 h 1325562"/>
                  <a:gd name="connsiteX15" fmla="*/ 400050 w 974725"/>
                  <a:gd name="connsiteY15" fmla="*/ 1211262 h 1325562"/>
                  <a:gd name="connsiteX16" fmla="*/ 366713 w 974725"/>
                  <a:gd name="connsiteY16" fmla="*/ 1320800 h 1325562"/>
                  <a:gd name="connsiteX17" fmla="*/ 233363 w 974725"/>
                  <a:gd name="connsiteY17" fmla="*/ 1323975 h 1325562"/>
                  <a:gd name="connsiteX18" fmla="*/ 190500 w 974725"/>
                  <a:gd name="connsiteY18" fmla="*/ 1266825 h 1325562"/>
                  <a:gd name="connsiteX19" fmla="*/ 352425 w 974725"/>
                  <a:gd name="connsiteY19" fmla="*/ 1093787 h 1325562"/>
                  <a:gd name="connsiteX20" fmla="*/ 352425 w 974725"/>
                  <a:gd name="connsiteY20" fmla="*/ 965200 h 1325562"/>
                  <a:gd name="connsiteX21" fmla="*/ 36513 w 974725"/>
                  <a:gd name="connsiteY21" fmla="*/ 969962 h 1325562"/>
                  <a:gd name="connsiteX22" fmla="*/ 0 w 974725"/>
                  <a:gd name="connsiteY22" fmla="*/ 1008062 h 1325562"/>
                  <a:gd name="connsiteX23" fmla="*/ 14288 w 974725"/>
                  <a:gd name="connsiteY23" fmla="*/ 744537 h 1325562"/>
                  <a:gd name="connsiteX24" fmla="*/ 36513 w 974725"/>
                  <a:gd name="connsiteY24" fmla="*/ 817562 h 1325562"/>
                  <a:gd name="connsiteX25" fmla="*/ 327025 w 974725"/>
                  <a:gd name="connsiteY25" fmla="*/ 601662 h 1325562"/>
                  <a:gd name="connsiteX26" fmla="*/ 385763 w 974725"/>
                  <a:gd name="connsiteY26" fmla="*/ 279400 h 1325562"/>
                  <a:gd name="connsiteX27" fmla="*/ 469900 w 974725"/>
                  <a:gd name="connsiteY27" fmla="*/ 0 h 1325562"/>
                  <a:gd name="connsiteX0" fmla="*/ 469900 w 974725"/>
                  <a:gd name="connsiteY0" fmla="*/ 0 h 1323975"/>
                  <a:gd name="connsiteX1" fmla="*/ 571500 w 974725"/>
                  <a:gd name="connsiteY1" fmla="*/ 344487 h 1323975"/>
                  <a:gd name="connsiteX2" fmla="*/ 617538 w 974725"/>
                  <a:gd name="connsiteY2" fmla="*/ 612775 h 1323975"/>
                  <a:gd name="connsiteX3" fmla="*/ 931863 w 974725"/>
                  <a:gd name="connsiteY3" fmla="*/ 823912 h 1323975"/>
                  <a:gd name="connsiteX4" fmla="*/ 936625 w 974725"/>
                  <a:gd name="connsiteY4" fmla="*/ 738187 h 1323975"/>
                  <a:gd name="connsiteX5" fmla="*/ 974725 w 974725"/>
                  <a:gd name="connsiteY5" fmla="*/ 992187 h 1323975"/>
                  <a:gd name="connsiteX6" fmla="*/ 919163 w 974725"/>
                  <a:gd name="connsiteY6" fmla="*/ 963612 h 1323975"/>
                  <a:gd name="connsiteX7" fmla="*/ 614363 w 974725"/>
                  <a:gd name="connsiteY7" fmla="*/ 963612 h 1323975"/>
                  <a:gd name="connsiteX8" fmla="*/ 622300 w 974725"/>
                  <a:gd name="connsiteY8" fmla="*/ 1104900 h 1323975"/>
                  <a:gd name="connsiteX9" fmla="*/ 788988 w 974725"/>
                  <a:gd name="connsiteY9" fmla="*/ 1250950 h 1323975"/>
                  <a:gd name="connsiteX10" fmla="*/ 747713 w 974725"/>
                  <a:gd name="connsiteY10" fmla="*/ 1319212 h 1323975"/>
                  <a:gd name="connsiteX11" fmla="*/ 612775 w 974725"/>
                  <a:gd name="connsiteY11" fmla="*/ 1306512 h 1323975"/>
                  <a:gd name="connsiteX12" fmla="*/ 574675 w 974725"/>
                  <a:gd name="connsiteY12" fmla="*/ 1211262 h 1323975"/>
                  <a:gd name="connsiteX13" fmla="*/ 552450 w 974725"/>
                  <a:gd name="connsiteY13" fmla="*/ 1316037 h 1323975"/>
                  <a:gd name="connsiteX14" fmla="*/ 427038 w 974725"/>
                  <a:gd name="connsiteY14" fmla="*/ 1316037 h 1323975"/>
                  <a:gd name="connsiteX15" fmla="*/ 400050 w 974725"/>
                  <a:gd name="connsiteY15" fmla="*/ 1211262 h 1323975"/>
                  <a:gd name="connsiteX16" fmla="*/ 366713 w 974725"/>
                  <a:gd name="connsiteY16" fmla="*/ 1320800 h 1323975"/>
                  <a:gd name="connsiteX17" fmla="*/ 233363 w 974725"/>
                  <a:gd name="connsiteY17" fmla="*/ 1323975 h 1323975"/>
                  <a:gd name="connsiteX18" fmla="*/ 190500 w 974725"/>
                  <a:gd name="connsiteY18" fmla="*/ 1266825 h 1323975"/>
                  <a:gd name="connsiteX19" fmla="*/ 352425 w 974725"/>
                  <a:gd name="connsiteY19" fmla="*/ 1093787 h 1323975"/>
                  <a:gd name="connsiteX20" fmla="*/ 352425 w 974725"/>
                  <a:gd name="connsiteY20" fmla="*/ 965200 h 1323975"/>
                  <a:gd name="connsiteX21" fmla="*/ 36513 w 974725"/>
                  <a:gd name="connsiteY21" fmla="*/ 969962 h 1323975"/>
                  <a:gd name="connsiteX22" fmla="*/ 0 w 974725"/>
                  <a:gd name="connsiteY22" fmla="*/ 1008062 h 1323975"/>
                  <a:gd name="connsiteX23" fmla="*/ 14288 w 974725"/>
                  <a:gd name="connsiteY23" fmla="*/ 744537 h 1323975"/>
                  <a:gd name="connsiteX24" fmla="*/ 36513 w 974725"/>
                  <a:gd name="connsiteY24" fmla="*/ 817562 h 1323975"/>
                  <a:gd name="connsiteX25" fmla="*/ 327025 w 974725"/>
                  <a:gd name="connsiteY25" fmla="*/ 601662 h 1323975"/>
                  <a:gd name="connsiteX26" fmla="*/ 385763 w 974725"/>
                  <a:gd name="connsiteY26" fmla="*/ 279400 h 1323975"/>
                  <a:gd name="connsiteX27" fmla="*/ 469900 w 974725"/>
                  <a:gd name="connsiteY27" fmla="*/ 0 h 1323975"/>
                  <a:gd name="connsiteX0" fmla="*/ 469900 w 974725"/>
                  <a:gd name="connsiteY0" fmla="*/ 0 h 1323975"/>
                  <a:gd name="connsiteX1" fmla="*/ 571500 w 974725"/>
                  <a:gd name="connsiteY1" fmla="*/ 344487 h 1323975"/>
                  <a:gd name="connsiteX2" fmla="*/ 617538 w 974725"/>
                  <a:gd name="connsiteY2" fmla="*/ 612775 h 1323975"/>
                  <a:gd name="connsiteX3" fmla="*/ 931863 w 974725"/>
                  <a:gd name="connsiteY3" fmla="*/ 823912 h 1323975"/>
                  <a:gd name="connsiteX4" fmla="*/ 936625 w 974725"/>
                  <a:gd name="connsiteY4" fmla="*/ 738187 h 1323975"/>
                  <a:gd name="connsiteX5" fmla="*/ 974725 w 974725"/>
                  <a:gd name="connsiteY5" fmla="*/ 992187 h 1323975"/>
                  <a:gd name="connsiteX6" fmla="*/ 919163 w 974725"/>
                  <a:gd name="connsiteY6" fmla="*/ 963612 h 1323975"/>
                  <a:gd name="connsiteX7" fmla="*/ 614363 w 974725"/>
                  <a:gd name="connsiteY7" fmla="*/ 963612 h 1323975"/>
                  <a:gd name="connsiteX8" fmla="*/ 622300 w 974725"/>
                  <a:gd name="connsiteY8" fmla="*/ 1104900 h 1323975"/>
                  <a:gd name="connsiteX9" fmla="*/ 788988 w 974725"/>
                  <a:gd name="connsiteY9" fmla="*/ 1250950 h 1323975"/>
                  <a:gd name="connsiteX10" fmla="*/ 747713 w 974725"/>
                  <a:gd name="connsiteY10" fmla="*/ 1319212 h 1323975"/>
                  <a:gd name="connsiteX11" fmla="*/ 612775 w 974725"/>
                  <a:gd name="connsiteY11" fmla="*/ 1306512 h 1323975"/>
                  <a:gd name="connsiteX12" fmla="*/ 574675 w 974725"/>
                  <a:gd name="connsiteY12" fmla="*/ 1211262 h 1323975"/>
                  <a:gd name="connsiteX13" fmla="*/ 552450 w 974725"/>
                  <a:gd name="connsiteY13" fmla="*/ 1316037 h 1323975"/>
                  <a:gd name="connsiteX14" fmla="*/ 427038 w 974725"/>
                  <a:gd name="connsiteY14" fmla="*/ 1316037 h 1323975"/>
                  <a:gd name="connsiteX15" fmla="*/ 400050 w 974725"/>
                  <a:gd name="connsiteY15" fmla="*/ 1211262 h 1323975"/>
                  <a:gd name="connsiteX16" fmla="*/ 366713 w 974725"/>
                  <a:gd name="connsiteY16" fmla="*/ 1320800 h 1323975"/>
                  <a:gd name="connsiteX17" fmla="*/ 233363 w 974725"/>
                  <a:gd name="connsiteY17" fmla="*/ 1323975 h 1323975"/>
                  <a:gd name="connsiteX18" fmla="*/ 190500 w 974725"/>
                  <a:gd name="connsiteY18" fmla="*/ 1266825 h 1323975"/>
                  <a:gd name="connsiteX19" fmla="*/ 352425 w 974725"/>
                  <a:gd name="connsiteY19" fmla="*/ 1093787 h 1323975"/>
                  <a:gd name="connsiteX20" fmla="*/ 352425 w 974725"/>
                  <a:gd name="connsiteY20" fmla="*/ 965200 h 1323975"/>
                  <a:gd name="connsiteX21" fmla="*/ 36513 w 974725"/>
                  <a:gd name="connsiteY21" fmla="*/ 969962 h 1323975"/>
                  <a:gd name="connsiteX22" fmla="*/ 0 w 974725"/>
                  <a:gd name="connsiteY22" fmla="*/ 1008062 h 1323975"/>
                  <a:gd name="connsiteX23" fmla="*/ 14288 w 974725"/>
                  <a:gd name="connsiteY23" fmla="*/ 744537 h 1323975"/>
                  <a:gd name="connsiteX24" fmla="*/ 36513 w 974725"/>
                  <a:gd name="connsiteY24" fmla="*/ 817562 h 1323975"/>
                  <a:gd name="connsiteX25" fmla="*/ 327025 w 974725"/>
                  <a:gd name="connsiteY25" fmla="*/ 601662 h 1323975"/>
                  <a:gd name="connsiteX26" fmla="*/ 385763 w 974725"/>
                  <a:gd name="connsiteY26" fmla="*/ 279400 h 1323975"/>
                  <a:gd name="connsiteX27" fmla="*/ 469900 w 974725"/>
                  <a:gd name="connsiteY27" fmla="*/ 0 h 1323975"/>
                  <a:gd name="connsiteX0" fmla="*/ 469900 w 974725"/>
                  <a:gd name="connsiteY0" fmla="*/ 0 h 1323975"/>
                  <a:gd name="connsiteX1" fmla="*/ 571500 w 974725"/>
                  <a:gd name="connsiteY1" fmla="*/ 344487 h 1323975"/>
                  <a:gd name="connsiteX2" fmla="*/ 617538 w 974725"/>
                  <a:gd name="connsiteY2" fmla="*/ 612775 h 1323975"/>
                  <a:gd name="connsiteX3" fmla="*/ 931863 w 974725"/>
                  <a:gd name="connsiteY3" fmla="*/ 823912 h 1323975"/>
                  <a:gd name="connsiteX4" fmla="*/ 936625 w 974725"/>
                  <a:gd name="connsiteY4" fmla="*/ 738187 h 1323975"/>
                  <a:gd name="connsiteX5" fmla="*/ 974725 w 974725"/>
                  <a:gd name="connsiteY5" fmla="*/ 992187 h 1323975"/>
                  <a:gd name="connsiteX6" fmla="*/ 919163 w 974725"/>
                  <a:gd name="connsiteY6" fmla="*/ 963612 h 1323975"/>
                  <a:gd name="connsiteX7" fmla="*/ 614363 w 974725"/>
                  <a:gd name="connsiteY7" fmla="*/ 963612 h 1323975"/>
                  <a:gd name="connsiteX8" fmla="*/ 622300 w 974725"/>
                  <a:gd name="connsiteY8" fmla="*/ 1104900 h 1323975"/>
                  <a:gd name="connsiteX9" fmla="*/ 788988 w 974725"/>
                  <a:gd name="connsiteY9" fmla="*/ 1250950 h 1323975"/>
                  <a:gd name="connsiteX10" fmla="*/ 747713 w 974725"/>
                  <a:gd name="connsiteY10" fmla="*/ 1319212 h 1323975"/>
                  <a:gd name="connsiteX11" fmla="*/ 612775 w 974725"/>
                  <a:gd name="connsiteY11" fmla="*/ 1317624 h 1323975"/>
                  <a:gd name="connsiteX12" fmla="*/ 574675 w 974725"/>
                  <a:gd name="connsiteY12" fmla="*/ 1211262 h 1323975"/>
                  <a:gd name="connsiteX13" fmla="*/ 552450 w 974725"/>
                  <a:gd name="connsiteY13" fmla="*/ 1316037 h 1323975"/>
                  <a:gd name="connsiteX14" fmla="*/ 427038 w 974725"/>
                  <a:gd name="connsiteY14" fmla="*/ 1316037 h 1323975"/>
                  <a:gd name="connsiteX15" fmla="*/ 400050 w 974725"/>
                  <a:gd name="connsiteY15" fmla="*/ 1211262 h 1323975"/>
                  <a:gd name="connsiteX16" fmla="*/ 366713 w 974725"/>
                  <a:gd name="connsiteY16" fmla="*/ 1320800 h 1323975"/>
                  <a:gd name="connsiteX17" fmla="*/ 233363 w 974725"/>
                  <a:gd name="connsiteY17" fmla="*/ 1323975 h 1323975"/>
                  <a:gd name="connsiteX18" fmla="*/ 190500 w 974725"/>
                  <a:gd name="connsiteY18" fmla="*/ 1266825 h 1323975"/>
                  <a:gd name="connsiteX19" fmla="*/ 352425 w 974725"/>
                  <a:gd name="connsiteY19" fmla="*/ 1093787 h 1323975"/>
                  <a:gd name="connsiteX20" fmla="*/ 352425 w 974725"/>
                  <a:gd name="connsiteY20" fmla="*/ 965200 h 1323975"/>
                  <a:gd name="connsiteX21" fmla="*/ 36513 w 974725"/>
                  <a:gd name="connsiteY21" fmla="*/ 969962 h 1323975"/>
                  <a:gd name="connsiteX22" fmla="*/ 0 w 974725"/>
                  <a:gd name="connsiteY22" fmla="*/ 1008062 h 1323975"/>
                  <a:gd name="connsiteX23" fmla="*/ 14288 w 974725"/>
                  <a:gd name="connsiteY23" fmla="*/ 744537 h 1323975"/>
                  <a:gd name="connsiteX24" fmla="*/ 36513 w 974725"/>
                  <a:gd name="connsiteY24" fmla="*/ 817562 h 1323975"/>
                  <a:gd name="connsiteX25" fmla="*/ 327025 w 974725"/>
                  <a:gd name="connsiteY25" fmla="*/ 601662 h 1323975"/>
                  <a:gd name="connsiteX26" fmla="*/ 385763 w 974725"/>
                  <a:gd name="connsiteY26" fmla="*/ 279400 h 1323975"/>
                  <a:gd name="connsiteX27" fmla="*/ 469900 w 974725"/>
                  <a:gd name="connsiteY27" fmla="*/ 0 h 1323975"/>
                  <a:gd name="connsiteX0" fmla="*/ 469900 w 974725"/>
                  <a:gd name="connsiteY0" fmla="*/ 0 h 1323975"/>
                  <a:gd name="connsiteX1" fmla="*/ 571500 w 974725"/>
                  <a:gd name="connsiteY1" fmla="*/ 344487 h 1323975"/>
                  <a:gd name="connsiteX2" fmla="*/ 617538 w 974725"/>
                  <a:gd name="connsiteY2" fmla="*/ 612775 h 1323975"/>
                  <a:gd name="connsiteX3" fmla="*/ 931863 w 974725"/>
                  <a:gd name="connsiteY3" fmla="*/ 823912 h 1323975"/>
                  <a:gd name="connsiteX4" fmla="*/ 936625 w 974725"/>
                  <a:gd name="connsiteY4" fmla="*/ 738187 h 1323975"/>
                  <a:gd name="connsiteX5" fmla="*/ 974725 w 974725"/>
                  <a:gd name="connsiteY5" fmla="*/ 992187 h 1323975"/>
                  <a:gd name="connsiteX6" fmla="*/ 919163 w 974725"/>
                  <a:gd name="connsiteY6" fmla="*/ 963612 h 1323975"/>
                  <a:gd name="connsiteX7" fmla="*/ 614363 w 974725"/>
                  <a:gd name="connsiteY7" fmla="*/ 963612 h 1323975"/>
                  <a:gd name="connsiteX8" fmla="*/ 622300 w 974725"/>
                  <a:gd name="connsiteY8" fmla="*/ 1104900 h 1323975"/>
                  <a:gd name="connsiteX9" fmla="*/ 788988 w 974725"/>
                  <a:gd name="connsiteY9" fmla="*/ 1250950 h 1323975"/>
                  <a:gd name="connsiteX10" fmla="*/ 747713 w 974725"/>
                  <a:gd name="connsiteY10" fmla="*/ 1319212 h 1323975"/>
                  <a:gd name="connsiteX11" fmla="*/ 611188 w 974725"/>
                  <a:gd name="connsiteY11" fmla="*/ 1312861 h 1323975"/>
                  <a:gd name="connsiteX12" fmla="*/ 574675 w 974725"/>
                  <a:gd name="connsiteY12" fmla="*/ 1211262 h 1323975"/>
                  <a:gd name="connsiteX13" fmla="*/ 552450 w 974725"/>
                  <a:gd name="connsiteY13" fmla="*/ 1316037 h 1323975"/>
                  <a:gd name="connsiteX14" fmla="*/ 427038 w 974725"/>
                  <a:gd name="connsiteY14" fmla="*/ 1316037 h 1323975"/>
                  <a:gd name="connsiteX15" fmla="*/ 400050 w 974725"/>
                  <a:gd name="connsiteY15" fmla="*/ 1211262 h 1323975"/>
                  <a:gd name="connsiteX16" fmla="*/ 366713 w 974725"/>
                  <a:gd name="connsiteY16" fmla="*/ 1320800 h 1323975"/>
                  <a:gd name="connsiteX17" fmla="*/ 233363 w 974725"/>
                  <a:gd name="connsiteY17" fmla="*/ 1323975 h 1323975"/>
                  <a:gd name="connsiteX18" fmla="*/ 190500 w 974725"/>
                  <a:gd name="connsiteY18" fmla="*/ 1266825 h 1323975"/>
                  <a:gd name="connsiteX19" fmla="*/ 352425 w 974725"/>
                  <a:gd name="connsiteY19" fmla="*/ 1093787 h 1323975"/>
                  <a:gd name="connsiteX20" fmla="*/ 352425 w 974725"/>
                  <a:gd name="connsiteY20" fmla="*/ 965200 h 1323975"/>
                  <a:gd name="connsiteX21" fmla="*/ 36513 w 974725"/>
                  <a:gd name="connsiteY21" fmla="*/ 969962 h 1323975"/>
                  <a:gd name="connsiteX22" fmla="*/ 0 w 974725"/>
                  <a:gd name="connsiteY22" fmla="*/ 1008062 h 1323975"/>
                  <a:gd name="connsiteX23" fmla="*/ 14288 w 974725"/>
                  <a:gd name="connsiteY23" fmla="*/ 744537 h 1323975"/>
                  <a:gd name="connsiteX24" fmla="*/ 36513 w 974725"/>
                  <a:gd name="connsiteY24" fmla="*/ 817562 h 1323975"/>
                  <a:gd name="connsiteX25" fmla="*/ 327025 w 974725"/>
                  <a:gd name="connsiteY25" fmla="*/ 601662 h 1323975"/>
                  <a:gd name="connsiteX26" fmla="*/ 385763 w 974725"/>
                  <a:gd name="connsiteY26" fmla="*/ 279400 h 1323975"/>
                  <a:gd name="connsiteX27" fmla="*/ 469900 w 974725"/>
                  <a:gd name="connsiteY27" fmla="*/ 0 h 1323975"/>
                  <a:gd name="connsiteX0" fmla="*/ 469900 w 974725"/>
                  <a:gd name="connsiteY0" fmla="*/ 0 h 1323975"/>
                  <a:gd name="connsiteX1" fmla="*/ 571500 w 974725"/>
                  <a:gd name="connsiteY1" fmla="*/ 344487 h 1323975"/>
                  <a:gd name="connsiteX2" fmla="*/ 617538 w 974725"/>
                  <a:gd name="connsiteY2" fmla="*/ 612775 h 1323975"/>
                  <a:gd name="connsiteX3" fmla="*/ 931863 w 974725"/>
                  <a:gd name="connsiteY3" fmla="*/ 823912 h 1323975"/>
                  <a:gd name="connsiteX4" fmla="*/ 963612 w 974725"/>
                  <a:gd name="connsiteY4" fmla="*/ 738187 h 1323975"/>
                  <a:gd name="connsiteX5" fmla="*/ 974725 w 974725"/>
                  <a:gd name="connsiteY5" fmla="*/ 992187 h 1323975"/>
                  <a:gd name="connsiteX6" fmla="*/ 919163 w 974725"/>
                  <a:gd name="connsiteY6" fmla="*/ 963612 h 1323975"/>
                  <a:gd name="connsiteX7" fmla="*/ 614363 w 974725"/>
                  <a:gd name="connsiteY7" fmla="*/ 963612 h 1323975"/>
                  <a:gd name="connsiteX8" fmla="*/ 622300 w 974725"/>
                  <a:gd name="connsiteY8" fmla="*/ 1104900 h 1323975"/>
                  <a:gd name="connsiteX9" fmla="*/ 788988 w 974725"/>
                  <a:gd name="connsiteY9" fmla="*/ 1250950 h 1323975"/>
                  <a:gd name="connsiteX10" fmla="*/ 747713 w 974725"/>
                  <a:gd name="connsiteY10" fmla="*/ 1319212 h 1323975"/>
                  <a:gd name="connsiteX11" fmla="*/ 611188 w 974725"/>
                  <a:gd name="connsiteY11" fmla="*/ 1312861 h 1323975"/>
                  <a:gd name="connsiteX12" fmla="*/ 574675 w 974725"/>
                  <a:gd name="connsiteY12" fmla="*/ 1211262 h 1323975"/>
                  <a:gd name="connsiteX13" fmla="*/ 552450 w 974725"/>
                  <a:gd name="connsiteY13" fmla="*/ 1316037 h 1323975"/>
                  <a:gd name="connsiteX14" fmla="*/ 427038 w 974725"/>
                  <a:gd name="connsiteY14" fmla="*/ 1316037 h 1323975"/>
                  <a:gd name="connsiteX15" fmla="*/ 400050 w 974725"/>
                  <a:gd name="connsiteY15" fmla="*/ 1211262 h 1323975"/>
                  <a:gd name="connsiteX16" fmla="*/ 366713 w 974725"/>
                  <a:gd name="connsiteY16" fmla="*/ 1320800 h 1323975"/>
                  <a:gd name="connsiteX17" fmla="*/ 233363 w 974725"/>
                  <a:gd name="connsiteY17" fmla="*/ 1323975 h 1323975"/>
                  <a:gd name="connsiteX18" fmla="*/ 190500 w 974725"/>
                  <a:gd name="connsiteY18" fmla="*/ 1266825 h 1323975"/>
                  <a:gd name="connsiteX19" fmla="*/ 352425 w 974725"/>
                  <a:gd name="connsiteY19" fmla="*/ 1093787 h 1323975"/>
                  <a:gd name="connsiteX20" fmla="*/ 352425 w 974725"/>
                  <a:gd name="connsiteY20" fmla="*/ 965200 h 1323975"/>
                  <a:gd name="connsiteX21" fmla="*/ 36513 w 974725"/>
                  <a:gd name="connsiteY21" fmla="*/ 969962 h 1323975"/>
                  <a:gd name="connsiteX22" fmla="*/ 0 w 974725"/>
                  <a:gd name="connsiteY22" fmla="*/ 1008062 h 1323975"/>
                  <a:gd name="connsiteX23" fmla="*/ 14288 w 974725"/>
                  <a:gd name="connsiteY23" fmla="*/ 744537 h 1323975"/>
                  <a:gd name="connsiteX24" fmla="*/ 36513 w 974725"/>
                  <a:gd name="connsiteY24" fmla="*/ 817562 h 1323975"/>
                  <a:gd name="connsiteX25" fmla="*/ 327025 w 974725"/>
                  <a:gd name="connsiteY25" fmla="*/ 601662 h 1323975"/>
                  <a:gd name="connsiteX26" fmla="*/ 385763 w 974725"/>
                  <a:gd name="connsiteY26" fmla="*/ 279400 h 1323975"/>
                  <a:gd name="connsiteX27" fmla="*/ 469900 w 974725"/>
                  <a:gd name="connsiteY27" fmla="*/ 0 h 1323975"/>
                  <a:gd name="connsiteX0" fmla="*/ 469900 w 974725"/>
                  <a:gd name="connsiteY0" fmla="*/ 0 h 1323975"/>
                  <a:gd name="connsiteX1" fmla="*/ 571500 w 974725"/>
                  <a:gd name="connsiteY1" fmla="*/ 344487 h 1323975"/>
                  <a:gd name="connsiteX2" fmla="*/ 617538 w 974725"/>
                  <a:gd name="connsiteY2" fmla="*/ 612775 h 1323975"/>
                  <a:gd name="connsiteX3" fmla="*/ 931863 w 974725"/>
                  <a:gd name="connsiteY3" fmla="*/ 823912 h 1323975"/>
                  <a:gd name="connsiteX4" fmla="*/ 946150 w 974725"/>
                  <a:gd name="connsiteY4" fmla="*/ 733425 h 1323975"/>
                  <a:gd name="connsiteX5" fmla="*/ 974725 w 974725"/>
                  <a:gd name="connsiteY5" fmla="*/ 992187 h 1323975"/>
                  <a:gd name="connsiteX6" fmla="*/ 919163 w 974725"/>
                  <a:gd name="connsiteY6" fmla="*/ 963612 h 1323975"/>
                  <a:gd name="connsiteX7" fmla="*/ 614363 w 974725"/>
                  <a:gd name="connsiteY7" fmla="*/ 963612 h 1323975"/>
                  <a:gd name="connsiteX8" fmla="*/ 622300 w 974725"/>
                  <a:gd name="connsiteY8" fmla="*/ 1104900 h 1323975"/>
                  <a:gd name="connsiteX9" fmla="*/ 788988 w 974725"/>
                  <a:gd name="connsiteY9" fmla="*/ 1250950 h 1323975"/>
                  <a:gd name="connsiteX10" fmla="*/ 747713 w 974725"/>
                  <a:gd name="connsiteY10" fmla="*/ 1319212 h 1323975"/>
                  <a:gd name="connsiteX11" fmla="*/ 611188 w 974725"/>
                  <a:gd name="connsiteY11" fmla="*/ 1312861 h 1323975"/>
                  <a:gd name="connsiteX12" fmla="*/ 574675 w 974725"/>
                  <a:gd name="connsiteY12" fmla="*/ 1211262 h 1323975"/>
                  <a:gd name="connsiteX13" fmla="*/ 552450 w 974725"/>
                  <a:gd name="connsiteY13" fmla="*/ 1316037 h 1323975"/>
                  <a:gd name="connsiteX14" fmla="*/ 427038 w 974725"/>
                  <a:gd name="connsiteY14" fmla="*/ 1316037 h 1323975"/>
                  <a:gd name="connsiteX15" fmla="*/ 400050 w 974725"/>
                  <a:gd name="connsiteY15" fmla="*/ 1211262 h 1323975"/>
                  <a:gd name="connsiteX16" fmla="*/ 366713 w 974725"/>
                  <a:gd name="connsiteY16" fmla="*/ 1320800 h 1323975"/>
                  <a:gd name="connsiteX17" fmla="*/ 233363 w 974725"/>
                  <a:gd name="connsiteY17" fmla="*/ 1323975 h 1323975"/>
                  <a:gd name="connsiteX18" fmla="*/ 190500 w 974725"/>
                  <a:gd name="connsiteY18" fmla="*/ 1266825 h 1323975"/>
                  <a:gd name="connsiteX19" fmla="*/ 352425 w 974725"/>
                  <a:gd name="connsiteY19" fmla="*/ 1093787 h 1323975"/>
                  <a:gd name="connsiteX20" fmla="*/ 352425 w 974725"/>
                  <a:gd name="connsiteY20" fmla="*/ 965200 h 1323975"/>
                  <a:gd name="connsiteX21" fmla="*/ 36513 w 974725"/>
                  <a:gd name="connsiteY21" fmla="*/ 969962 h 1323975"/>
                  <a:gd name="connsiteX22" fmla="*/ 0 w 974725"/>
                  <a:gd name="connsiteY22" fmla="*/ 1008062 h 1323975"/>
                  <a:gd name="connsiteX23" fmla="*/ 14288 w 974725"/>
                  <a:gd name="connsiteY23" fmla="*/ 744537 h 1323975"/>
                  <a:gd name="connsiteX24" fmla="*/ 36513 w 974725"/>
                  <a:gd name="connsiteY24" fmla="*/ 817562 h 1323975"/>
                  <a:gd name="connsiteX25" fmla="*/ 327025 w 974725"/>
                  <a:gd name="connsiteY25" fmla="*/ 601662 h 1323975"/>
                  <a:gd name="connsiteX26" fmla="*/ 385763 w 974725"/>
                  <a:gd name="connsiteY26" fmla="*/ 279400 h 1323975"/>
                  <a:gd name="connsiteX27" fmla="*/ 469900 w 974725"/>
                  <a:gd name="connsiteY27" fmla="*/ 0 h 1323975"/>
                  <a:gd name="connsiteX0" fmla="*/ 469900 w 974725"/>
                  <a:gd name="connsiteY0" fmla="*/ 0 h 1323975"/>
                  <a:gd name="connsiteX1" fmla="*/ 571500 w 974725"/>
                  <a:gd name="connsiteY1" fmla="*/ 344487 h 1323975"/>
                  <a:gd name="connsiteX2" fmla="*/ 627063 w 974725"/>
                  <a:gd name="connsiteY2" fmla="*/ 598488 h 1323975"/>
                  <a:gd name="connsiteX3" fmla="*/ 931863 w 974725"/>
                  <a:gd name="connsiteY3" fmla="*/ 823912 h 1323975"/>
                  <a:gd name="connsiteX4" fmla="*/ 946150 w 974725"/>
                  <a:gd name="connsiteY4" fmla="*/ 733425 h 1323975"/>
                  <a:gd name="connsiteX5" fmla="*/ 974725 w 974725"/>
                  <a:gd name="connsiteY5" fmla="*/ 992187 h 1323975"/>
                  <a:gd name="connsiteX6" fmla="*/ 919163 w 974725"/>
                  <a:gd name="connsiteY6" fmla="*/ 963612 h 1323975"/>
                  <a:gd name="connsiteX7" fmla="*/ 614363 w 974725"/>
                  <a:gd name="connsiteY7" fmla="*/ 963612 h 1323975"/>
                  <a:gd name="connsiteX8" fmla="*/ 622300 w 974725"/>
                  <a:gd name="connsiteY8" fmla="*/ 1104900 h 1323975"/>
                  <a:gd name="connsiteX9" fmla="*/ 788988 w 974725"/>
                  <a:gd name="connsiteY9" fmla="*/ 1250950 h 1323975"/>
                  <a:gd name="connsiteX10" fmla="*/ 747713 w 974725"/>
                  <a:gd name="connsiteY10" fmla="*/ 1319212 h 1323975"/>
                  <a:gd name="connsiteX11" fmla="*/ 611188 w 974725"/>
                  <a:gd name="connsiteY11" fmla="*/ 1312861 h 1323975"/>
                  <a:gd name="connsiteX12" fmla="*/ 574675 w 974725"/>
                  <a:gd name="connsiteY12" fmla="*/ 1211262 h 1323975"/>
                  <a:gd name="connsiteX13" fmla="*/ 552450 w 974725"/>
                  <a:gd name="connsiteY13" fmla="*/ 1316037 h 1323975"/>
                  <a:gd name="connsiteX14" fmla="*/ 427038 w 974725"/>
                  <a:gd name="connsiteY14" fmla="*/ 1316037 h 1323975"/>
                  <a:gd name="connsiteX15" fmla="*/ 400050 w 974725"/>
                  <a:gd name="connsiteY15" fmla="*/ 1211262 h 1323975"/>
                  <a:gd name="connsiteX16" fmla="*/ 366713 w 974725"/>
                  <a:gd name="connsiteY16" fmla="*/ 1320800 h 1323975"/>
                  <a:gd name="connsiteX17" fmla="*/ 233363 w 974725"/>
                  <a:gd name="connsiteY17" fmla="*/ 1323975 h 1323975"/>
                  <a:gd name="connsiteX18" fmla="*/ 190500 w 974725"/>
                  <a:gd name="connsiteY18" fmla="*/ 1266825 h 1323975"/>
                  <a:gd name="connsiteX19" fmla="*/ 352425 w 974725"/>
                  <a:gd name="connsiteY19" fmla="*/ 1093787 h 1323975"/>
                  <a:gd name="connsiteX20" fmla="*/ 352425 w 974725"/>
                  <a:gd name="connsiteY20" fmla="*/ 965200 h 1323975"/>
                  <a:gd name="connsiteX21" fmla="*/ 36513 w 974725"/>
                  <a:gd name="connsiteY21" fmla="*/ 969962 h 1323975"/>
                  <a:gd name="connsiteX22" fmla="*/ 0 w 974725"/>
                  <a:gd name="connsiteY22" fmla="*/ 1008062 h 1323975"/>
                  <a:gd name="connsiteX23" fmla="*/ 14288 w 974725"/>
                  <a:gd name="connsiteY23" fmla="*/ 744537 h 1323975"/>
                  <a:gd name="connsiteX24" fmla="*/ 36513 w 974725"/>
                  <a:gd name="connsiteY24" fmla="*/ 817562 h 1323975"/>
                  <a:gd name="connsiteX25" fmla="*/ 327025 w 974725"/>
                  <a:gd name="connsiteY25" fmla="*/ 601662 h 1323975"/>
                  <a:gd name="connsiteX26" fmla="*/ 385763 w 974725"/>
                  <a:gd name="connsiteY26" fmla="*/ 279400 h 1323975"/>
                  <a:gd name="connsiteX27" fmla="*/ 469900 w 974725"/>
                  <a:gd name="connsiteY27" fmla="*/ 0 h 1323975"/>
                  <a:gd name="connsiteX0" fmla="*/ 469900 w 974725"/>
                  <a:gd name="connsiteY0" fmla="*/ 0 h 1323975"/>
                  <a:gd name="connsiteX1" fmla="*/ 557213 w 974725"/>
                  <a:gd name="connsiteY1" fmla="*/ 269874 h 1323975"/>
                  <a:gd name="connsiteX2" fmla="*/ 627063 w 974725"/>
                  <a:gd name="connsiteY2" fmla="*/ 598488 h 1323975"/>
                  <a:gd name="connsiteX3" fmla="*/ 931863 w 974725"/>
                  <a:gd name="connsiteY3" fmla="*/ 823912 h 1323975"/>
                  <a:gd name="connsiteX4" fmla="*/ 946150 w 974725"/>
                  <a:gd name="connsiteY4" fmla="*/ 733425 h 1323975"/>
                  <a:gd name="connsiteX5" fmla="*/ 974725 w 974725"/>
                  <a:gd name="connsiteY5" fmla="*/ 992187 h 1323975"/>
                  <a:gd name="connsiteX6" fmla="*/ 919163 w 974725"/>
                  <a:gd name="connsiteY6" fmla="*/ 963612 h 1323975"/>
                  <a:gd name="connsiteX7" fmla="*/ 614363 w 974725"/>
                  <a:gd name="connsiteY7" fmla="*/ 963612 h 1323975"/>
                  <a:gd name="connsiteX8" fmla="*/ 622300 w 974725"/>
                  <a:gd name="connsiteY8" fmla="*/ 1104900 h 1323975"/>
                  <a:gd name="connsiteX9" fmla="*/ 788988 w 974725"/>
                  <a:gd name="connsiteY9" fmla="*/ 1250950 h 1323975"/>
                  <a:gd name="connsiteX10" fmla="*/ 747713 w 974725"/>
                  <a:gd name="connsiteY10" fmla="*/ 1319212 h 1323975"/>
                  <a:gd name="connsiteX11" fmla="*/ 611188 w 974725"/>
                  <a:gd name="connsiteY11" fmla="*/ 1312861 h 1323975"/>
                  <a:gd name="connsiteX12" fmla="*/ 574675 w 974725"/>
                  <a:gd name="connsiteY12" fmla="*/ 1211262 h 1323975"/>
                  <a:gd name="connsiteX13" fmla="*/ 552450 w 974725"/>
                  <a:gd name="connsiteY13" fmla="*/ 1316037 h 1323975"/>
                  <a:gd name="connsiteX14" fmla="*/ 427038 w 974725"/>
                  <a:gd name="connsiteY14" fmla="*/ 1316037 h 1323975"/>
                  <a:gd name="connsiteX15" fmla="*/ 400050 w 974725"/>
                  <a:gd name="connsiteY15" fmla="*/ 1211262 h 1323975"/>
                  <a:gd name="connsiteX16" fmla="*/ 366713 w 974725"/>
                  <a:gd name="connsiteY16" fmla="*/ 1320800 h 1323975"/>
                  <a:gd name="connsiteX17" fmla="*/ 233363 w 974725"/>
                  <a:gd name="connsiteY17" fmla="*/ 1323975 h 1323975"/>
                  <a:gd name="connsiteX18" fmla="*/ 190500 w 974725"/>
                  <a:gd name="connsiteY18" fmla="*/ 1266825 h 1323975"/>
                  <a:gd name="connsiteX19" fmla="*/ 352425 w 974725"/>
                  <a:gd name="connsiteY19" fmla="*/ 1093787 h 1323975"/>
                  <a:gd name="connsiteX20" fmla="*/ 352425 w 974725"/>
                  <a:gd name="connsiteY20" fmla="*/ 965200 h 1323975"/>
                  <a:gd name="connsiteX21" fmla="*/ 36513 w 974725"/>
                  <a:gd name="connsiteY21" fmla="*/ 969962 h 1323975"/>
                  <a:gd name="connsiteX22" fmla="*/ 0 w 974725"/>
                  <a:gd name="connsiteY22" fmla="*/ 1008062 h 1323975"/>
                  <a:gd name="connsiteX23" fmla="*/ 14288 w 974725"/>
                  <a:gd name="connsiteY23" fmla="*/ 744537 h 1323975"/>
                  <a:gd name="connsiteX24" fmla="*/ 36513 w 974725"/>
                  <a:gd name="connsiteY24" fmla="*/ 817562 h 1323975"/>
                  <a:gd name="connsiteX25" fmla="*/ 327025 w 974725"/>
                  <a:gd name="connsiteY25" fmla="*/ 601662 h 1323975"/>
                  <a:gd name="connsiteX26" fmla="*/ 385763 w 974725"/>
                  <a:gd name="connsiteY26" fmla="*/ 279400 h 1323975"/>
                  <a:gd name="connsiteX27" fmla="*/ 469900 w 974725"/>
                  <a:gd name="connsiteY27" fmla="*/ 0 h 1323975"/>
                  <a:gd name="connsiteX0" fmla="*/ 469900 w 960438"/>
                  <a:gd name="connsiteY0" fmla="*/ 0 h 1323975"/>
                  <a:gd name="connsiteX1" fmla="*/ 557213 w 960438"/>
                  <a:gd name="connsiteY1" fmla="*/ 269874 h 1323975"/>
                  <a:gd name="connsiteX2" fmla="*/ 627063 w 960438"/>
                  <a:gd name="connsiteY2" fmla="*/ 598488 h 1323975"/>
                  <a:gd name="connsiteX3" fmla="*/ 931863 w 960438"/>
                  <a:gd name="connsiteY3" fmla="*/ 823912 h 1323975"/>
                  <a:gd name="connsiteX4" fmla="*/ 946150 w 960438"/>
                  <a:gd name="connsiteY4" fmla="*/ 733425 h 1323975"/>
                  <a:gd name="connsiteX5" fmla="*/ 960438 w 960438"/>
                  <a:gd name="connsiteY5" fmla="*/ 992187 h 1323975"/>
                  <a:gd name="connsiteX6" fmla="*/ 919163 w 960438"/>
                  <a:gd name="connsiteY6" fmla="*/ 963612 h 1323975"/>
                  <a:gd name="connsiteX7" fmla="*/ 614363 w 960438"/>
                  <a:gd name="connsiteY7" fmla="*/ 963612 h 1323975"/>
                  <a:gd name="connsiteX8" fmla="*/ 622300 w 960438"/>
                  <a:gd name="connsiteY8" fmla="*/ 1104900 h 1323975"/>
                  <a:gd name="connsiteX9" fmla="*/ 788988 w 960438"/>
                  <a:gd name="connsiteY9" fmla="*/ 1250950 h 1323975"/>
                  <a:gd name="connsiteX10" fmla="*/ 747713 w 960438"/>
                  <a:gd name="connsiteY10" fmla="*/ 1319212 h 1323975"/>
                  <a:gd name="connsiteX11" fmla="*/ 611188 w 960438"/>
                  <a:gd name="connsiteY11" fmla="*/ 1312861 h 1323975"/>
                  <a:gd name="connsiteX12" fmla="*/ 574675 w 960438"/>
                  <a:gd name="connsiteY12" fmla="*/ 1211262 h 1323975"/>
                  <a:gd name="connsiteX13" fmla="*/ 552450 w 960438"/>
                  <a:gd name="connsiteY13" fmla="*/ 1316037 h 1323975"/>
                  <a:gd name="connsiteX14" fmla="*/ 427038 w 960438"/>
                  <a:gd name="connsiteY14" fmla="*/ 1316037 h 1323975"/>
                  <a:gd name="connsiteX15" fmla="*/ 400050 w 960438"/>
                  <a:gd name="connsiteY15" fmla="*/ 1211262 h 1323975"/>
                  <a:gd name="connsiteX16" fmla="*/ 366713 w 960438"/>
                  <a:gd name="connsiteY16" fmla="*/ 1320800 h 1323975"/>
                  <a:gd name="connsiteX17" fmla="*/ 233363 w 960438"/>
                  <a:gd name="connsiteY17" fmla="*/ 1323975 h 1323975"/>
                  <a:gd name="connsiteX18" fmla="*/ 190500 w 960438"/>
                  <a:gd name="connsiteY18" fmla="*/ 1266825 h 1323975"/>
                  <a:gd name="connsiteX19" fmla="*/ 352425 w 960438"/>
                  <a:gd name="connsiteY19" fmla="*/ 1093787 h 1323975"/>
                  <a:gd name="connsiteX20" fmla="*/ 352425 w 960438"/>
                  <a:gd name="connsiteY20" fmla="*/ 965200 h 1323975"/>
                  <a:gd name="connsiteX21" fmla="*/ 36513 w 960438"/>
                  <a:gd name="connsiteY21" fmla="*/ 969962 h 1323975"/>
                  <a:gd name="connsiteX22" fmla="*/ 0 w 960438"/>
                  <a:gd name="connsiteY22" fmla="*/ 1008062 h 1323975"/>
                  <a:gd name="connsiteX23" fmla="*/ 14288 w 960438"/>
                  <a:gd name="connsiteY23" fmla="*/ 744537 h 1323975"/>
                  <a:gd name="connsiteX24" fmla="*/ 36513 w 960438"/>
                  <a:gd name="connsiteY24" fmla="*/ 817562 h 1323975"/>
                  <a:gd name="connsiteX25" fmla="*/ 327025 w 960438"/>
                  <a:gd name="connsiteY25" fmla="*/ 601662 h 1323975"/>
                  <a:gd name="connsiteX26" fmla="*/ 385763 w 960438"/>
                  <a:gd name="connsiteY26" fmla="*/ 279400 h 1323975"/>
                  <a:gd name="connsiteX27" fmla="*/ 469900 w 960438"/>
                  <a:gd name="connsiteY27" fmla="*/ 0 h 1323975"/>
                  <a:gd name="connsiteX0" fmla="*/ 469900 w 960438"/>
                  <a:gd name="connsiteY0" fmla="*/ 0 h 1323975"/>
                  <a:gd name="connsiteX1" fmla="*/ 557213 w 960438"/>
                  <a:gd name="connsiteY1" fmla="*/ 269874 h 1323975"/>
                  <a:gd name="connsiteX2" fmla="*/ 627063 w 960438"/>
                  <a:gd name="connsiteY2" fmla="*/ 598488 h 1323975"/>
                  <a:gd name="connsiteX3" fmla="*/ 931863 w 960438"/>
                  <a:gd name="connsiteY3" fmla="*/ 823912 h 1323975"/>
                  <a:gd name="connsiteX4" fmla="*/ 946150 w 960438"/>
                  <a:gd name="connsiteY4" fmla="*/ 733425 h 1323975"/>
                  <a:gd name="connsiteX5" fmla="*/ 960438 w 960438"/>
                  <a:gd name="connsiteY5" fmla="*/ 992187 h 1323975"/>
                  <a:gd name="connsiteX6" fmla="*/ 919163 w 960438"/>
                  <a:gd name="connsiteY6" fmla="*/ 963612 h 1323975"/>
                  <a:gd name="connsiteX7" fmla="*/ 614363 w 960438"/>
                  <a:gd name="connsiteY7" fmla="*/ 963612 h 1323975"/>
                  <a:gd name="connsiteX8" fmla="*/ 617538 w 960438"/>
                  <a:gd name="connsiteY8" fmla="*/ 1087437 h 1323975"/>
                  <a:gd name="connsiteX9" fmla="*/ 788988 w 960438"/>
                  <a:gd name="connsiteY9" fmla="*/ 1250950 h 1323975"/>
                  <a:gd name="connsiteX10" fmla="*/ 747713 w 960438"/>
                  <a:gd name="connsiteY10" fmla="*/ 1319212 h 1323975"/>
                  <a:gd name="connsiteX11" fmla="*/ 611188 w 960438"/>
                  <a:gd name="connsiteY11" fmla="*/ 1312861 h 1323975"/>
                  <a:gd name="connsiteX12" fmla="*/ 574675 w 960438"/>
                  <a:gd name="connsiteY12" fmla="*/ 1211262 h 1323975"/>
                  <a:gd name="connsiteX13" fmla="*/ 552450 w 960438"/>
                  <a:gd name="connsiteY13" fmla="*/ 1316037 h 1323975"/>
                  <a:gd name="connsiteX14" fmla="*/ 427038 w 960438"/>
                  <a:gd name="connsiteY14" fmla="*/ 1316037 h 1323975"/>
                  <a:gd name="connsiteX15" fmla="*/ 400050 w 960438"/>
                  <a:gd name="connsiteY15" fmla="*/ 1211262 h 1323975"/>
                  <a:gd name="connsiteX16" fmla="*/ 366713 w 960438"/>
                  <a:gd name="connsiteY16" fmla="*/ 1320800 h 1323975"/>
                  <a:gd name="connsiteX17" fmla="*/ 233363 w 960438"/>
                  <a:gd name="connsiteY17" fmla="*/ 1323975 h 1323975"/>
                  <a:gd name="connsiteX18" fmla="*/ 190500 w 960438"/>
                  <a:gd name="connsiteY18" fmla="*/ 1266825 h 1323975"/>
                  <a:gd name="connsiteX19" fmla="*/ 352425 w 960438"/>
                  <a:gd name="connsiteY19" fmla="*/ 1093787 h 1323975"/>
                  <a:gd name="connsiteX20" fmla="*/ 352425 w 960438"/>
                  <a:gd name="connsiteY20" fmla="*/ 965200 h 1323975"/>
                  <a:gd name="connsiteX21" fmla="*/ 36513 w 960438"/>
                  <a:gd name="connsiteY21" fmla="*/ 969962 h 1323975"/>
                  <a:gd name="connsiteX22" fmla="*/ 0 w 960438"/>
                  <a:gd name="connsiteY22" fmla="*/ 1008062 h 1323975"/>
                  <a:gd name="connsiteX23" fmla="*/ 14288 w 960438"/>
                  <a:gd name="connsiteY23" fmla="*/ 744537 h 1323975"/>
                  <a:gd name="connsiteX24" fmla="*/ 36513 w 960438"/>
                  <a:gd name="connsiteY24" fmla="*/ 817562 h 1323975"/>
                  <a:gd name="connsiteX25" fmla="*/ 327025 w 960438"/>
                  <a:gd name="connsiteY25" fmla="*/ 601662 h 1323975"/>
                  <a:gd name="connsiteX26" fmla="*/ 385763 w 960438"/>
                  <a:gd name="connsiteY26" fmla="*/ 279400 h 1323975"/>
                  <a:gd name="connsiteX27" fmla="*/ 469900 w 960438"/>
                  <a:gd name="connsiteY27" fmla="*/ 0 h 1323975"/>
                  <a:gd name="connsiteX0" fmla="*/ 465137 w 955675"/>
                  <a:gd name="connsiteY0" fmla="*/ 0 h 1323975"/>
                  <a:gd name="connsiteX1" fmla="*/ 552450 w 955675"/>
                  <a:gd name="connsiteY1" fmla="*/ 269874 h 1323975"/>
                  <a:gd name="connsiteX2" fmla="*/ 622300 w 955675"/>
                  <a:gd name="connsiteY2" fmla="*/ 598488 h 1323975"/>
                  <a:gd name="connsiteX3" fmla="*/ 927100 w 955675"/>
                  <a:gd name="connsiteY3" fmla="*/ 823912 h 1323975"/>
                  <a:gd name="connsiteX4" fmla="*/ 941387 w 955675"/>
                  <a:gd name="connsiteY4" fmla="*/ 733425 h 1323975"/>
                  <a:gd name="connsiteX5" fmla="*/ 955675 w 955675"/>
                  <a:gd name="connsiteY5" fmla="*/ 992187 h 1323975"/>
                  <a:gd name="connsiteX6" fmla="*/ 914400 w 955675"/>
                  <a:gd name="connsiteY6" fmla="*/ 963612 h 1323975"/>
                  <a:gd name="connsiteX7" fmla="*/ 609600 w 955675"/>
                  <a:gd name="connsiteY7" fmla="*/ 963612 h 1323975"/>
                  <a:gd name="connsiteX8" fmla="*/ 612775 w 955675"/>
                  <a:gd name="connsiteY8" fmla="*/ 1087437 h 1323975"/>
                  <a:gd name="connsiteX9" fmla="*/ 784225 w 955675"/>
                  <a:gd name="connsiteY9" fmla="*/ 1250950 h 1323975"/>
                  <a:gd name="connsiteX10" fmla="*/ 742950 w 955675"/>
                  <a:gd name="connsiteY10" fmla="*/ 1319212 h 1323975"/>
                  <a:gd name="connsiteX11" fmla="*/ 606425 w 955675"/>
                  <a:gd name="connsiteY11" fmla="*/ 1312861 h 1323975"/>
                  <a:gd name="connsiteX12" fmla="*/ 569912 w 955675"/>
                  <a:gd name="connsiteY12" fmla="*/ 1211262 h 1323975"/>
                  <a:gd name="connsiteX13" fmla="*/ 547687 w 955675"/>
                  <a:gd name="connsiteY13" fmla="*/ 1316037 h 1323975"/>
                  <a:gd name="connsiteX14" fmla="*/ 422275 w 955675"/>
                  <a:gd name="connsiteY14" fmla="*/ 1316037 h 1323975"/>
                  <a:gd name="connsiteX15" fmla="*/ 395287 w 955675"/>
                  <a:gd name="connsiteY15" fmla="*/ 1211262 h 1323975"/>
                  <a:gd name="connsiteX16" fmla="*/ 361950 w 955675"/>
                  <a:gd name="connsiteY16" fmla="*/ 1320800 h 1323975"/>
                  <a:gd name="connsiteX17" fmla="*/ 228600 w 955675"/>
                  <a:gd name="connsiteY17" fmla="*/ 1323975 h 1323975"/>
                  <a:gd name="connsiteX18" fmla="*/ 185737 w 955675"/>
                  <a:gd name="connsiteY18" fmla="*/ 1266825 h 1323975"/>
                  <a:gd name="connsiteX19" fmla="*/ 347662 w 955675"/>
                  <a:gd name="connsiteY19" fmla="*/ 1093787 h 1323975"/>
                  <a:gd name="connsiteX20" fmla="*/ 347662 w 955675"/>
                  <a:gd name="connsiteY20" fmla="*/ 965200 h 1323975"/>
                  <a:gd name="connsiteX21" fmla="*/ 31750 w 955675"/>
                  <a:gd name="connsiteY21" fmla="*/ 969962 h 1323975"/>
                  <a:gd name="connsiteX22" fmla="*/ 0 w 955675"/>
                  <a:gd name="connsiteY22" fmla="*/ 1012825 h 1323975"/>
                  <a:gd name="connsiteX23" fmla="*/ 9525 w 955675"/>
                  <a:gd name="connsiteY23" fmla="*/ 744537 h 1323975"/>
                  <a:gd name="connsiteX24" fmla="*/ 31750 w 955675"/>
                  <a:gd name="connsiteY24" fmla="*/ 817562 h 1323975"/>
                  <a:gd name="connsiteX25" fmla="*/ 322262 w 955675"/>
                  <a:gd name="connsiteY25" fmla="*/ 601662 h 1323975"/>
                  <a:gd name="connsiteX26" fmla="*/ 381000 w 955675"/>
                  <a:gd name="connsiteY26" fmla="*/ 279400 h 1323975"/>
                  <a:gd name="connsiteX27" fmla="*/ 465137 w 955675"/>
                  <a:gd name="connsiteY27" fmla="*/ 0 h 1323975"/>
                  <a:gd name="connsiteX0" fmla="*/ 465137 w 955675"/>
                  <a:gd name="connsiteY0" fmla="*/ 0 h 1323975"/>
                  <a:gd name="connsiteX1" fmla="*/ 552450 w 955675"/>
                  <a:gd name="connsiteY1" fmla="*/ 269874 h 1323975"/>
                  <a:gd name="connsiteX2" fmla="*/ 622300 w 955675"/>
                  <a:gd name="connsiteY2" fmla="*/ 598488 h 1323975"/>
                  <a:gd name="connsiteX3" fmla="*/ 927100 w 955675"/>
                  <a:gd name="connsiteY3" fmla="*/ 823912 h 1323975"/>
                  <a:gd name="connsiteX4" fmla="*/ 941387 w 955675"/>
                  <a:gd name="connsiteY4" fmla="*/ 733425 h 1323975"/>
                  <a:gd name="connsiteX5" fmla="*/ 955675 w 955675"/>
                  <a:gd name="connsiteY5" fmla="*/ 992187 h 1323975"/>
                  <a:gd name="connsiteX6" fmla="*/ 914400 w 955675"/>
                  <a:gd name="connsiteY6" fmla="*/ 963612 h 1323975"/>
                  <a:gd name="connsiteX7" fmla="*/ 609600 w 955675"/>
                  <a:gd name="connsiteY7" fmla="*/ 963612 h 1323975"/>
                  <a:gd name="connsiteX8" fmla="*/ 612775 w 955675"/>
                  <a:gd name="connsiteY8" fmla="*/ 1087437 h 1323975"/>
                  <a:gd name="connsiteX9" fmla="*/ 784225 w 955675"/>
                  <a:gd name="connsiteY9" fmla="*/ 1250950 h 1323975"/>
                  <a:gd name="connsiteX10" fmla="*/ 742950 w 955675"/>
                  <a:gd name="connsiteY10" fmla="*/ 1319212 h 1323975"/>
                  <a:gd name="connsiteX11" fmla="*/ 606425 w 955675"/>
                  <a:gd name="connsiteY11" fmla="*/ 1312861 h 1323975"/>
                  <a:gd name="connsiteX12" fmla="*/ 569912 w 955675"/>
                  <a:gd name="connsiteY12" fmla="*/ 1211262 h 1323975"/>
                  <a:gd name="connsiteX13" fmla="*/ 547687 w 955675"/>
                  <a:gd name="connsiteY13" fmla="*/ 1316037 h 1323975"/>
                  <a:gd name="connsiteX14" fmla="*/ 422275 w 955675"/>
                  <a:gd name="connsiteY14" fmla="*/ 1316037 h 1323975"/>
                  <a:gd name="connsiteX15" fmla="*/ 395287 w 955675"/>
                  <a:gd name="connsiteY15" fmla="*/ 1211262 h 1323975"/>
                  <a:gd name="connsiteX16" fmla="*/ 361950 w 955675"/>
                  <a:gd name="connsiteY16" fmla="*/ 1320800 h 1323975"/>
                  <a:gd name="connsiteX17" fmla="*/ 228600 w 955675"/>
                  <a:gd name="connsiteY17" fmla="*/ 1323975 h 1323975"/>
                  <a:gd name="connsiteX18" fmla="*/ 185737 w 955675"/>
                  <a:gd name="connsiteY18" fmla="*/ 1266825 h 1323975"/>
                  <a:gd name="connsiteX19" fmla="*/ 347662 w 955675"/>
                  <a:gd name="connsiteY19" fmla="*/ 1093787 h 1323975"/>
                  <a:gd name="connsiteX20" fmla="*/ 347662 w 955675"/>
                  <a:gd name="connsiteY20" fmla="*/ 965200 h 1323975"/>
                  <a:gd name="connsiteX21" fmla="*/ 31750 w 955675"/>
                  <a:gd name="connsiteY21" fmla="*/ 969962 h 1323975"/>
                  <a:gd name="connsiteX22" fmla="*/ 0 w 955675"/>
                  <a:gd name="connsiteY22" fmla="*/ 1009650 h 1323975"/>
                  <a:gd name="connsiteX23" fmla="*/ 9525 w 955675"/>
                  <a:gd name="connsiteY23" fmla="*/ 744537 h 1323975"/>
                  <a:gd name="connsiteX24" fmla="*/ 31750 w 955675"/>
                  <a:gd name="connsiteY24" fmla="*/ 817562 h 1323975"/>
                  <a:gd name="connsiteX25" fmla="*/ 322262 w 955675"/>
                  <a:gd name="connsiteY25" fmla="*/ 601662 h 1323975"/>
                  <a:gd name="connsiteX26" fmla="*/ 381000 w 955675"/>
                  <a:gd name="connsiteY26" fmla="*/ 279400 h 1323975"/>
                  <a:gd name="connsiteX27" fmla="*/ 465137 w 955675"/>
                  <a:gd name="connsiteY27" fmla="*/ 0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5675" h="1323975">
                    <a:moveTo>
                      <a:pt x="465137" y="0"/>
                    </a:moveTo>
                    <a:lnTo>
                      <a:pt x="552450" y="269874"/>
                    </a:lnTo>
                    <a:lnTo>
                      <a:pt x="622300" y="598488"/>
                    </a:lnTo>
                    <a:lnTo>
                      <a:pt x="927100" y="823912"/>
                    </a:lnTo>
                    <a:lnTo>
                      <a:pt x="941387" y="733425"/>
                    </a:lnTo>
                    <a:lnTo>
                      <a:pt x="955675" y="992187"/>
                    </a:lnTo>
                    <a:lnTo>
                      <a:pt x="914400" y="963612"/>
                    </a:lnTo>
                    <a:lnTo>
                      <a:pt x="609600" y="963612"/>
                    </a:lnTo>
                    <a:cubicBezTo>
                      <a:pt x="610658" y="1004887"/>
                      <a:pt x="611717" y="1046162"/>
                      <a:pt x="612775" y="1087437"/>
                    </a:cubicBezTo>
                    <a:lnTo>
                      <a:pt x="784225" y="1250950"/>
                    </a:lnTo>
                    <a:lnTo>
                      <a:pt x="742950" y="1319212"/>
                    </a:lnTo>
                    <a:lnTo>
                      <a:pt x="606425" y="1312861"/>
                    </a:lnTo>
                    <a:lnTo>
                      <a:pt x="569912" y="1211262"/>
                    </a:lnTo>
                    <a:lnTo>
                      <a:pt x="547687" y="1316037"/>
                    </a:lnTo>
                    <a:cubicBezTo>
                      <a:pt x="493183" y="1319212"/>
                      <a:pt x="464079" y="1316037"/>
                      <a:pt x="422275" y="1316037"/>
                    </a:cubicBezTo>
                    <a:lnTo>
                      <a:pt x="395287" y="1211262"/>
                    </a:lnTo>
                    <a:lnTo>
                      <a:pt x="361950" y="1320800"/>
                    </a:lnTo>
                    <a:lnTo>
                      <a:pt x="228600" y="1323975"/>
                    </a:lnTo>
                    <a:lnTo>
                      <a:pt x="185737" y="1266825"/>
                    </a:lnTo>
                    <a:lnTo>
                      <a:pt x="347662" y="1093787"/>
                    </a:lnTo>
                    <a:lnTo>
                      <a:pt x="347662" y="965200"/>
                    </a:lnTo>
                    <a:lnTo>
                      <a:pt x="31750" y="969962"/>
                    </a:lnTo>
                    <a:lnTo>
                      <a:pt x="0" y="1009650"/>
                    </a:lnTo>
                    <a:lnTo>
                      <a:pt x="9525" y="744537"/>
                    </a:lnTo>
                    <a:lnTo>
                      <a:pt x="31750" y="817562"/>
                    </a:lnTo>
                    <a:lnTo>
                      <a:pt x="322262" y="601662"/>
                    </a:lnTo>
                    <a:lnTo>
                      <a:pt x="381000" y="279400"/>
                    </a:lnTo>
                    <a:lnTo>
                      <a:pt x="46513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a:ea typeface="+mn-ea"/>
                  <a:cs typeface="+mn-cs"/>
                </a:endParaRPr>
              </a:p>
            </p:txBody>
          </p:sp>
        </p:grpSp>
      </p:grpSp>
      <p:grpSp>
        <p:nvGrpSpPr>
          <p:cNvPr id="15" name="Group 14"/>
          <p:cNvGrpSpPr>
            <a:grpSpLocks noChangeAspect="1"/>
          </p:cNvGrpSpPr>
          <p:nvPr/>
        </p:nvGrpSpPr>
        <p:grpSpPr>
          <a:xfrm>
            <a:off x="10547201" y="1225469"/>
            <a:ext cx="566928" cy="566928"/>
            <a:chOff x="3144856" y="2336729"/>
            <a:chExt cx="914400" cy="914400"/>
          </a:xfrm>
        </p:grpSpPr>
        <p:sp>
          <p:nvSpPr>
            <p:cNvPr id="65" name="Oval 64"/>
            <p:cNvSpPr/>
            <p:nvPr/>
          </p:nvSpPr>
          <p:spPr>
            <a:xfrm>
              <a:off x="3144856" y="2336729"/>
              <a:ext cx="914400" cy="914400"/>
            </a:xfrm>
            <a:prstGeom prst="ellipse">
              <a:avLst/>
            </a:prstGeom>
            <a:solidFill>
              <a:srgbClr val="005C8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8115674-6ADD-4122-AA2B-63543B18A68E}"/>
                </a:ext>
              </a:extLst>
            </p:cNvPr>
            <p:cNvGrpSpPr>
              <a:grpSpLocks noChangeAspect="1"/>
            </p:cNvGrpSpPr>
            <p:nvPr/>
          </p:nvGrpSpPr>
          <p:grpSpPr>
            <a:xfrm>
              <a:off x="3311542" y="2516135"/>
              <a:ext cx="650771" cy="542309"/>
              <a:chOff x="4057650" y="2192338"/>
              <a:chExt cx="1058863" cy="854075"/>
            </a:xfrm>
            <a:solidFill>
              <a:schemeClr val="bg1"/>
            </a:solidFill>
          </p:grpSpPr>
          <p:sp>
            <p:nvSpPr>
              <p:cNvPr id="18" name="Freeform 95">
                <a:extLst>
                  <a:ext uri="{FF2B5EF4-FFF2-40B4-BE49-F238E27FC236}">
                    <a16:creationId xmlns:a16="http://schemas.microsoft.com/office/drawing/2014/main" id="{FC3C5721-5725-4D9D-9D6F-23BD380C15DC}"/>
                  </a:ext>
                </a:extLst>
              </p:cNvPr>
              <p:cNvSpPr>
                <a:spLocks noEditPoints="1"/>
              </p:cNvSpPr>
              <p:nvPr/>
            </p:nvSpPr>
            <p:spPr bwMode="auto">
              <a:xfrm>
                <a:off x="4057650" y="2192338"/>
                <a:ext cx="457200" cy="447675"/>
              </a:xfrm>
              <a:custGeom>
                <a:avLst/>
                <a:gdLst>
                  <a:gd name="T0" fmla="*/ 15 w 164"/>
                  <a:gd name="T1" fmla="*/ 110 h 161"/>
                  <a:gd name="T2" fmla="*/ 150 w 164"/>
                  <a:gd name="T3" fmla="*/ 110 h 161"/>
                  <a:gd name="T4" fmla="*/ 162 w 164"/>
                  <a:gd name="T5" fmla="*/ 98 h 161"/>
                  <a:gd name="T6" fmla="*/ 162 w 164"/>
                  <a:gd name="T7" fmla="*/ 12 h 161"/>
                  <a:gd name="T8" fmla="*/ 150 w 164"/>
                  <a:gd name="T9" fmla="*/ 0 h 161"/>
                  <a:gd name="T10" fmla="*/ 15 w 164"/>
                  <a:gd name="T11" fmla="*/ 0 h 161"/>
                  <a:gd name="T12" fmla="*/ 3 w 164"/>
                  <a:gd name="T13" fmla="*/ 12 h 161"/>
                  <a:gd name="T14" fmla="*/ 3 w 164"/>
                  <a:gd name="T15" fmla="*/ 98 h 161"/>
                  <a:gd name="T16" fmla="*/ 15 w 164"/>
                  <a:gd name="T17" fmla="*/ 110 h 161"/>
                  <a:gd name="T18" fmla="*/ 16 w 164"/>
                  <a:gd name="T19" fmla="*/ 18 h 161"/>
                  <a:gd name="T20" fmla="*/ 21 w 164"/>
                  <a:gd name="T21" fmla="*/ 13 h 161"/>
                  <a:gd name="T22" fmla="*/ 143 w 164"/>
                  <a:gd name="T23" fmla="*/ 13 h 161"/>
                  <a:gd name="T24" fmla="*/ 148 w 164"/>
                  <a:gd name="T25" fmla="*/ 18 h 161"/>
                  <a:gd name="T26" fmla="*/ 148 w 164"/>
                  <a:gd name="T27" fmla="*/ 89 h 161"/>
                  <a:gd name="T28" fmla="*/ 143 w 164"/>
                  <a:gd name="T29" fmla="*/ 95 h 161"/>
                  <a:gd name="T30" fmla="*/ 21 w 164"/>
                  <a:gd name="T31" fmla="*/ 95 h 161"/>
                  <a:gd name="T32" fmla="*/ 16 w 164"/>
                  <a:gd name="T33" fmla="*/ 89 h 161"/>
                  <a:gd name="T34" fmla="*/ 16 w 164"/>
                  <a:gd name="T35" fmla="*/ 18 h 161"/>
                  <a:gd name="T36" fmla="*/ 143 w 164"/>
                  <a:gd name="T37" fmla="*/ 118 h 161"/>
                  <a:gd name="T38" fmla="*/ 22 w 164"/>
                  <a:gd name="T39" fmla="*/ 118 h 161"/>
                  <a:gd name="T40" fmla="*/ 0 w 164"/>
                  <a:gd name="T41" fmla="*/ 136 h 161"/>
                  <a:gd name="T42" fmla="*/ 0 w 164"/>
                  <a:gd name="T43" fmla="*/ 143 h 161"/>
                  <a:gd name="T44" fmla="*/ 22 w 164"/>
                  <a:gd name="T45" fmla="*/ 161 h 161"/>
                  <a:gd name="T46" fmla="*/ 143 w 164"/>
                  <a:gd name="T47" fmla="*/ 161 h 161"/>
                  <a:gd name="T48" fmla="*/ 164 w 164"/>
                  <a:gd name="T49" fmla="*/ 143 h 161"/>
                  <a:gd name="T50" fmla="*/ 164 w 164"/>
                  <a:gd name="T51" fmla="*/ 136 h 161"/>
                  <a:gd name="T52" fmla="*/ 143 w 164"/>
                  <a:gd name="T53" fmla="*/ 118 h 161"/>
                  <a:gd name="T54" fmla="*/ 138 w 164"/>
                  <a:gd name="T55" fmla="*/ 148 h 161"/>
                  <a:gd name="T56" fmla="*/ 129 w 164"/>
                  <a:gd name="T57" fmla="*/ 139 h 161"/>
                  <a:gd name="T58" fmla="*/ 138 w 164"/>
                  <a:gd name="T59" fmla="*/ 130 h 161"/>
                  <a:gd name="T60" fmla="*/ 147 w 164"/>
                  <a:gd name="T61" fmla="*/ 139 h 161"/>
                  <a:gd name="T62" fmla="*/ 138 w 164"/>
                  <a:gd name="T63" fmla="*/ 14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4" h="161">
                    <a:moveTo>
                      <a:pt x="15" y="110"/>
                    </a:moveTo>
                    <a:cubicBezTo>
                      <a:pt x="150" y="110"/>
                      <a:pt x="150" y="110"/>
                      <a:pt x="150" y="110"/>
                    </a:cubicBezTo>
                    <a:cubicBezTo>
                      <a:pt x="157" y="110"/>
                      <a:pt x="162" y="104"/>
                      <a:pt x="162" y="98"/>
                    </a:cubicBezTo>
                    <a:cubicBezTo>
                      <a:pt x="162" y="12"/>
                      <a:pt x="162" y="12"/>
                      <a:pt x="162" y="12"/>
                    </a:cubicBezTo>
                    <a:cubicBezTo>
                      <a:pt x="162" y="5"/>
                      <a:pt x="157" y="0"/>
                      <a:pt x="150" y="0"/>
                    </a:cubicBezTo>
                    <a:cubicBezTo>
                      <a:pt x="15" y="0"/>
                      <a:pt x="15" y="0"/>
                      <a:pt x="15" y="0"/>
                    </a:cubicBezTo>
                    <a:cubicBezTo>
                      <a:pt x="8" y="0"/>
                      <a:pt x="3" y="5"/>
                      <a:pt x="3" y="12"/>
                    </a:cubicBezTo>
                    <a:cubicBezTo>
                      <a:pt x="3" y="98"/>
                      <a:pt x="3" y="98"/>
                      <a:pt x="3" y="98"/>
                    </a:cubicBezTo>
                    <a:cubicBezTo>
                      <a:pt x="3" y="104"/>
                      <a:pt x="8" y="110"/>
                      <a:pt x="15" y="110"/>
                    </a:cubicBezTo>
                    <a:close/>
                    <a:moveTo>
                      <a:pt x="16" y="18"/>
                    </a:moveTo>
                    <a:cubicBezTo>
                      <a:pt x="16" y="16"/>
                      <a:pt x="19" y="13"/>
                      <a:pt x="21" y="13"/>
                    </a:cubicBezTo>
                    <a:cubicBezTo>
                      <a:pt x="143" y="13"/>
                      <a:pt x="143" y="13"/>
                      <a:pt x="143" y="13"/>
                    </a:cubicBezTo>
                    <a:cubicBezTo>
                      <a:pt x="145" y="13"/>
                      <a:pt x="148" y="16"/>
                      <a:pt x="148" y="18"/>
                    </a:cubicBezTo>
                    <a:cubicBezTo>
                      <a:pt x="148" y="89"/>
                      <a:pt x="148" y="89"/>
                      <a:pt x="148" y="89"/>
                    </a:cubicBezTo>
                    <a:cubicBezTo>
                      <a:pt x="148" y="92"/>
                      <a:pt x="145" y="95"/>
                      <a:pt x="143" y="95"/>
                    </a:cubicBezTo>
                    <a:cubicBezTo>
                      <a:pt x="21" y="95"/>
                      <a:pt x="21" y="95"/>
                      <a:pt x="21" y="95"/>
                    </a:cubicBezTo>
                    <a:cubicBezTo>
                      <a:pt x="19" y="95"/>
                      <a:pt x="16" y="92"/>
                      <a:pt x="16" y="89"/>
                    </a:cubicBezTo>
                    <a:lnTo>
                      <a:pt x="16" y="18"/>
                    </a:lnTo>
                    <a:close/>
                    <a:moveTo>
                      <a:pt x="143" y="118"/>
                    </a:moveTo>
                    <a:cubicBezTo>
                      <a:pt x="22" y="118"/>
                      <a:pt x="22" y="118"/>
                      <a:pt x="22" y="118"/>
                    </a:cubicBezTo>
                    <a:cubicBezTo>
                      <a:pt x="10" y="118"/>
                      <a:pt x="0" y="126"/>
                      <a:pt x="0" y="136"/>
                    </a:cubicBezTo>
                    <a:cubicBezTo>
                      <a:pt x="0" y="143"/>
                      <a:pt x="0" y="143"/>
                      <a:pt x="0" y="143"/>
                    </a:cubicBezTo>
                    <a:cubicBezTo>
                      <a:pt x="0" y="153"/>
                      <a:pt x="10" y="161"/>
                      <a:pt x="22" y="161"/>
                    </a:cubicBezTo>
                    <a:cubicBezTo>
                      <a:pt x="143" y="161"/>
                      <a:pt x="143" y="161"/>
                      <a:pt x="143" y="161"/>
                    </a:cubicBezTo>
                    <a:cubicBezTo>
                      <a:pt x="155" y="161"/>
                      <a:pt x="164" y="153"/>
                      <a:pt x="164" y="143"/>
                    </a:cubicBezTo>
                    <a:cubicBezTo>
                      <a:pt x="164" y="136"/>
                      <a:pt x="164" y="136"/>
                      <a:pt x="164" y="136"/>
                    </a:cubicBezTo>
                    <a:cubicBezTo>
                      <a:pt x="164" y="126"/>
                      <a:pt x="155" y="118"/>
                      <a:pt x="143" y="118"/>
                    </a:cubicBezTo>
                    <a:close/>
                    <a:moveTo>
                      <a:pt x="138" y="148"/>
                    </a:moveTo>
                    <a:cubicBezTo>
                      <a:pt x="133" y="148"/>
                      <a:pt x="129" y="144"/>
                      <a:pt x="129" y="139"/>
                    </a:cubicBezTo>
                    <a:cubicBezTo>
                      <a:pt x="129" y="134"/>
                      <a:pt x="133" y="130"/>
                      <a:pt x="138" y="130"/>
                    </a:cubicBezTo>
                    <a:cubicBezTo>
                      <a:pt x="143" y="130"/>
                      <a:pt x="147" y="134"/>
                      <a:pt x="147" y="139"/>
                    </a:cubicBezTo>
                    <a:cubicBezTo>
                      <a:pt x="147" y="144"/>
                      <a:pt x="143" y="148"/>
                      <a:pt x="138" y="1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96">
                <a:extLst>
                  <a:ext uri="{FF2B5EF4-FFF2-40B4-BE49-F238E27FC236}">
                    <a16:creationId xmlns:a16="http://schemas.microsoft.com/office/drawing/2014/main" id="{A6161228-4D33-4F5B-8165-623156D73734}"/>
                  </a:ext>
                </a:extLst>
              </p:cNvPr>
              <p:cNvSpPr>
                <a:spLocks noEditPoints="1"/>
              </p:cNvSpPr>
              <p:nvPr/>
            </p:nvSpPr>
            <p:spPr bwMode="auto">
              <a:xfrm>
                <a:off x="4260850" y="2695576"/>
                <a:ext cx="338138" cy="331788"/>
              </a:xfrm>
              <a:custGeom>
                <a:avLst/>
                <a:gdLst>
                  <a:gd name="T0" fmla="*/ 108 w 121"/>
                  <a:gd name="T1" fmla="*/ 93 h 119"/>
                  <a:gd name="T2" fmla="*/ 95 w 121"/>
                  <a:gd name="T3" fmla="*/ 106 h 119"/>
                  <a:gd name="T4" fmla="*/ 108 w 121"/>
                  <a:gd name="T5" fmla="*/ 119 h 119"/>
                  <a:gd name="T6" fmla="*/ 121 w 121"/>
                  <a:gd name="T7" fmla="*/ 106 h 119"/>
                  <a:gd name="T8" fmla="*/ 108 w 121"/>
                  <a:gd name="T9" fmla="*/ 93 h 119"/>
                  <a:gd name="T10" fmla="*/ 61 w 121"/>
                  <a:gd name="T11" fmla="*/ 93 h 119"/>
                  <a:gd name="T12" fmla="*/ 48 w 121"/>
                  <a:gd name="T13" fmla="*/ 106 h 119"/>
                  <a:gd name="T14" fmla="*/ 61 w 121"/>
                  <a:gd name="T15" fmla="*/ 119 h 119"/>
                  <a:gd name="T16" fmla="*/ 74 w 121"/>
                  <a:gd name="T17" fmla="*/ 106 h 119"/>
                  <a:gd name="T18" fmla="*/ 61 w 121"/>
                  <a:gd name="T19" fmla="*/ 93 h 119"/>
                  <a:gd name="T20" fmla="*/ 13 w 121"/>
                  <a:gd name="T21" fmla="*/ 93 h 119"/>
                  <a:gd name="T22" fmla="*/ 0 w 121"/>
                  <a:gd name="T23" fmla="*/ 106 h 119"/>
                  <a:gd name="T24" fmla="*/ 13 w 121"/>
                  <a:gd name="T25" fmla="*/ 119 h 119"/>
                  <a:gd name="T26" fmla="*/ 26 w 121"/>
                  <a:gd name="T27" fmla="*/ 106 h 119"/>
                  <a:gd name="T28" fmla="*/ 13 w 121"/>
                  <a:gd name="T29" fmla="*/ 93 h 119"/>
                  <a:gd name="T30" fmla="*/ 13 w 121"/>
                  <a:gd name="T31" fmla="*/ 26 h 119"/>
                  <a:gd name="T32" fmla="*/ 26 w 121"/>
                  <a:gd name="T33" fmla="*/ 13 h 119"/>
                  <a:gd name="T34" fmla="*/ 13 w 121"/>
                  <a:gd name="T35" fmla="*/ 0 h 119"/>
                  <a:gd name="T36" fmla="*/ 0 w 121"/>
                  <a:gd name="T37" fmla="*/ 13 h 119"/>
                  <a:gd name="T38" fmla="*/ 13 w 121"/>
                  <a:gd name="T39" fmla="*/ 26 h 119"/>
                  <a:gd name="T40" fmla="*/ 13 w 121"/>
                  <a:gd name="T41" fmla="*/ 73 h 119"/>
                  <a:gd name="T42" fmla="*/ 26 w 121"/>
                  <a:gd name="T43" fmla="*/ 60 h 119"/>
                  <a:gd name="T44" fmla="*/ 13 w 121"/>
                  <a:gd name="T45" fmla="*/ 47 h 119"/>
                  <a:gd name="T46" fmla="*/ 0 w 121"/>
                  <a:gd name="T47" fmla="*/ 60 h 119"/>
                  <a:gd name="T48" fmla="*/ 13 w 121"/>
                  <a:gd name="T49" fmla="*/ 7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1" h="119">
                    <a:moveTo>
                      <a:pt x="108" y="93"/>
                    </a:moveTo>
                    <a:cubicBezTo>
                      <a:pt x="101" y="93"/>
                      <a:pt x="95" y="99"/>
                      <a:pt x="95" y="106"/>
                    </a:cubicBezTo>
                    <a:cubicBezTo>
                      <a:pt x="95" y="114"/>
                      <a:pt x="101" y="119"/>
                      <a:pt x="108" y="119"/>
                    </a:cubicBezTo>
                    <a:cubicBezTo>
                      <a:pt x="115" y="119"/>
                      <a:pt x="121" y="114"/>
                      <a:pt x="121" y="106"/>
                    </a:cubicBezTo>
                    <a:cubicBezTo>
                      <a:pt x="121" y="99"/>
                      <a:pt x="115" y="93"/>
                      <a:pt x="108" y="93"/>
                    </a:cubicBezTo>
                    <a:close/>
                    <a:moveTo>
                      <a:pt x="61" y="93"/>
                    </a:moveTo>
                    <a:cubicBezTo>
                      <a:pt x="54" y="93"/>
                      <a:pt x="48" y="99"/>
                      <a:pt x="48" y="106"/>
                    </a:cubicBezTo>
                    <a:cubicBezTo>
                      <a:pt x="48" y="114"/>
                      <a:pt x="54" y="119"/>
                      <a:pt x="61" y="119"/>
                    </a:cubicBezTo>
                    <a:cubicBezTo>
                      <a:pt x="68" y="119"/>
                      <a:pt x="74" y="114"/>
                      <a:pt x="74" y="106"/>
                    </a:cubicBezTo>
                    <a:cubicBezTo>
                      <a:pt x="74" y="99"/>
                      <a:pt x="68" y="93"/>
                      <a:pt x="61" y="93"/>
                    </a:cubicBezTo>
                    <a:close/>
                    <a:moveTo>
                      <a:pt x="13" y="93"/>
                    </a:moveTo>
                    <a:cubicBezTo>
                      <a:pt x="6" y="93"/>
                      <a:pt x="0" y="99"/>
                      <a:pt x="0" y="106"/>
                    </a:cubicBezTo>
                    <a:cubicBezTo>
                      <a:pt x="0" y="114"/>
                      <a:pt x="6" y="119"/>
                      <a:pt x="13" y="119"/>
                    </a:cubicBezTo>
                    <a:cubicBezTo>
                      <a:pt x="20" y="119"/>
                      <a:pt x="26" y="114"/>
                      <a:pt x="26" y="106"/>
                    </a:cubicBezTo>
                    <a:cubicBezTo>
                      <a:pt x="26" y="99"/>
                      <a:pt x="20" y="93"/>
                      <a:pt x="13" y="93"/>
                    </a:cubicBezTo>
                    <a:close/>
                    <a:moveTo>
                      <a:pt x="13" y="26"/>
                    </a:moveTo>
                    <a:cubicBezTo>
                      <a:pt x="20" y="26"/>
                      <a:pt x="26" y="20"/>
                      <a:pt x="26" y="13"/>
                    </a:cubicBezTo>
                    <a:cubicBezTo>
                      <a:pt x="26" y="6"/>
                      <a:pt x="20" y="0"/>
                      <a:pt x="13" y="0"/>
                    </a:cubicBezTo>
                    <a:cubicBezTo>
                      <a:pt x="6" y="0"/>
                      <a:pt x="0" y="6"/>
                      <a:pt x="0" y="13"/>
                    </a:cubicBezTo>
                    <a:cubicBezTo>
                      <a:pt x="0" y="20"/>
                      <a:pt x="6" y="26"/>
                      <a:pt x="13" y="26"/>
                    </a:cubicBezTo>
                    <a:close/>
                    <a:moveTo>
                      <a:pt x="13" y="73"/>
                    </a:moveTo>
                    <a:cubicBezTo>
                      <a:pt x="20" y="73"/>
                      <a:pt x="26" y="68"/>
                      <a:pt x="26" y="60"/>
                    </a:cubicBezTo>
                    <a:cubicBezTo>
                      <a:pt x="26" y="53"/>
                      <a:pt x="20" y="47"/>
                      <a:pt x="13" y="47"/>
                    </a:cubicBezTo>
                    <a:cubicBezTo>
                      <a:pt x="6" y="47"/>
                      <a:pt x="0" y="53"/>
                      <a:pt x="0" y="60"/>
                    </a:cubicBezTo>
                    <a:cubicBezTo>
                      <a:pt x="0" y="68"/>
                      <a:pt x="6" y="73"/>
                      <a:pt x="13"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97">
                <a:extLst>
                  <a:ext uri="{FF2B5EF4-FFF2-40B4-BE49-F238E27FC236}">
                    <a16:creationId xmlns:a16="http://schemas.microsoft.com/office/drawing/2014/main" id="{2D64D130-E278-49CB-8D9A-D5AD4210E409}"/>
                  </a:ext>
                </a:extLst>
              </p:cNvPr>
              <p:cNvSpPr>
                <a:spLocks noEditPoints="1"/>
              </p:cNvSpPr>
              <p:nvPr/>
            </p:nvSpPr>
            <p:spPr bwMode="auto">
              <a:xfrm>
                <a:off x="4657725" y="2598738"/>
                <a:ext cx="458788" cy="447675"/>
              </a:xfrm>
              <a:custGeom>
                <a:avLst/>
                <a:gdLst>
                  <a:gd name="T0" fmla="*/ 15 w 165"/>
                  <a:gd name="T1" fmla="*/ 110 h 161"/>
                  <a:gd name="T2" fmla="*/ 151 w 165"/>
                  <a:gd name="T3" fmla="*/ 110 h 161"/>
                  <a:gd name="T4" fmla="*/ 163 w 165"/>
                  <a:gd name="T5" fmla="*/ 98 h 161"/>
                  <a:gd name="T6" fmla="*/ 163 w 165"/>
                  <a:gd name="T7" fmla="*/ 12 h 161"/>
                  <a:gd name="T8" fmla="*/ 151 w 165"/>
                  <a:gd name="T9" fmla="*/ 0 h 161"/>
                  <a:gd name="T10" fmla="*/ 15 w 165"/>
                  <a:gd name="T11" fmla="*/ 0 h 161"/>
                  <a:gd name="T12" fmla="*/ 3 w 165"/>
                  <a:gd name="T13" fmla="*/ 12 h 161"/>
                  <a:gd name="T14" fmla="*/ 3 w 165"/>
                  <a:gd name="T15" fmla="*/ 98 h 161"/>
                  <a:gd name="T16" fmla="*/ 15 w 165"/>
                  <a:gd name="T17" fmla="*/ 110 h 161"/>
                  <a:gd name="T18" fmla="*/ 16 w 165"/>
                  <a:gd name="T19" fmla="*/ 19 h 161"/>
                  <a:gd name="T20" fmla="*/ 22 w 165"/>
                  <a:gd name="T21" fmla="*/ 13 h 161"/>
                  <a:gd name="T22" fmla="*/ 143 w 165"/>
                  <a:gd name="T23" fmla="*/ 13 h 161"/>
                  <a:gd name="T24" fmla="*/ 148 w 165"/>
                  <a:gd name="T25" fmla="*/ 19 h 161"/>
                  <a:gd name="T26" fmla="*/ 148 w 165"/>
                  <a:gd name="T27" fmla="*/ 90 h 161"/>
                  <a:gd name="T28" fmla="*/ 143 w 165"/>
                  <a:gd name="T29" fmla="*/ 95 h 161"/>
                  <a:gd name="T30" fmla="*/ 22 w 165"/>
                  <a:gd name="T31" fmla="*/ 95 h 161"/>
                  <a:gd name="T32" fmla="*/ 16 w 165"/>
                  <a:gd name="T33" fmla="*/ 90 h 161"/>
                  <a:gd name="T34" fmla="*/ 16 w 165"/>
                  <a:gd name="T35" fmla="*/ 19 h 161"/>
                  <a:gd name="T36" fmla="*/ 143 w 165"/>
                  <a:gd name="T37" fmla="*/ 118 h 161"/>
                  <a:gd name="T38" fmla="*/ 22 w 165"/>
                  <a:gd name="T39" fmla="*/ 118 h 161"/>
                  <a:gd name="T40" fmla="*/ 0 w 165"/>
                  <a:gd name="T41" fmla="*/ 136 h 161"/>
                  <a:gd name="T42" fmla="*/ 0 w 165"/>
                  <a:gd name="T43" fmla="*/ 143 h 161"/>
                  <a:gd name="T44" fmla="*/ 22 w 165"/>
                  <a:gd name="T45" fmla="*/ 161 h 161"/>
                  <a:gd name="T46" fmla="*/ 143 w 165"/>
                  <a:gd name="T47" fmla="*/ 161 h 161"/>
                  <a:gd name="T48" fmla="*/ 165 w 165"/>
                  <a:gd name="T49" fmla="*/ 143 h 161"/>
                  <a:gd name="T50" fmla="*/ 165 w 165"/>
                  <a:gd name="T51" fmla="*/ 136 h 161"/>
                  <a:gd name="T52" fmla="*/ 143 w 165"/>
                  <a:gd name="T53" fmla="*/ 118 h 161"/>
                  <a:gd name="T54" fmla="*/ 138 w 165"/>
                  <a:gd name="T55" fmla="*/ 148 h 161"/>
                  <a:gd name="T56" fmla="*/ 130 w 165"/>
                  <a:gd name="T57" fmla="*/ 139 h 161"/>
                  <a:gd name="T58" fmla="*/ 138 w 165"/>
                  <a:gd name="T59" fmla="*/ 130 h 161"/>
                  <a:gd name="T60" fmla="*/ 147 w 165"/>
                  <a:gd name="T61" fmla="*/ 139 h 161"/>
                  <a:gd name="T62" fmla="*/ 138 w 165"/>
                  <a:gd name="T63" fmla="*/ 14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5" h="161">
                    <a:moveTo>
                      <a:pt x="15" y="110"/>
                    </a:moveTo>
                    <a:cubicBezTo>
                      <a:pt x="151" y="110"/>
                      <a:pt x="151" y="110"/>
                      <a:pt x="151" y="110"/>
                    </a:cubicBezTo>
                    <a:cubicBezTo>
                      <a:pt x="157" y="110"/>
                      <a:pt x="163" y="104"/>
                      <a:pt x="163" y="98"/>
                    </a:cubicBezTo>
                    <a:cubicBezTo>
                      <a:pt x="163" y="12"/>
                      <a:pt x="163" y="12"/>
                      <a:pt x="163" y="12"/>
                    </a:cubicBezTo>
                    <a:cubicBezTo>
                      <a:pt x="163" y="6"/>
                      <a:pt x="157" y="0"/>
                      <a:pt x="151" y="0"/>
                    </a:cubicBezTo>
                    <a:cubicBezTo>
                      <a:pt x="15" y="0"/>
                      <a:pt x="15" y="0"/>
                      <a:pt x="15" y="0"/>
                    </a:cubicBezTo>
                    <a:cubicBezTo>
                      <a:pt x="8" y="0"/>
                      <a:pt x="3" y="6"/>
                      <a:pt x="3" y="12"/>
                    </a:cubicBezTo>
                    <a:cubicBezTo>
                      <a:pt x="3" y="98"/>
                      <a:pt x="3" y="98"/>
                      <a:pt x="3" y="98"/>
                    </a:cubicBezTo>
                    <a:cubicBezTo>
                      <a:pt x="3" y="104"/>
                      <a:pt x="8" y="110"/>
                      <a:pt x="15" y="110"/>
                    </a:cubicBezTo>
                    <a:close/>
                    <a:moveTo>
                      <a:pt x="16" y="19"/>
                    </a:moveTo>
                    <a:cubicBezTo>
                      <a:pt x="16" y="16"/>
                      <a:pt x="19" y="13"/>
                      <a:pt x="22" y="13"/>
                    </a:cubicBezTo>
                    <a:cubicBezTo>
                      <a:pt x="143" y="13"/>
                      <a:pt x="143" y="13"/>
                      <a:pt x="143" y="13"/>
                    </a:cubicBezTo>
                    <a:cubicBezTo>
                      <a:pt x="145" y="13"/>
                      <a:pt x="148" y="16"/>
                      <a:pt x="148" y="19"/>
                    </a:cubicBezTo>
                    <a:cubicBezTo>
                      <a:pt x="148" y="90"/>
                      <a:pt x="148" y="90"/>
                      <a:pt x="148" y="90"/>
                    </a:cubicBezTo>
                    <a:cubicBezTo>
                      <a:pt x="148" y="93"/>
                      <a:pt x="145" y="95"/>
                      <a:pt x="143" y="95"/>
                    </a:cubicBezTo>
                    <a:cubicBezTo>
                      <a:pt x="22" y="95"/>
                      <a:pt x="22" y="95"/>
                      <a:pt x="22" y="95"/>
                    </a:cubicBezTo>
                    <a:cubicBezTo>
                      <a:pt x="19" y="95"/>
                      <a:pt x="16" y="93"/>
                      <a:pt x="16" y="90"/>
                    </a:cubicBezTo>
                    <a:lnTo>
                      <a:pt x="16" y="19"/>
                    </a:lnTo>
                    <a:close/>
                    <a:moveTo>
                      <a:pt x="143" y="118"/>
                    </a:moveTo>
                    <a:cubicBezTo>
                      <a:pt x="22" y="118"/>
                      <a:pt x="22" y="118"/>
                      <a:pt x="22" y="118"/>
                    </a:cubicBezTo>
                    <a:cubicBezTo>
                      <a:pt x="10" y="118"/>
                      <a:pt x="0" y="126"/>
                      <a:pt x="0" y="136"/>
                    </a:cubicBezTo>
                    <a:cubicBezTo>
                      <a:pt x="0" y="143"/>
                      <a:pt x="0" y="143"/>
                      <a:pt x="0" y="143"/>
                    </a:cubicBezTo>
                    <a:cubicBezTo>
                      <a:pt x="0" y="153"/>
                      <a:pt x="10" y="161"/>
                      <a:pt x="22" y="161"/>
                    </a:cubicBezTo>
                    <a:cubicBezTo>
                      <a:pt x="143" y="161"/>
                      <a:pt x="143" y="161"/>
                      <a:pt x="143" y="161"/>
                    </a:cubicBezTo>
                    <a:cubicBezTo>
                      <a:pt x="155" y="161"/>
                      <a:pt x="165" y="153"/>
                      <a:pt x="165" y="143"/>
                    </a:cubicBezTo>
                    <a:cubicBezTo>
                      <a:pt x="165" y="136"/>
                      <a:pt x="165" y="136"/>
                      <a:pt x="165" y="136"/>
                    </a:cubicBezTo>
                    <a:cubicBezTo>
                      <a:pt x="165" y="126"/>
                      <a:pt x="155" y="118"/>
                      <a:pt x="143" y="118"/>
                    </a:cubicBezTo>
                    <a:close/>
                    <a:moveTo>
                      <a:pt x="138" y="148"/>
                    </a:moveTo>
                    <a:cubicBezTo>
                      <a:pt x="133" y="148"/>
                      <a:pt x="130" y="144"/>
                      <a:pt x="130" y="139"/>
                    </a:cubicBezTo>
                    <a:cubicBezTo>
                      <a:pt x="130" y="134"/>
                      <a:pt x="133" y="130"/>
                      <a:pt x="138" y="130"/>
                    </a:cubicBezTo>
                    <a:cubicBezTo>
                      <a:pt x="143" y="130"/>
                      <a:pt x="147" y="134"/>
                      <a:pt x="147" y="139"/>
                    </a:cubicBezTo>
                    <a:cubicBezTo>
                      <a:pt x="147" y="144"/>
                      <a:pt x="143" y="148"/>
                      <a:pt x="138" y="1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6" name="Rounded Rectangle 15"/>
          <p:cNvSpPr/>
          <p:nvPr/>
        </p:nvSpPr>
        <p:spPr>
          <a:xfrm>
            <a:off x="1729744" y="1951594"/>
            <a:ext cx="1767020" cy="4922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Application Security and Access (Anytime, Anywhere)</a:t>
            </a:r>
          </a:p>
        </p:txBody>
      </p:sp>
      <p:sp>
        <p:nvSpPr>
          <p:cNvPr id="71" name="Rounded Rectangle 70"/>
          <p:cNvSpPr/>
          <p:nvPr/>
        </p:nvSpPr>
        <p:spPr>
          <a:xfrm>
            <a:off x="3832860" y="5693436"/>
            <a:ext cx="1767020" cy="246888"/>
          </a:xfrm>
          <a:prstGeom prst="roundRect">
            <a:avLst/>
          </a:prstGeom>
          <a:solidFill>
            <a:srgbClr val="1D34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ABAC</a:t>
            </a:r>
          </a:p>
        </p:txBody>
      </p:sp>
      <p:sp>
        <p:nvSpPr>
          <p:cNvPr id="72" name="Rounded Rectangle 71"/>
          <p:cNvSpPr/>
          <p:nvPr/>
        </p:nvSpPr>
        <p:spPr>
          <a:xfrm>
            <a:off x="3832860" y="5308586"/>
            <a:ext cx="1767020" cy="331679"/>
          </a:xfrm>
          <a:prstGeom prst="roundRect">
            <a:avLst/>
          </a:prstGeom>
          <a:solidFill>
            <a:srgbClr val="1D34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DLP encryption and tracking</a:t>
            </a:r>
          </a:p>
        </p:txBody>
      </p:sp>
      <p:sp>
        <p:nvSpPr>
          <p:cNvPr id="73" name="Rounded Rectangle 72"/>
          <p:cNvSpPr/>
          <p:nvPr/>
        </p:nvSpPr>
        <p:spPr>
          <a:xfrm>
            <a:off x="3832860" y="4873507"/>
            <a:ext cx="1767020" cy="381909"/>
          </a:xfrm>
          <a:prstGeom prst="roundRect">
            <a:avLst/>
          </a:prstGeom>
          <a:solidFill>
            <a:srgbClr val="1D34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Fully-automated Data Tagging via ML/AI</a:t>
            </a:r>
          </a:p>
        </p:txBody>
      </p:sp>
      <p:sp>
        <p:nvSpPr>
          <p:cNvPr id="74" name="Rounded Rectangle 73"/>
          <p:cNvSpPr/>
          <p:nvPr/>
        </p:nvSpPr>
        <p:spPr>
          <a:xfrm>
            <a:off x="1729744" y="5184970"/>
            <a:ext cx="1767020" cy="246888"/>
          </a:xfrm>
          <a:prstGeom prst="roundRect">
            <a:avLst/>
          </a:prstGeom>
          <a:solidFill>
            <a:srgbClr val="1D34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err="1">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IoT</a:t>
            </a: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 Segmentation</a:t>
            </a:r>
          </a:p>
        </p:txBody>
      </p:sp>
      <p:sp>
        <p:nvSpPr>
          <p:cNvPr id="75" name="Rounded Rectangle 74"/>
          <p:cNvSpPr/>
          <p:nvPr/>
        </p:nvSpPr>
        <p:spPr>
          <a:xfrm>
            <a:off x="1729744" y="4868487"/>
            <a:ext cx="1767020" cy="246888"/>
          </a:xfrm>
          <a:prstGeom prst="roundRect">
            <a:avLst/>
          </a:prstGeom>
          <a:solidFill>
            <a:srgbClr val="1D34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Service-layer Security</a:t>
            </a:r>
          </a:p>
        </p:txBody>
      </p:sp>
      <p:sp>
        <p:nvSpPr>
          <p:cNvPr id="76" name="Rounded Rectangle 75"/>
          <p:cNvSpPr/>
          <p:nvPr/>
        </p:nvSpPr>
        <p:spPr>
          <a:xfrm>
            <a:off x="1729744" y="3323900"/>
            <a:ext cx="1767020" cy="317436"/>
          </a:xfrm>
          <a:prstGeom prst="roundRect">
            <a:avLst/>
          </a:prstGeom>
          <a:solidFill>
            <a:srgbClr val="3158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Application/host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Segmentation</a:t>
            </a:r>
          </a:p>
        </p:txBody>
      </p:sp>
      <p:sp>
        <p:nvSpPr>
          <p:cNvPr id="77" name="Rounded Rectangle 76"/>
          <p:cNvSpPr/>
          <p:nvPr/>
        </p:nvSpPr>
        <p:spPr>
          <a:xfrm>
            <a:off x="1729744" y="2838003"/>
            <a:ext cx="1767020" cy="2468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Cloaked applications</a:t>
            </a:r>
          </a:p>
        </p:txBody>
      </p:sp>
      <p:sp>
        <p:nvSpPr>
          <p:cNvPr id="78" name="Rounded Rectangle 77"/>
          <p:cNvSpPr/>
          <p:nvPr/>
        </p:nvSpPr>
        <p:spPr>
          <a:xfrm>
            <a:off x="1729744" y="2524016"/>
            <a:ext cx="1767020" cy="2468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Data Center Segmentation</a:t>
            </a:r>
          </a:p>
        </p:txBody>
      </p:sp>
      <p:sp>
        <p:nvSpPr>
          <p:cNvPr id="79" name="Rounded Rectangle 78"/>
          <p:cNvSpPr/>
          <p:nvPr/>
        </p:nvSpPr>
        <p:spPr>
          <a:xfrm>
            <a:off x="3812170" y="4051669"/>
            <a:ext cx="1767020" cy="246888"/>
          </a:xfrm>
          <a:prstGeom prst="roundRect">
            <a:avLst/>
          </a:prstGeom>
          <a:solidFill>
            <a:srgbClr val="3158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RBAC</a:t>
            </a:r>
          </a:p>
        </p:txBody>
      </p:sp>
      <p:sp>
        <p:nvSpPr>
          <p:cNvPr id="80" name="Rounded Rectangle 79"/>
          <p:cNvSpPr/>
          <p:nvPr/>
        </p:nvSpPr>
        <p:spPr>
          <a:xfrm>
            <a:off x="3812170" y="3740863"/>
            <a:ext cx="1767020" cy="246888"/>
          </a:xfrm>
          <a:prstGeom prst="roundRect">
            <a:avLst/>
          </a:prstGeom>
          <a:solidFill>
            <a:srgbClr val="3158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Data Loss Prevention</a:t>
            </a:r>
          </a:p>
        </p:txBody>
      </p:sp>
      <p:sp>
        <p:nvSpPr>
          <p:cNvPr id="81" name="Rounded Rectangle 80"/>
          <p:cNvSpPr/>
          <p:nvPr/>
        </p:nvSpPr>
        <p:spPr>
          <a:xfrm>
            <a:off x="3812170" y="3323900"/>
            <a:ext cx="1767020" cy="353045"/>
          </a:xfrm>
          <a:prstGeom prst="roundRect">
            <a:avLst/>
          </a:prstGeom>
          <a:solidFill>
            <a:srgbClr val="3158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Semi-automated Data Tagging</a:t>
            </a:r>
          </a:p>
        </p:txBody>
      </p:sp>
      <p:sp>
        <p:nvSpPr>
          <p:cNvPr id="82" name="Rounded Rectangle 81"/>
          <p:cNvSpPr/>
          <p:nvPr/>
        </p:nvSpPr>
        <p:spPr>
          <a:xfrm>
            <a:off x="3818830" y="2298376"/>
            <a:ext cx="1767020" cy="2468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Cloaked data</a:t>
            </a:r>
          </a:p>
        </p:txBody>
      </p:sp>
      <p:sp>
        <p:nvSpPr>
          <p:cNvPr id="83" name="Rounded Rectangle 82"/>
          <p:cNvSpPr/>
          <p:nvPr/>
        </p:nvSpPr>
        <p:spPr>
          <a:xfrm>
            <a:off x="3812171" y="1951594"/>
            <a:ext cx="1767020" cy="2766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Critical Data Tagging</a:t>
            </a:r>
          </a:p>
        </p:txBody>
      </p:sp>
      <p:sp>
        <p:nvSpPr>
          <p:cNvPr id="84" name="Rounded Rectangle 83"/>
          <p:cNvSpPr/>
          <p:nvPr/>
        </p:nvSpPr>
        <p:spPr>
          <a:xfrm>
            <a:off x="5857435" y="1951594"/>
            <a:ext cx="1767020" cy="4584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Basic Cybersecurity Access Policy</a:t>
            </a:r>
          </a:p>
        </p:txBody>
      </p:sp>
      <p:sp>
        <p:nvSpPr>
          <p:cNvPr id="85" name="Rounded Rectangle 84"/>
          <p:cNvSpPr/>
          <p:nvPr/>
        </p:nvSpPr>
        <p:spPr>
          <a:xfrm>
            <a:off x="9979054" y="5183493"/>
            <a:ext cx="1767020" cy="246888"/>
          </a:xfrm>
          <a:prstGeom prst="roundRect">
            <a:avLst/>
          </a:prstGeom>
          <a:solidFill>
            <a:srgbClr val="1D34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Fully encrypted traffic</a:t>
            </a:r>
          </a:p>
        </p:txBody>
      </p:sp>
      <p:sp>
        <p:nvSpPr>
          <p:cNvPr id="86" name="Rounded Rectangle 85"/>
          <p:cNvSpPr/>
          <p:nvPr/>
        </p:nvSpPr>
        <p:spPr>
          <a:xfrm>
            <a:off x="5852772" y="6203475"/>
            <a:ext cx="1767020" cy="197483"/>
          </a:xfrm>
          <a:prstGeom prst="roundRect">
            <a:avLst/>
          </a:prstGeom>
          <a:solidFill>
            <a:srgbClr val="1D34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NPE Integration</a:t>
            </a:r>
          </a:p>
        </p:txBody>
      </p:sp>
      <p:sp>
        <p:nvSpPr>
          <p:cNvPr id="87" name="Rounded Rectangle 86"/>
          <p:cNvSpPr/>
          <p:nvPr/>
        </p:nvSpPr>
        <p:spPr>
          <a:xfrm>
            <a:off x="5852772" y="5644810"/>
            <a:ext cx="1767020" cy="517441"/>
          </a:xfrm>
          <a:prstGeom prst="roundRect">
            <a:avLst/>
          </a:prstGeom>
          <a:solidFill>
            <a:srgbClr val="1D34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Transparent authentication to all services</a:t>
            </a:r>
          </a:p>
        </p:txBody>
      </p:sp>
      <p:sp>
        <p:nvSpPr>
          <p:cNvPr id="88" name="Rounded Rectangle 87"/>
          <p:cNvSpPr/>
          <p:nvPr/>
        </p:nvSpPr>
        <p:spPr>
          <a:xfrm>
            <a:off x="5852772" y="5393183"/>
            <a:ext cx="1767020" cy="210403"/>
          </a:xfrm>
          <a:prstGeom prst="roundRect">
            <a:avLst/>
          </a:prstGeom>
          <a:solidFill>
            <a:srgbClr val="1D34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In-session monitoring</a:t>
            </a:r>
          </a:p>
        </p:txBody>
      </p:sp>
      <p:sp>
        <p:nvSpPr>
          <p:cNvPr id="89" name="Rounded Rectangle 88"/>
          <p:cNvSpPr/>
          <p:nvPr/>
        </p:nvSpPr>
        <p:spPr>
          <a:xfrm>
            <a:off x="5852772" y="4868487"/>
            <a:ext cx="1767020" cy="483472"/>
          </a:xfrm>
          <a:prstGeom prst="roundRect">
            <a:avLst/>
          </a:prstGeom>
          <a:solidFill>
            <a:srgbClr val="1D34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Continuous and adaptive authentication and authorization</a:t>
            </a:r>
          </a:p>
        </p:txBody>
      </p:sp>
      <p:sp>
        <p:nvSpPr>
          <p:cNvPr id="90" name="Rounded Rectangle 89"/>
          <p:cNvSpPr/>
          <p:nvPr/>
        </p:nvSpPr>
        <p:spPr>
          <a:xfrm>
            <a:off x="5852772" y="4039550"/>
            <a:ext cx="1767020" cy="246888"/>
          </a:xfrm>
          <a:prstGeom prst="roundRect">
            <a:avLst/>
          </a:prstGeom>
          <a:solidFill>
            <a:srgbClr val="3158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Alt. MFA</a:t>
            </a:r>
          </a:p>
        </p:txBody>
      </p:sp>
      <p:sp>
        <p:nvSpPr>
          <p:cNvPr id="91" name="Rounded Rectangle 90"/>
          <p:cNvSpPr/>
          <p:nvPr/>
        </p:nvSpPr>
        <p:spPr>
          <a:xfrm>
            <a:off x="5852772" y="3727695"/>
            <a:ext cx="1767020" cy="246888"/>
          </a:xfrm>
          <a:prstGeom prst="roundRect">
            <a:avLst/>
          </a:prstGeom>
          <a:solidFill>
            <a:srgbClr val="3158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Single Identity Platform</a:t>
            </a:r>
          </a:p>
        </p:txBody>
      </p:sp>
      <p:sp>
        <p:nvSpPr>
          <p:cNvPr id="92" name="Rounded Rectangle 91"/>
          <p:cNvSpPr/>
          <p:nvPr/>
        </p:nvSpPr>
        <p:spPr>
          <a:xfrm>
            <a:off x="5852772" y="3323900"/>
            <a:ext cx="1767020" cy="338828"/>
          </a:xfrm>
          <a:prstGeom prst="roundRect">
            <a:avLst/>
          </a:prstGeom>
          <a:solidFill>
            <a:srgbClr val="3158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Enhanced Cybersecurity Access Policy</a:t>
            </a:r>
          </a:p>
        </p:txBody>
      </p:sp>
      <p:sp>
        <p:nvSpPr>
          <p:cNvPr id="93" name="Rounded Rectangle 92"/>
          <p:cNvSpPr/>
          <p:nvPr/>
        </p:nvSpPr>
        <p:spPr>
          <a:xfrm>
            <a:off x="5855227" y="2487852"/>
            <a:ext cx="1767020" cy="2468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CAC MFA</a:t>
            </a:r>
          </a:p>
        </p:txBody>
      </p:sp>
      <p:sp>
        <p:nvSpPr>
          <p:cNvPr id="94" name="Rounded Rectangle 93"/>
          <p:cNvSpPr/>
          <p:nvPr/>
        </p:nvSpPr>
        <p:spPr>
          <a:xfrm>
            <a:off x="9979054" y="2525958"/>
            <a:ext cx="1767020" cy="3436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On premise and off premise</a:t>
            </a:r>
          </a:p>
        </p:txBody>
      </p:sp>
      <p:sp>
        <p:nvSpPr>
          <p:cNvPr id="95" name="Rounded Rectangle 94"/>
          <p:cNvSpPr/>
          <p:nvPr/>
        </p:nvSpPr>
        <p:spPr>
          <a:xfrm>
            <a:off x="9979054" y="1951594"/>
            <a:ext cx="1767020" cy="5259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Software Defined Perimeter (Access to Applications and Data)</a:t>
            </a:r>
          </a:p>
        </p:txBody>
      </p:sp>
      <p:sp>
        <p:nvSpPr>
          <p:cNvPr id="96" name="Rounded Rectangle 95"/>
          <p:cNvSpPr/>
          <p:nvPr/>
        </p:nvSpPr>
        <p:spPr>
          <a:xfrm>
            <a:off x="7925731" y="4868487"/>
            <a:ext cx="1767020" cy="525923"/>
          </a:xfrm>
          <a:prstGeom prst="roundRect">
            <a:avLst/>
          </a:prstGeom>
          <a:solidFill>
            <a:srgbClr val="1D34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Fused multi-source intelligence for endpoint response</a:t>
            </a:r>
          </a:p>
        </p:txBody>
      </p:sp>
      <p:sp>
        <p:nvSpPr>
          <p:cNvPr id="97" name="Rounded Rectangle 96"/>
          <p:cNvSpPr/>
          <p:nvPr/>
        </p:nvSpPr>
        <p:spPr>
          <a:xfrm>
            <a:off x="7925731" y="4262691"/>
            <a:ext cx="1767020" cy="491941"/>
          </a:xfrm>
          <a:prstGeom prst="roundRect">
            <a:avLst/>
          </a:prstGeom>
          <a:solidFill>
            <a:srgbClr val="3158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Cloud-based Software deployment &amp; management</a:t>
            </a:r>
          </a:p>
        </p:txBody>
      </p:sp>
      <p:sp>
        <p:nvSpPr>
          <p:cNvPr id="98" name="Rounded Rectangle 97"/>
          <p:cNvSpPr/>
          <p:nvPr/>
        </p:nvSpPr>
        <p:spPr>
          <a:xfrm>
            <a:off x="7925731" y="3653778"/>
            <a:ext cx="1767020" cy="525923"/>
          </a:xfrm>
          <a:prstGeom prst="roundRect">
            <a:avLst/>
          </a:prstGeom>
          <a:solidFill>
            <a:srgbClr val="3158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Cloud-based automatic detection and response (SOAR/EDR/XRD)</a:t>
            </a:r>
          </a:p>
        </p:txBody>
      </p:sp>
      <p:sp>
        <p:nvSpPr>
          <p:cNvPr id="99" name="Rounded Rectangle 98"/>
          <p:cNvSpPr/>
          <p:nvPr/>
        </p:nvSpPr>
        <p:spPr>
          <a:xfrm>
            <a:off x="7925731" y="3323900"/>
            <a:ext cx="1767020" cy="246888"/>
          </a:xfrm>
          <a:prstGeom prst="roundRect">
            <a:avLst/>
          </a:prstGeom>
          <a:solidFill>
            <a:srgbClr val="3158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Domain-less environment</a:t>
            </a:r>
          </a:p>
        </p:txBody>
      </p:sp>
      <p:sp>
        <p:nvSpPr>
          <p:cNvPr id="100" name="Rounded Rectangle 99"/>
          <p:cNvSpPr/>
          <p:nvPr/>
        </p:nvSpPr>
        <p:spPr>
          <a:xfrm>
            <a:off x="7943225" y="2720727"/>
            <a:ext cx="1767020" cy="2468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Compliance enforcement</a:t>
            </a:r>
          </a:p>
        </p:txBody>
      </p:sp>
      <p:sp>
        <p:nvSpPr>
          <p:cNvPr id="101" name="Rounded Rectangle 100"/>
          <p:cNvSpPr/>
          <p:nvPr/>
        </p:nvSpPr>
        <p:spPr>
          <a:xfrm>
            <a:off x="7932323" y="2412017"/>
            <a:ext cx="1767020" cy="2468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HW &amp; SW Inventory</a:t>
            </a:r>
          </a:p>
        </p:txBody>
      </p:sp>
      <p:sp>
        <p:nvSpPr>
          <p:cNvPr id="102" name="Rounded Rectangle 101"/>
          <p:cNvSpPr/>
          <p:nvPr/>
        </p:nvSpPr>
        <p:spPr>
          <a:xfrm>
            <a:off x="7925731" y="1951594"/>
            <a:ext cx="1767020" cy="3986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Cloud-based baseline enforcement</a:t>
            </a:r>
          </a:p>
        </p:txBody>
      </p:sp>
      <p:sp>
        <p:nvSpPr>
          <p:cNvPr id="103" name="Rounded Rectangle 102"/>
          <p:cNvSpPr/>
          <p:nvPr/>
        </p:nvSpPr>
        <p:spPr>
          <a:xfrm>
            <a:off x="5852772" y="6442181"/>
            <a:ext cx="1767020" cy="221123"/>
          </a:xfrm>
          <a:prstGeom prst="roundRect">
            <a:avLst/>
          </a:prstGeom>
          <a:solidFill>
            <a:srgbClr val="1D34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External Federation</a:t>
            </a:r>
          </a:p>
        </p:txBody>
      </p:sp>
      <p:sp>
        <p:nvSpPr>
          <p:cNvPr id="104" name="Rounded Rectangle 103"/>
          <p:cNvSpPr/>
          <p:nvPr/>
        </p:nvSpPr>
        <p:spPr>
          <a:xfrm>
            <a:off x="9979054" y="4362476"/>
            <a:ext cx="1767020" cy="341716"/>
          </a:xfrm>
          <a:prstGeom prst="roundRect">
            <a:avLst/>
          </a:prstGeom>
          <a:solidFill>
            <a:srgbClr val="3158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Cloud Management &amp; Control (CASB)</a:t>
            </a:r>
          </a:p>
        </p:txBody>
      </p:sp>
      <p:sp>
        <p:nvSpPr>
          <p:cNvPr id="105" name="Rounded Rectangle 104"/>
          <p:cNvSpPr/>
          <p:nvPr/>
        </p:nvSpPr>
        <p:spPr>
          <a:xfrm>
            <a:off x="9979054" y="4016284"/>
            <a:ext cx="1767020" cy="246888"/>
          </a:xfrm>
          <a:prstGeom prst="roundRect">
            <a:avLst/>
          </a:prstGeom>
          <a:solidFill>
            <a:srgbClr val="3158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Common service access </a:t>
            </a:r>
          </a:p>
        </p:txBody>
      </p:sp>
      <p:sp>
        <p:nvSpPr>
          <p:cNvPr id="106" name="Rounded Rectangle 105"/>
          <p:cNvSpPr/>
          <p:nvPr/>
        </p:nvSpPr>
        <p:spPr>
          <a:xfrm>
            <a:off x="9979054" y="3670092"/>
            <a:ext cx="1767020" cy="246888"/>
          </a:xfrm>
          <a:prstGeom prst="roundRect">
            <a:avLst/>
          </a:prstGeom>
          <a:solidFill>
            <a:srgbClr val="3158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API Integration</a:t>
            </a:r>
          </a:p>
        </p:txBody>
      </p:sp>
      <p:sp>
        <p:nvSpPr>
          <p:cNvPr id="107" name="Rounded Rectangle 106"/>
          <p:cNvSpPr/>
          <p:nvPr/>
        </p:nvSpPr>
        <p:spPr>
          <a:xfrm>
            <a:off x="9979054" y="3323900"/>
            <a:ext cx="1767020" cy="246888"/>
          </a:xfrm>
          <a:prstGeom prst="roundRect">
            <a:avLst/>
          </a:prstGeom>
          <a:solidFill>
            <a:srgbClr val="3158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Cloud Migrations</a:t>
            </a:r>
          </a:p>
        </p:txBody>
      </p:sp>
      <p:sp>
        <p:nvSpPr>
          <p:cNvPr id="108" name="Rounded Rectangle 107"/>
          <p:cNvSpPr/>
          <p:nvPr/>
        </p:nvSpPr>
        <p:spPr>
          <a:xfrm>
            <a:off x="9979054" y="2918084"/>
            <a:ext cx="1767020" cy="2468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Mutual TLS </a:t>
            </a:r>
          </a:p>
        </p:txBody>
      </p:sp>
      <p:sp>
        <p:nvSpPr>
          <p:cNvPr id="109" name="Rounded Rectangle 108"/>
          <p:cNvSpPr/>
          <p:nvPr/>
        </p:nvSpPr>
        <p:spPr>
          <a:xfrm>
            <a:off x="9979054" y="4868487"/>
            <a:ext cx="1767020" cy="246888"/>
          </a:xfrm>
          <a:prstGeom prst="roundRect">
            <a:avLst/>
          </a:prstGeom>
          <a:solidFill>
            <a:srgbClr val="1D34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Cloud hosted &amp; Globally </a:t>
            </a:r>
          </a:p>
        </p:txBody>
      </p:sp>
      <p:grpSp>
        <p:nvGrpSpPr>
          <p:cNvPr id="2" name="Group 1"/>
          <p:cNvGrpSpPr/>
          <p:nvPr/>
        </p:nvGrpSpPr>
        <p:grpSpPr>
          <a:xfrm rot="16200000">
            <a:off x="7127118" y="-3649169"/>
            <a:ext cx="506791" cy="8037455"/>
            <a:chOff x="95249" y="1883119"/>
            <a:chExt cx="506791" cy="4853512"/>
          </a:xfrm>
        </p:grpSpPr>
        <p:sp>
          <p:nvSpPr>
            <p:cNvPr id="110" name="Arrow: Pentagon 41">
              <a:extLst>
                <a:ext uri="{FF2B5EF4-FFF2-40B4-BE49-F238E27FC236}">
                  <a16:creationId xmlns:a16="http://schemas.microsoft.com/office/drawing/2014/main" id="{4E8D9903-4867-4EA0-A438-7D3A2FDBDF5C}"/>
                </a:ext>
              </a:extLst>
            </p:cNvPr>
            <p:cNvSpPr/>
            <p:nvPr/>
          </p:nvSpPr>
          <p:spPr>
            <a:xfrm rot="5400000">
              <a:off x="-2110155" y="4088523"/>
              <a:ext cx="4591308" cy="180499"/>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Visibility &amp; Analytics</a:t>
              </a:r>
            </a:p>
          </p:txBody>
        </p:sp>
        <p:sp>
          <p:nvSpPr>
            <p:cNvPr id="111" name="Arrow: Pentagon 42">
              <a:extLst>
                <a:ext uri="{FF2B5EF4-FFF2-40B4-BE49-F238E27FC236}">
                  <a16:creationId xmlns:a16="http://schemas.microsoft.com/office/drawing/2014/main" id="{F7D35C54-FED8-4462-99E4-53005A4F1D8E}"/>
                </a:ext>
              </a:extLst>
            </p:cNvPr>
            <p:cNvSpPr/>
            <p:nvPr/>
          </p:nvSpPr>
          <p:spPr>
            <a:xfrm rot="5400000">
              <a:off x="-1984727" y="4187894"/>
              <a:ext cx="4679823" cy="180500"/>
            </a:xfrm>
            <a:prstGeom prst="homePlate">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Automation &amp; Orchestration</a:t>
              </a:r>
            </a:p>
          </p:txBody>
        </p:sp>
        <p:sp>
          <p:nvSpPr>
            <p:cNvPr id="112" name="Arrow: Pentagon 43">
              <a:extLst>
                <a:ext uri="{FF2B5EF4-FFF2-40B4-BE49-F238E27FC236}">
                  <a16:creationId xmlns:a16="http://schemas.microsoft.com/office/drawing/2014/main" id="{2CE7F4A5-6F6D-476B-B1A2-0551888CC7CA}"/>
                </a:ext>
              </a:extLst>
            </p:cNvPr>
            <p:cNvSpPr/>
            <p:nvPr/>
          </p:nvSpPr>
          <p:spPr>
            <a:xfrm rot="5400000">
              <a:off x="-1836559" y="4298032"/>
              <a:ext cx="4700259" cy="176939"/>
            </a:xfrm>
            <a:prstGeom prst="homePlat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Governance</a:t>
              </a:r>
            </a:p>
          </p:txBody>
        </p:sp>
      </p:grpSp>
      <p:pic>
        <p:nvPicPr>
          <p:cNvPr id="25" name="Picture 24"/>
          <p:cNvPicPr>
            <a:picLocks noChangeAspect="1"/>
          </p:cNvPicPr>
          <p:nvPr/>
        </p:nvPicPr>
        <p:blipFill>
          <a:blip r:embed="rId2"/>
          <a:stretch>
            <a:fillRect/>
          </a:stretch>
        </p:blipFill>
        <p:spPr>
          <a:xfrm>
            <a:off x="1067171" y="-181651"/>
            <a:ext cx="2793523" cy="856005"/>
          </a:xfrm>
          <a:prstGeom prst="rect">
            <a:avLst/>
          </a:prstGeom>
        </p:spPr>
      </p:pic>
      <p:sp>
        <p:nvSpPr>
          <p:cNvPr id="126" name="TextBox 125">
            <a:extLst>
              <a:ext uri="{FF2B5EF4-FFF2-40B4-BE49-F238E27FC236}">
                <a16:creationId xmlns:a16="http://schemas.microsoft.com/office/drawing/2014/main" id="{741909C0-EB01-4E60-A0AB-7701327BC130}"/>
              </a:ext>
            </a:extLst>
          </p:cNvPr>
          <p:cNvSpPr txBox="1"/>
          <p:nvPr/>
        </p:nvSpPr>
        <p:spPr>
          <a:xfrm>
            <a:off x="0" y="112162"/>
            <a:ext cx="1262268" cy="400110"/>
          </a:xfrm>
          <a:prstGeom prst="rect">
            <a:avLst/>
          </a:prstGeom>
          <a:noFill/>
        </p:spPr>
        <p:txBody>
          <a:bodyPr wrap="square" lIns="91440" tIns="45720" rIns="91440" bIns="45720" rtlCol="0" anchor="t">
            <a:spAutoFit/>
          </a:bodyPr>
          <a:lstStyle/>
          <a:p>
            <a:pPr>
              <a:defRPr/>
            </a:pPr>
            <a:r>
              <a:rPr lang="en-US" sz="2000" b="1" dirty="0">
                <a:latin typeface="Open Sans"/>
                <a:ea typeface="Open Sans" panose="020B0606030504020204" pitchFamily="34" charset="0"/>
                <a:cs typeface="Open Sans" panose="020B0606030504020204" pitchFamily="34" charset="0"/>
              </a:rPr>
              <a:t>Maturity of</a:t>
            </a:r>
            <a:endParaRPr kumimoji="0" lang="en-US" sz="2000" b="1" i="0" u="none" strike="noStrike" kern="1200" cap="none" spc="0" normalizeH="0" baseline="0" noProof="0" dirty="0">
              <a:ln>
                <a:noFill/>
              </a:ln>
              <a:effectLst/>
              <a:uLnTx/>
              <a:uFillTx/>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79406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We are at an inflection point</a:t>
            </a:r>
          </a:p>
        </p:txBody>
      </p:sp>
      <p:grpSp>
        <p:nvGrpSpPr>
          <p:cNvPr id="11" name="Group 10"/>
          <p:cNvGrpSpPr>
            <a:grpSpLocks noChangeAspect="1"/>
          </p:cNvGrpSpPr>
          <p:nvPr/>
        </p:nvGrpSpPr>
        <p:grpSpPr>
          <a:xfrm>
            <a:off x="6297418" y="1419526"/>
            <a:ext cx="5894582" cy="3769818"/>
            <a:chOff x="412294" y="615201"/>
            <a:chExt cx="5592097" cy="3720733"/>
          </a:xfrm>
        </p:grpSpPr>
        <p:pic>
          <p:nvPicPr>
            <p:cNvPr id="12" name="Picture 2" descr="File:U.S.S. Enterprise NCC 1701-D.jpg - Wikimedia Comm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294" y="615201"/>
              <a:ext cx="5592097" cy="314555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412294" y="4086389"/>
              <a:ext cx="5031576" cy="249545"/>
            </a:xfrm>
            <a:prstGeom prst="rect">
              <a:avLst/>
            </a:prstGeom>
          </p:spPr>
          <p:txBody>
            <a:bodyPr wrap="square">
              <a:spAutoFit/>
            </a:bodyPr>
            <a:lstStyle/>
            <a:p>
              <a:endParaRPr lang="en-US" sz="1100" dirty="0">
                <a:solidFill>
                  <a:schemeClr val="bg1"/>
                </a:solidFill>
              </a:endParaRPr>
            </a:p>
          </p:txBody>
        </p:sp>
      </p:grpSp>
      <p:sp>
        <p:nvSpPr>
          <p:cNvPr id="4" name="TextBox 3">
            <a:extLst>
              <a:ext uri="{FF2B5EF4-FFF2-40B4-BE49-F238E27FC236}">
                <a16:creationId xmlns:a16="http://schemas.microsoft.com/office/drawing/2014/main" id="{16DDF672-8D90-4A40-AA3F-310E82BAD312}"/>
              </a:ext>
            </a:extLst>
          </p:cNvPr>
          <p:cNvSpPr txBox="1"/>
          <p:nvPr/>
        </p:nvSpPr>
        <p:spPr>
          <a:xfrm>
            <a:off x="6644640" y="5002824"/>
            <a:ext cx="4840224" cy="923330"/>
          </a:xfrm>
          <a:prstGeom prst="rect">
            <a:avLst/>
          </a:prstGeom>
          <a:noFill/>
        </p:spPr>
        <p:txBody>
          <a:bodyPr wrap="square" rtlCol="0">
            <a:spAutoFit/>
          </a:bodyPr>
          <a:lstStyle/>
          <a:p>
            <a:pPr algn="ctr"/>
            <a:r>
              <a:rPr lang="en-US" dirty="0">
                <a:solidFill>
                  <a:schemeClr val="bg1"/>
                </a:solidFill>
              </a:rPr>
              <a:t>Boldly go where no one has gone before.</a:t>
            </a:r>
          </a:p>
          <a:p>
            <a:pPr algn="ctr"/>
            <a:endParaRPr lang="en-US" dirty="0">
              <a:solidFill>
                <a:schemeClr val="bg1"/>
              </a:solidFill>
            </a:endParaRPr>
          </a:p>
          <a:p>
            <a:pPr algn="ctr"/>
            <a:r>
              <a:rPr lang="en-US" dirty="0">
                <a:solidFill>
                  <a:schemeClr val="bg1"/>
                </a:solidFill>
              </a:rPr>
              <a:t>Accelerate Change, and win</a:t>
            </a:r>
          </a:p>
        </p:txBody>
      </p:sp>
      <p:sp>
        <p:nvSpPr>
          <p:cNvPr id="5" name="TextBox 4">
            <a:extLst>
              <a:ext uri="{FF2B5EF4-FFF2-40B4-BE49-F238E27FC236}">
                <a16:creationId xmlns:a16="http://schemas.microsoft.com/office/drawing/2014/main" id="{9500C9B5-5235-A341-8215-6B89021AC708}"/>
              </a:ext>
            </a:extLst>
          </p:cNvPr>
          <p:cNvSpPr txBox="1"/>
          <p:nvPr/>
        </p:nvSpPr>
        <p:spPr>
          <a:xfrm>
            <a:off x="1182624" y="5036093"/>
            <a:ext cx="3060192" cy="923330"/>
          </a:xfrm>
          <a:prstGeom prst="rect">
            <a:avLst/>
          </a:prstGeom>
          <a:noFill/>
        </p:spPr>
        <p:txBody>
          <a:bodyPr wrap="square" rtlCol="0">
            <a:spAutoFit/>
          </a:bodyPr>
          <a:lstStyle/>
          <a:p>
            <a:r>
              <a:rPr lang="en-US" dirty="0">
                <a:solidFill>
                  <a:schemeClr val="bg1"/>
                </a:solidFill>
              </a:rPr>
              <a:t>Send in your TPS Report</a:t>
            </a:r>
          </a:p>
          <a:p>
            <a:endParaRPr lang="en-US" dirty="0">
              <a:solidFill>
                <a:schemeClr val="bg1"/>
              </a:solidFill>
            </a:endParaRPr>
          </a:p>
          <a:p>
            <a:r>
              <a:rPr lang="en-US" dirty="0">
                <a:solidFill>
                  <a:schemeClr val="bg1"/>
                </a:solidFill>
              </a:rPr>
              <a:t>And lose…</a:t>
            </a:r>
          </a:p>
        </p:txBody>
      </p:sp>
      <p:pic>
        <p:nvPicPr>
          <p:cNvPr id="1026" name="Picture 2" descr="Office space - The status quo is strong in this one">
            <a:extLst>
              <a:ext uri="{FF2B5EF4-FFF2-40B4-BE49-F238E27FC236}">
                <a16:creationId xmlns:a16="http://schemas.microsoft.com/office/drawing/2014/main" id="{C41F3CEC-6060-034C-AB87-355F41364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93" y="1450849"/>
            <a:ext cx="5662882" cy="3052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599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4D00383D-8CD5-417D-98F7-74AD02158BBC}"/>
              </a:ext>
            </a:extLst>
          </p:cNvPr>
          <p:cNvSpPr txBox="1">
            <a:spLocks noChangeArrowheads="1"/>
          </p:cNvSpPr>
          <p:nvPr/>
        </p:nvSpPr>
        <p:spPr bwMode="auto">
          <a:xfrm>
            <a:off x="1003812" y="172766"/>
            <a:ext cx="964248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685800" indent="-2286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0" eaLnBrk="1" fontAlgn="auto" hangingPunct="1">
              <a:lnSpc>
                <a:spcPct val="90000"/>
              </a:lnSpc>
              <a:spcAft>
                <a:spcPts val="0"/>
              </a:spcAft>
              <a:defRPr/>
            </a:pPr>
            <a:r>
              <a:rPr lang="en-US" sz="3200" b="1" dirty="0">
                <a:solidFill>
                  <a:srgbClr val="FFFFFF"/>
                </a:solidFill>
                <a:latin typeface="Calibri"/>
              </a:rPr>
              <a:t>Tron Software Ecosystem – Working Together</a:t>
            </a:r>
          </a:p>
        </p:txBody>
      </p:sp>
      <p:sp>
        <p:nvSpPr>
          <p:cNvPr id="5" name="Rectangle 4">
            <a:extLst>
              <a:ext uri="{FF2B5EF4-FFF2-40B4-BE49-F238E27FC236}">
                <a16:creationId xmlns:a16="http://schemas.microsoft.com/office/drawing/2014/main" id="{824BC1BF-84EF-492F-9A38-2AFA6D48416C}"/>
              </a:ext>
            </a:extLst>
          </p:cNvPr>
          <p:cNvSpPr/>
          <p:nvPr/>
        </p:nvSpPr>
        <p:spPr>
          <a:xfrm>
            <a:off x="0" y="977462"/>
            <a:ext cx="12192000" cy="5880538"/>
          </a:xfrm>
          <a:prstGeom prst="rect">
            <a:avLst/>
          </a:prstGeom>
          <a:ln/>
        </p:spPr>
        <p:style>
          <a:lnRef idx="2">
            <a:schemeClr val="dk1"/>
          </a:lnRef>
          <a:fillRef idx="1">
            <a:schemeClr val="lt1"/>
          </a:fillRef>
          <a:effectRef idx="0">
            <a:schemeClr val="dk1"/>
          </a:effectRef>
          <a:fontRef idx="minor">
            <a:schemeClr val="dk1"/>
          </a:fontRef>
        </p:style>
        <p:txBody>
          <a:bodyPr t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Calibri"/>
              <a:ea typeface="+mn-ea"/>
              <a:cs typeface="+mn-cs"/>
            </a:endParaRPr>
          </a:p>
        </p:txBody>
      </p:sp>
      <p:sp>
        <p:nvSpPr>
          <p:cNvPr id="28" name="Google Shape;113;p18"/>
          <p:cNvSpPr/>
          <p:nvPr/>
        </p:nvSpPr>
        <p:spPr>
          <a:xfrm>
            <a:off x="8519884" y="1876504"/>
            <a:ext cx="711109" cy="445891"/>
          </a:xfrm>
          <a:prstGeom prst="rect">
            <a:avLst/>
          </a:pr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29" name="Google Shape;114;p18"/>
          <p:cNvSpPr/>
          <p:nvPr/>
        </p:nvSpPr>
        <p:spPr>
          <a:xfrm>
            <a:off x="416169" y="2007520"/>
            <a:ext cx="5339729" cy="3937212"/>
          </a:xfrm>
          <a:prstGeom prst="rect">
            <a:avLst/>
          </a:prstGeom>
          <a:solidFill>
            <a:srgbClr val="FFFFFF"/>
          </a:solidFill>
          <a:ln w="19050" cap="flat" cmpd="sng">
            <a:solidFill>
              <a:srgbClr val="3E3B3B"/>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30" name="Google Shape;115;p18"/>
          <p:cNvSpPr/>
          <p:nvPr/>
        </p:nvSpPr>
        <p:spPr>
          <a:xfrm>
            <a:off x="626022" y="1892002"/>
            <a:ext cx="711109" cy="445891"/>
          </a:xfrm>
          <a:prstGeom prst="rect">
            <a:avLst/>
          </a:pr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31" name="Google Shape;118;p18"/>
          <p:cNvSpPr txBox="1">
            <a:spLocks/>
          </p:cNvSpPr>
          <p:nvPr/>
        </p:nvSpPr>
        <p:spPr>
          <a:xfrm>
            <a:off x="514923" y="2756370"/>
            <a:ext cx="3160137" cy="30114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rgbClr val="3E3B3B"/>
              </a:buClr>
              <a:buSzPts val="1200"/>
              <a:buFont typeface="Source Sans Pro"/>
              <a:buChar char="●"/>
              <a:defRPr sz="1200" b="0" i="0" u="none" strike="noStrike" cap="none">
                <a:solidFill>
                  <a:srgbClr val="3E3B3B"/>
                </a:solidFill>
                <a:latin typeface="Source Sans Pro"/>
                <a:ea typeface="Source Sans Pro"/>
                <a:cs typeface="Source Sans Pro"/>
                <a:sym typeface="Source Sans Pro"/>
              </a:defRPr>
            </a:lvl1pPr>
            <a:lvl2pPr marL="914400" marR="0" lvl="1" indent="-304800" algn="l" rtl="0">
              <a:lnSpc>
                <a:spcPct val="115000"/>
              </a:lnSpc>
              <a:spcBef>
                <a:spcPts val="1600"/>
              </a:spcBef>
              <a:spcAft>
                <a:spcPts val="0"/>
              </a:spcAft>
              <a:buClr>
                <a:srgbClr val="3E3B3B"/>
              </a:buClr>
              <a:buSzPts val="1200"/>
              <a:buFont typeface="Source Sans Pro"/>
              <a:buChar char="○"/>
              <a:defRPr sz="1200" b="0" i="0" u="none" strike="noStrike" cap="none">
                <a:solidFill>
                  <a:srgbClr val="3E3B3B"/>
                </a:solidFill>
                <a:latin typeface="Source Sans Pro"/>
                <a:ea typeface="Source Sans Pro"/>
                <a:cs typeface="Source Sans Pro"/>
                <a:sym typeface="Source Sans Pro"/>
              </a:defRPr>
            </a:lvl2pPr>
            <a:lvl3pPr marL="1371600" marR="0" lvl="2" indent="-304800" algn="l" rtl="0">
              <a:lnSpc>
                <a:spcPct val="115000"/>
              </a:lnSpc>
              <a:spcBef>
                <a:spcPts val="1600"/>
              </a:spcBef>
              <a:spcAft>
                <a:spcPts val="0"/>
              </a:spcAft>
              <a:buClr>
                <a:srgbClr val="3E3B3B"/>
              </a:buClr>
              <a:buSzPts val="1200"/>
              <a:buFont typeface="Source Sans Pro"/>
              <a:buChar char="■"/>
              <a:defRPr sz="1200" b="0" i="0" u="none" strike="noStrike" cap="none">
                <a:solidFill>
                  <a:srgbClr val="3E3B3B"/>
                </a:solidFill>
                <a:latin typeface="Source Sans Pro"/>
                <a:ea typeface="Source Sans Pro"/>
                <a:cs typeface="Source Sans Pro"/>
                <a:sym typeface="Source Sans Pro"/>
              </a:defRPr>
            </a:lvl3pPr>
            <a:lvl4pPr marL="1828800" marR="0" lvl="3" indent="-304800" algn="l" rtl="0">
              <a:lnSpc>
                <a:spcPct val="115000"/>
              </a:lnSpc>
              <a:spcBef>
                <a:spcPts val="1600"/>
              </a:spcBef>
              <a:spcAft>
                <a:spcPts val="0"/>
              </a:spcAft>
              <a:buClr>
                <a:srgbClr val="3E3B3B"/>
              </a:buClr>
              <a:buSzPts val="1200"/>
              <a:buFont typeface="Source Sans Pro"/>
              <a:buChar char="●"/>
              <a:defRPr sz="1200" b="0" i="0" u="none" strike="noStrike" cap="none">
                <a:solidFill>
                  <a:srgbClr val="3E3B3B"/>
                </a:solidFill>
                <a:latin typeface="Source Sans Pro"/>
                <a:ea typeface="Source Sans Pro"/>
                <a:cs typeface="Source Sans Pro"/>
                <a:sym typeface="Source Sans Pro"/>
              </a:defRPr>
            </a:lvl4pPr>
            <a:lvl5pPr marL="2286000" marR="0" lvl="4" indent="-304800" algn="l" rtl="0">
              <a:lnSpc>
                <a:spcPct val="115000"/>
              </a:lnSpc>
              <a:spcBef>
                <a:spcPts val="1600"/>
              </a:spcBef>
              <a:spcAft>
                <a:spcPts val="0"/>
              </a:spcAft>
              <a:buClr>
                <a:srgbClr val="3E3B3B"/>
              </a:buClr>
              <a:buSzPts val="1200"/>
              <a:buFont typeface="Source Sans Pro"/>
              <a:buChar char="○"/>
              <a:defRPr sz="1200" b="0" i="0" u="none" strike="noStrike" cap="none">
                <a:solidFill>
                  <a:srgbClr val="3E3B3B"/>
                </a:solidFill>
                <a:latin typeface="Source Sans Pro"/>
                <a:ea typeface="Source Sans Pro"/>
                <a:cs typeface="Source Sans Pro"/>
                <a:sym typeface="Source Sans Pro"/>
              </a:defRPr>
            </a:lvl5pPr>
            <a:lvl6pPr marL="2743200" marR="0" lvl="5" indent="-304800" algn="l" rtl="0">
              <a:lnSpc>
                <a:spcPct val="115000"/>
              </a:lnSpc>
              <a:spcBef>
                <a:spcPts val="1600"/>
              </a:spcBef>
              <a:spcAft>
                <a:spcPts val="0"/>
              </a:spcAft>
              <a:buClr>
                <a:srgbClr val="3E3B3B"/>
              </a:buClr>
              <a:buSzPts val="1200"/>
              <a:buFont typeface="Source Sans Pro"/>
              <a:buChar char="■"/>
              <a:defRPr sz="1200" b="0" i="0" u="none" strike="noStrike" cap="none">
                <a:solidFill>
                  <a:srgbClr val="3E3B3B"/>
                </a:solidFill>
                <a:latin typeface="Source Sans Pro"/>
                <a:ea typeface="Source Sans Pro"/>
                <a:cs typeface="Source Sans Pro"/>
                <a:sym typeface="Source Sans Pro"/>
              </a:defRPr>
            </a:lvl6pPr>
            <a:lvl7pPr marL="3200400" marR="0" lvl="6" indent="-304800" algn="l" rtl="0">
              <a:lnSpc>
                <a:spcPct val="115000"/>
              </a:lnSpc>
              <a:spcBef>
                <a:spcPts val="1600"/>
              </a:spcBef>
              <a:spcAft>
                <a:spcPts val="0"/>
              </a:spcAft>
              <a:buClr>
                <a:srgbClr val="3E3B3B"/>
              </a:buClr>
              <a:buSzPts val="1200"/>
              <a:buFont typeface="Source Sans Pro"/>
              <a:buChar char="●"/>
              <a:defRPr sz="1200" b="0" i="0" u="none" strike="noStrike" cap="none">
                <a:solidFill>
                  <a:srgbClr val="3E3B3B"/>
                </a:solidFill>
                <a:latin typeface="Source Sans Pro"/>
                <a:ea typeface="Source Sans Pro"/>
                <a:cs typeface="Source Sans Pro"/>
                <a:sym typeface="Source Sans Pro"/>
              </a:defRPr>
            </a:lvl7pPr>
            <a:lvl8pPr marL="3657600" marR="0" lvl="7" indent="-304800" algn="l" rtl="0">
              <a:lnSpc>
                <a:spcPct val="115000"/>
              </a:lnSpc>
              <a:spcBef>
                <a:spcPts val="1600"/>
              </a:spcBef>
              <a:spcAft>
                <a:spcPts val="0"/>
              </a:spcAft>
              <a:buClr>
                <a:srgbClr val="3E3B3B"/>
              </a:buClr>
              <a:buSzPts val="1200"/>
              <a:buFont typeface="Source Sans Pro"/>
              <a:buChar char="○"/>
              <a:defRPr sz="1200" b="0" i="0" u="none" strike="noStrike" cap="none">
                <a:solidFill>
                  <a:srgbClr val="3E3B3B"/>
                </a:solidFill>
                <a:latin typeface="Source Sans Pro"/>
                <a:ea typeface="Source Sans Pro"/>
                <a:cs typeface="Source Sans Pro"/>
                <a:sym typeface="Source Sans Pro"/>
              </a:defRPr>
            </a:lvl8pPr>
            <a:lvl9pPr marL="4114800" marR="0" lvl="8" indent="-304800" algn="l" rtl="0">
              <a:lnSpc>
                <a:spcPct val="115000"/>
              </a:lnSpc>
              <a:spcBef>
                <a:spcPts val="1600"/>
              </a:spcBef>
              <a:spcAft>
                <a:spcPts val="1600"/>
              </a:spcAft>
              <a:buClr>
                <a:srgbClr val="3E3B3B"/>
              </a:buClr>
              <a:buSzPts val="1200"/>
              <a:buFont typeface="Source Sans Pro"/>
              <a:buChar char="■"/>
              <a:defRPr sz="1200" b="0" i="0" u="none" strike="noStrike" cap="none">
                <a:solidFill>
                  <a:srgbClr val="3E3B3B"/>
                </a:solidFill>
                <a:latin typeface="Source Sans Pro"/>
                <a:ea typeface="Source Sans Pro"/>
                <a:cs typeface="Source Sans Pro"/>
                <a:sym typeface="Source Sans Pro"/>
              </a:defRPr>
            </a:lvl9pPr>
          </a:lstStyle>
          <a:p>
            <a:pPr marL="457200" marR="0" lvl="0" indent="-304800" algn="l" defTabSz="914400" rtl="0" eaLnBrk="1" fontAlgn="auto" latinLnBrk="0" hangingPunct="1">
              <a:lnSpc>
                <a:spcPct val="115000"/>
              </a:lnSpc>
              <a:spcBef>
                <a:spcPts val="0"/>
              </a:spcBef>
              <a:spcAft>
                <a:spcPts val="0"/>
              </a:spcAft>
              <a:buClr>
                <a:srgbClr val="3E3B3B"/>
              </a:buClr>
              <a:buSzPts val="1200"/>
              <a:buFont typeface="Source Sans Pro"/>
              <a:buChar char="●"/>
              <a:tabLst/>
              <a:defRPr/>
            </a:pPr>
            <a:endParaRPr kumimoji="0" lang="en-US" sz="1200" b="0" i="0" u="none" strike="noStrike" kern="0" cap="none" spc="0" normalizeH="0" baseline="0" noProof="0">
              <a:ln>
                <a:noFill/>
              </a:ln>
              <a:solidFill>
                <a:srgbClr val="3E3B3B"/>
              </a:solidFill>
              <a:effectLst/>
              <a:uLnTx/>
              <a:uFillTx/>
              <a:latin typeface="Source Sans Pro"/>
              <a:sym typeface="Source Sans Pro"/>
            </a:endParaRPr>
          </a:p>
        </p:txBody>
      </p:sp>
      <p:sp>
        <p:nvSpPr>
          <p:cNvPr id="32" name="Google Shape;120;p18"/>
          <p:cNvSpPr/>
          <p:nvPr/>
        </p:nvSpPr>
        <p:spPr>
          <a:xfrm>
            <a:off x="6242671" y="2007520"/>
            <a:ext cx="5339729" cy="3937212"/>
          </a:xfrm>
          <a:prstGeom prst="rect">
            <a:avLst/>
          </a:prstGeom>
          <a:solidFill>
            <a:srgbClr val="FFFFFF"/>
          </a:solidFill>
          <a:ln w="19050" cap="flat" cmpd="sng">
            <a:solidFill>
              <a:srgbClr val="3E3B3B"/>
            </a:solidFill>
            <a:prstDash val="solid"/>
            <a:round/>
            <a:headEnd type="none" w="sm" len="sm"/>
            <a:tailEnd type="none" w="sm" len="sm"/>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33" name="Google Shape;121;p18"/>
          <p:cNvSpPr/>
          <p:nvPr/>
        </p:nvSpPr>
        <p:spPr>
          <a:xfrm>
            <a:off x="6452524" y="1892002"/>
            <a:ext cx="711109" cy="445891"/>
          </a:xfrm>
          <a:prstGeom prst="rect">
            <a:avLst/>
          </a:pr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34" name="Google Shape;122;p18"/>
          <p:cNvSpPr txBox="1">
            <a:spLocks/>
          </p:cNvSpPr>
          <p:nvPr/>
        </p:nvSpPr>
        <p:spPr>
          <a:xfrm>
            <a:off x="6341425" y="2756370"/>
            <a:ext cx="3160137" cy="30114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rgbClr val="3E3B3B"/>
              </a:buClr>
              <a:buSzPts val="1200"/>
              <a:buFont typeface="Source Sans Pro"/>
              <a:buChar char="●"/>
              <a:defRPr sz="1200" b="0" i="0" u="none" strike="noStrike" cap="none">
                <a:solidFill>
                  <a:srgbClr val="3E3B3B"/>
                </a:solidFill>
                <a:latin typeface="Source Sans Pro"/>
                <a:ea typeface="Source Sans Pro"/>
                <a:cs typeface="Source Sans Pro"/>
                <a:sym typeface="Source Sans Pro"/>
              </a:defRPr>
            </a:lvl1pPr>
            <a:lvl2pPr marL="914400" marR="0" lvl="1" indent="-304800" algn="l" rtl="0">
              <a:lnSpc>
                <a:spcPct val="115000"/>
              </a:lnSpc>
              <a:spcBef>
                <a:spcPts val="1600"/>
              </a:spcBef>
              <a:spcAft>
                <a:spcPts val="0"/>
              </a:spcAft>
              <a:buClr>
                <a:srgbClr val="3E3B3B"/>
              </a:buClr>
              <a:buSzPts val="1200"/>
              <a:buFont typeface="Source Sans Pro"/>
              <a:buChar char="○"/>
              <a:defRPr sz="1200" b="0" i="0" u="none" strike="noStrike" cap="none">
                <a:solidFill>
                  <a:srgbClr val="3E3B3B"/>
                </a:solidFill>
                <a:latin typeface="Source Sans Pro"/>
                <a:ea typeface="Source Sans Pro"/>
                <a:cs typeface="Source Sans Pro"/>
                <a:sym typeface="Source Sans Pro"/>
              </a:defRPr>
            </a:lvl2pPr>
            <a:lvl3pPr marL="1371600" marR="0" lvl="2" indent="-304800" algn="l" rtl="0">
              <a:lnSpc>
                <a:spcPct val="115000"/>
              </a:lnSpc>
              <a:spcBef>
                <a:spcPts val="1600"/>
              </a:spcBef>
              <a:spcAft>
                <a:spcPts val="0"/>
              </a:spcAft>
              <a:buClr>
                <a:srgbClr val="3E3B3B"/>
              </a:buClr>
              <a:buSzPts val="1200"/>
              <a:buFont typeface="Source Sans Pro"/>
              <a:buChar char="■"/>
              <a:defRPr sz="1200" b="0" i="0" u="none" strike="noStrike" cap="none">
                <a:solidFill>
                  <a:srgbClr val="3E3B3B"/>
                </a:solidFill>
                <a:latin typeface="Source Sans Pro"/>
                <a:ea typeface="Source Sans Pro"/>
                <a:cs typeface="Source Sans Pro"/>
                <a:sym typeface="Source Sans Pro"/>
              </a:defRPr>
            </a:lvl3pPr>
            <a:lvl4pPr marL="1828800" marR="0" lvl="3" indent="-304800" algn="l" rtl="0">
              <a:lnSpc>
                <a:spcPct val="115000"/>
              </a:lnSpc>
              <a:spcBef>
                <a:spcPts val="1600"/>
              </a:spcBef>
              <a:spcAft>
                <a:spcPts val="0"/>
              </a:spcAft>
              <a:buClr>
                <a:srgbClr val="3E3B3B"/>
              </a:buClr>
              <a:buSzPts val="1200"/>
              <a:buFont typeface="Source Sans Pro"/>
              <a:buChar char="●"/>
              <a:defRPr sz="1200" b="0" i="0" u="none" strike="noStrike" cap="none">
                <a:solidFill>
                  <a:srgbClr val="3E3B3B"/>
                </a:solidFill>
                <a:latin typeface="Source Sans Pro"/>
                <a:ea typeface="Source Sans Pro"/>
                <a:cs typeface="Source Sans Pro"/>
                <a:sym typeface="Source Sans Pro"/>
              </a:defRPr>
            </a:lvl4pPr>
            <a:lvl5pPr marL="2286000" marR="0" lvl="4" indent="-304800" algn="l" rtl="0">
              <a:lnSpc>
                <a:spcPct val="115000"/>
              </a:lnSpc>
              <a:spcBef>
                <a:spcPts val="1600"/>
              </a:spcBef>
              <a:spcAft>
                <a:spcPts val="0"/>
              </a:spcAft>
              <a:buClr>
                <a:srgbClr val="3E3B3B"/>
              </a:buClr>
              <a:buSzPts val="1200"/>
              <a:buFont typeface="Source Sans Pro"/>
              <a:buChar char="○"/>
              <a:defRPr sz="1200" b="0" i="0" u="none" strike="noStrike" cap="none">
                <a:solidFill>
                  <a:srgbClr val="3E3B3B"/>
                </a:solidFill>
                <a:latin typeface="Source Sans Pro"/>
                <a:ea typeface="Source Sans Pro"/>
                <a:cs typeface="Source Sans Pro"/>
                <a:sym typeface="Source Sans Pro"/>
              </a:defRPr>
            </a:lvl5pPr>
            <a:lvl6pPr marL="2743200" marR="0" lvl="5" indent="-304800" algn="l" rtl="0">
              <a:lnSpc>
                <a:spcPct val="115000"/>
              </a:lnSpc>
              <a:spcBef>
                <a:spcPts val="1600"/>
              </a:spcBef>
              <a:spcAft>
                <a:spcPts val="0"/>
              </a:spcAft>
              <a:buClr>
                <a:srgbClr val="3E3B3B"/>
              </a:buClr>
              <a:buSzPts val="1200"/>
              <a:buFont typeface="Source Sans Pro"/>
              <a:buChar char="■"/>
              <a:defRPr sz="1200" b="0" i="0" u="none" strike="noStrike" cap="none">
                <a:solidFill>
                  <a:srgbClr val="3E3B3B"/>
                </a:solidFill>
                <a:latin typeface="Source Sans Pro"/>
                <a:ea typeface="Source Sans Pro"/>
                <a:cs typeface="Source Sans Pro"/>
                <a:sym typeface="Source Sans Pro"/>
              </a:defRPr>
            </a:lvl6pPr>
            <a:lvl7pPr marL="3200400" marR="0" lvl="6" indent="-304800" algn="l" rtl="0">
              <a:lnSpc>
                <a:spcPct val="115000"/>
              </a:lnSpc>
              <a:spcBef>
                <a:spcPts val="1600"/>
              </a:spcBef>
              <a:spcAft>
                <a:spcPts val="0"/>
              </a:spcAft>
              <a:buClr>
                <a:srgbClr val="3E3B3B"/>
              </a:buClr>
              <a:buSzPts val="1200"/>
              <a:buFont typeface="Source Sans Pro"/>
              <a:buChar char="●"/>
              <a:defRPr sz="1200" b="0" i="0" u="none" strike="noStrike" cap="none">
                <a:solidFill>
                  <a:srgbClr val="3E3B3B"/>
                </a:solidFill>
                <a:latin typeface="Source Sans Pro"/>
                <a:ea typeface="Source Sans Pro"/>
                <a:cs typeface="Source Sans Pro"/>
                <a:sym typeface="Source Sans Pro"/>
              </a:defRPr>
            </a:lvl7pPr>
            <a:lvl8pPr marL="3657600" marR="0" lvl="7" indent="-304800" algn="l" rtl="0">
              <a:lnSpc>
                <a:spcPct val="115000"/>
              </a:lnSpc>
              <a:spcBef>
                <a:spcPts val="1600"/>
              </a:spcBef>
              <a:spcAft>
                <a:spcPts val="0"/>
              </a:spcAft>
              <a:buClr>
                <a:srgbClr val="3E3B3B"/>
              </a:buClr>
              <a:buSzPts val="1200"/>
              <a:buFont typeface="Source Sans Pro"/>
              <a:buChar char="○"/>
              <a:defRPr sz="1200" b="0" i="0" u="none" strike="noStrike" cap="none">
                <a:solidFill>
                  <a:srgbClr val="3E3B3B"/>
                </a:solidFill>
                <a:latin typeface="Source Sans Pro"/>
                <a:ea typeface="Source Sans Pro"/>
                <a:cs typeface="Source Sans Pro"/>
                <a:sym typeface="Source Sans Pro"/>
              </a:defRPr>
            </a:lvl8pPr>
            <a:lvl9pPr marL="4114800" marR="0" lvl="8" indent="-304800" algn="l" rtl="0">
              <a:lnSpc>
                <a:spcPct val="115000"/>
              </a:lnSpc>
              <a:spcBef>
                <a:spcPts val="1600"/>
              </a:spcBef>
              <a:spcAft>
                <a:spcPts val="1600"/>
              </a:spcAft>
              <a:buClr>
                <a:srgbClr val="3E3B3B"/>
              </a:buClr>
              <a:buSzPts val="1200"/>
              <a:buFont typeface="Source Sans Pro"/>
              <a:buChar char="■"/>
              <a:defRPr sz="1200" b="0" i="0" u="none" strike="noStrike" cap="none">
                <a:solidFill>
                  <a:srgbClr val="3E3B3B"/>
                </a:solidFill>
                <a:latin typeface="Source Sans Pro"/>
                <a:ea typeface="Source Sans Pro"/>
                <a:cs typeface="Source Sans Pro"/>
                <a:sym typeface="Source Sans Pro"/>
              </a:defRPr>
            </a:lvl9pPr>
          </a:lstStyle>
          <a:p>
            <a:pPr marL="457200" marR="0" lvl="0" indent="-304800" algn="l" defTabSz="914400" rtl="0" eaLnBrk="1" fontAlgn="auto" latinLnBrk="0" hangingPunct="1">
              <a:lnSpc>
                <a:spcPct val="115000"/>
              </a:lnSpc>
              <a:spcBef>
                <a:spcPts val="0"/>
              </a:spcBef>
              <a:spcAft>
                <a:spcPts val="0"/>
              </a:spcAft>
              <a:buClr>
                <a:srgbClr val="3E3B3B"/>
              </a:buClr>
              <a:buSzPts val="1200"/>
              <a:buFont typeface="Source Sans Pro"/>
              <a:buChar char="●"/>
              <a:tabLst/>
              <a:defRPr/>
            </a:pPr>
            <a:endParaRPr kumimoji="0" lang="en-US" sz="1200" b="0" i="0" u="none" strike="noStrike" kern="0" cap="none" spc="0" normalizeH="0" baseline="0" noProof="0">
              <a:ln>
                <a:noFill/>
              </a:ln>
              <a:solidFill>
                <a:srgbClr val="3E3B3B"/>
              </a:solidFill>
              <a:effectLst/>
              <a:uLnTx/>
              <a:uFillTx/>
              <a:latin typeface="Source Sans Pro"/>
              <a:sym typeface="Source Sans Pro"/>
            </a:endParaRPr>
          </a:p>
        </p:txBody>
      </p:sp>
      <p:pic>
        <p:nvPicPr>
          <p:cNvPr id="35" name="Google Shape;124;p18"/>
          <p:cNvPicPr preferRelativeResize="0"/>
          <p:nvPr/>
        </p:nvPicPr>
        <p:blipFill>
          <a:blip r:embed="rId2">
            <a:alphaModFix/>
          </a:blip>
          <a:stretch>
            <a:fillRect/>
          </a:stretch>
        </p:blipFill>
        <p:spPr>
          <a:xfrm>
            <a:off x="6512010" y="1735030"/>
            <a:ext cx="552868" cy="531011"/>
          </a:xfrm>
          <a:prstGeom prst="rect">
            <a:avLst/>
          </a:prstGeom>
          <a:noFill/>
          <a:ln>
            <a:noFill/>
          </a:ln>
        </p:spPr>
      </p:pic>
      <p:pic>
        <p:nvPicPr>
          <p:cNvPr id="36" name="Google Shape;125;p18"/>
          <p:cNvPicPr preferRelativeResize="0"/>
          <p:nvPr/>
        </p:nvPicPr>
        <p:blipFill>
          <a:blip r:embed="rId3">
            <a:alphaModFix/>
          </a:blip>
          <a:stretch>
            <a:fillRect/>
          </a:stretch>
        </p:blipFill>
        <p:spPr>
          <a:xfrm>
            <a:off x="705142" y="1735016"/>
            <a:ext cx="552868" cy="531036"/>
          </a:xfrm>
          <a:prstGeom prst="rect">
            <a:avLst/>
          </a:prstGeom>
          <a:noFill/>
          <a:ln>
            <a:noFill/>
          </a:ln>
        </p:spPr>
      </p:pic>
      <p:sp>
        <p:nvSpPr>
          <p:cNvPr id="38" name="Google Shape;538;p54"/>
          <p:cNvSpPr txBox="1">
            <a:spLocks/>
          </p:cNvSpPr>
          <p:nvPr/>
        </p:nvSpPr>
        <p:spPr>
          <a:xfrm>
            <a:off x="456282" y="2567510"/>
            <a:ext cx="5252856" cy="2661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rgbClr val="3E3B3B"/>
              </a:buClr>
              <a:buSzPts val="1200"/>
              <a:buFont typeface="Source Sans Pro"/>
              <a:buChar char="●"/>
              <a:defRPr sz="1200" b="0" i="0" u="none" strike="noStrike" cap="none">
                <a:solidFill>
                  <a:srgbClr val="3E3B3B"/>
                </a:solidFill>
                <a:latin typeface="Source Sans Pro"/>
                <a:ea typeface="Source Sans Pro"/>
                <a:cs typeface="Source Sans Pro"/>
                <a:sym typeface="Source Sans Pro"/>
              </a:defRPr>
            </a:lvl1pPr>
            <a:lvl2pPr marL="914400" marR="0" lvl="1" indent="-304800" algn="l" rtl="0">
              <a:lnSpc>
                <a:spcPct val="115000"/>
              </a:lnSpc>
              <a:spcBef>
                <a:spcPts val="1600"/>
              </a:spcBef>
              <a:spcAft>
                <a:spcPts val="0"/>
              </a:spcAft>
              <a:buClr>
                <a:srgbClr val="3E3B3B"/>
              </a:buClr>
              <a:buSzPts val="1200"/>
              <a:buFont typeface="Source Sans Pro"/>
              <a:buChar char="○"/>
              <a:defRPr sz="1200" b="0" i="0" u="none" strike="noStrike" cap="none">
                <a:solidFill>
                  <a:srgbClr val="3E3B3B"/>
                </a:solidFill>
                <a:latin typeface="Source Sans Pro"/>
                <a:ea typeface="Source Sans Pro"/>
                <a:cs typeface="Source Sans Pro"/>
                <a:sym typeface="Source Sans Pro"/>
              </a:defRPr>
            </a:lvl2pPr>
            <a:lvl3pPr marL="1371600" marR="0" lvl="2" indent="-304800" algn="l" rtl="0">
              <a:lnSpc>
                <a:spcPct val="115000"/>
              </a:lnSpc>
              <a:spcBef>
                <a:spcPts val="1600"/>
              </a:spcBef>
              <a:spcAft>
                <a:spcPts val="0"/>
              </a:spcAft>
              <a:buClr>
                <a:srgbClr val="3E3B3B"/>
              </a:buClr>
              <a:buSzPts val="1200"/>
              <a:buFont typeface="Source Sans Pro"/>
              <a:buChar char="■"/>
              <a:defRPr sz="1200" b="0" i="0" u="none" strike="noStrike" cap="none">
                <a:solidFill>
                  <a:srgbClr val="3E3B3B"/>
                </a:solidFill>
                <a:latin typeface="Source Sans Pro"/>
                <a:ea typeface="Source Sans Pro"/>
                <a:cs typeface="Source Sans Pro"/>
                <a:sym typeface="Source Sans Pro"/>
              </a:defRPr>
            </a:lvl3pPr>
            <a:lvl4pPr marL="1828800" marR="0" lvl="3" indent="-304800" algn="l" rtl="0">
              <a:lnSpc>
                <a:spcPct val="115000"/>
              </a:lnSpc>
              <a:spcBef>
                <a:spcPts val="1600"/>
              </a:spcBef>
              <a:spcAft>
                <a:spcPts val="0"/>
              </a:spcAft>
              <a:buClr>
                <a:srgbClr val="3E3B3B"/>
              </a:buClr>
              <a:buSzPts val="1200"/>
              <a:buFont typeface="Source Sans Pro"/>
              <a:buChar char="●"/>
              <a:defRPr sz="1200" b="0" i="0" u="none" strike="noStrike" cap="none">
                <a:solidFill>
                  <a:srgbClr val="3E3B3B"/>
                </a:solidFill>
                <a:latin typeface="Source Sans Pro"/>
                <a:ea typeface="Source Sans Pro"/>
                <a:cs typeface="Source Sans Pro"/>
                <a:sym typeface="Source Sans Pro"/>
              </a:defRPr>
            </a:lvl4pPr>
            <a:lvl5pPr marL="2286000" marR="0" lvl="4" indent="-304800" algn="l" rtl="0">
              <a:lnSpc>
                <a:spcPct val="115000"/>
              </a:lnSpc>
              <a:spcBef>
                <a:spcPts val="1600"/>
              </a:spcBef>
              <a:spcAft>
                <a:spcPts val="0"/>
              </a:spcAft>
              <a:buClr>
                <a:srgbClr val="3E3B3B"/>
              </a:buClr>
              <a:buSzPts val="1200"/>
              <a:buFont typeface="Source Sans Pro"/>
              <a:buChar char="○"/>
              <a:defRPr sz="1200" b="0" i="0" u="none" strike="noStrike" cap="none">
                <a:solidFill>
                  <a:srgbClr val="3E3B3B"/>
                </a:solidFill>
                <a:latin typeface="Source Sans Pro"/>
                <a:ea typeface="Source Sans Pro"/>
                <a:cs typeface="Source Sans Pro"/>
                <a:sym typeface="Source Sans Pro"/>
              </a:defRPr>
            </a:lvl5pPr>
            <a:lvl6pPr marL="2743200" marR="0" lvl="5" indent="-304800" algn="l" rtl="0">
              <a:lnSpc>
                <a:spcPct val="115000"/>
              </a:lnSpc>
              <a:spcBef>
                <a:spcPts val="1600"/>
              </a:spcBef>
              <a:spcAft>
                <a:spcPts val="0"/>
              </a:spcAft>
              <a:buClr>
                <a:srgbClr val="3E3B3B"/>
              </a:buClr>
              <a:buSzPts val="1200"/>
              <a:buFont typeface="Source Sans Pro"/>
              <a:buChar char="■"/>
              <a:defRPr sz="1200" b="0" i="0" u="none" strike="noStrike" cap="none">
                <a:solidFill>
                  <a:srgbClr val="3E3B3B"/>
                </a:solidFill>
                <a:latin typeface="Source Sans Pro"/>
                <a:ea typeface="Source Sans Pro"/>
                <a:cs typeface="Source Sans Pro"/>
                <a:sym typeface="Source Sans Pro"/>
              </a:defRPr>
            </a:lvl6pPr>
            <a:lvl7pPr marL="3200400" marR="0" lvl="6" indent="-304800" algn="l" rtl="0">
              <a:lnSpc>
                <a:spcPct val="115000"/>
              </a:lnSpc>
              <a:spcBef>
                <a:spcPts val="1600"/>
              </a:spcBef>
              <a:spcAft>
                <a:spcPts val="0"/>
              </a:spcAft>
              <a:buClr>
                <a:srgbClr val="3E3B3B"/>
              </a:buClr>
              <a:buSzPts val="1200"/>
              <a:buFont typeface="Source Sans Pro"/>
              <a:buChar char="●"/>
              <a:defRPr sz="1200" b="0" i="0" u="none" strike="noStrike" cap="none">
                <a:solidFill>
                  <a:srgbClr val="3E3B3B"/>
                </a:solidFill>
                <a:latin typeface="Source Sans Pro"/>
                <a:ea typeface="Source Sans Pro"/>
                <a:cs typeface="Source Sans Pro"/>
                <a:sym typeface="Source Sans Pro"/>
              </a:defRPr>
            </a:lvl7pPr>
            <a:lvl8pPr marL="3657600" marR="0" lvl="7" indent="-304800" algn="l" rtl="0">
              <a:lnSpc>
                <a:spcPct val="115000"/>
              </a:lnSpc>
              <a:spcBef>
                <a:spcPts val="1600"/>
              </a:spcBef>
              <a:spcAft>
                <a:spcPts val="0"/>
              </a:spcAft>
              <a:buClr>
                <a:srgbClr val="3E3B3B"/>
              </a:buClr>
              <a:buSzPts val="1200"/>
              <a:buFont typeface="Source Sans Pro"/>
              <a:buChar char="○"/>
              <a:defRPr sz="1200" b="0" i="0" u="none" strike="noStrike" cap="none">
                <a:solidFill>
                  <a:srgbClr val="3E3B3B"/>
                </a:solidFill>
                <a:latin typeface="Source Sans Pro"/>
                <a:ea typeface="Source Sans Pro"/>
                <a:cs typeface="Source Sans Pro"/>
                <a:sym typeface="Source Sans Pro"/>
              </a:defRPr>
            </a:lvl8pPr>
            <a:lvl9pPr marL="4114800" marR="0" lvl="8" indent="-304800" algn="l" rtl="0">
              <a:lnSpc>
                <a:spcPct val="115000"/>
              </a:lnSpc>
              <a:spcBef>
                <a:spcPts val="1600"/>
              </a:spcBef>
              <a:spcAft>
                <a:spcPts val="1600"/>
              </a:spcAft>
              <a:buClr>
                <a:srgbClr val="3E3B3B"/>
              </a:buClr>
              <a:buSzPts val="1200"/>
              <a:buFont typeface="Source Sans Pro"/>
              <a:buChar char="■"/>
              <a:defRPr sz="1200" b="0" i="0" u="none" strike="noStrike" cap="none">
                <a:solidFill>
                  <a:srgbClr val="3E3B3B"/>
                </a:solidFill>
                <a:latin typeface="Source Sans Pro"/>
                <a:ea typeface="Source Sans Pro"/>
                <a:cs typeface="Source Sans Pro"/>
                <a:sym typeface="Source Sans Pro"/>
              </a:defRPr>
            </a:lvl9pPr>
          </a:lstStyle>
          <a:p>
            <a:pPr marL="457200" marR="0" lvl="0" indent="-304800" algn="l" defTabSz="914400" rtl="0" eaLnBrk="1" fontAlgn="auto" latinLnBrk="0" hangingPunct="1">
              <a:lnSpc>
                <a:spcPct val="100000"/>
              </a:lnSpc>
              <a:spcBef>
                <a:spcPts val="1000"/>
              </a:spcBef>
              <a:spcAft>
                <a:spcPts val="0"/>
              </a:spcAft>
              <a:buClr>
                <a:srgbClr val="000000"/>
              </a:buClr>
              <a:buSzPts val="1200"/>
              <a:buFont typeface="Source Sans Pro"/>
              <a:buChar char="●"/>
              <a:tabLst/>
              <a:defRPr/>
            </a:pPr>
            <a:r>
              <a:rPr kumimoji="0" lang="en-US" sz="1600" b="0" i="0" u="none" strike="noStrike" kern="0" cap="none" spc="0" normalizeH="0" baseline="0" noProof="0" dirty="0">
                <a:ln>
                  <a:noFill/>
                </a:ln>
                <a:solidFill>
                  <a:srgbClr val="000000"/>
                </a:solidFill>
                <a:effectLst/>
                <a:uLnTx/>
                <a:uFillTx/>
                <a:latin typeface="Source Sans Pro"/>
                <a:sym typeface="Source Sans Pro"/>
              </a:rPr>
              <a:t>Tron builds </a:t>
            </a:r>
            <a:r>
              <a:rPr kumimoji="0" lang="en-US" sz="1600" b="1" i="0" u="none" strike="noStrike" kern="0" cap="none" spc="0" normalizeH="0" baseline="0" noProof="0" dirty="0">
                <a:ln>
                  <a:noFill/>
                </a:ln>
                <a:solidFill>
                  <a:srgbClr val="000000"/>
                </a:solidFill>
                <a:effectLst/>
                <a:uLnTx/>
                <a:uFillTx/>
                <a:latin typeface="Source Sans Pro"/>
                <a:sym typeface="Source Sans Pro"/>
              </a:rPr>
              <a:t>collaborative partners to drive connected technology </a:t>
            </a:r>
          </a:p>
          <a:p>
            <a:pPr marL="457200" marR="0" lvl="0" indent="-304800" algn="l" defTabSz="914400" rtl="0" eaLnBrk="1" fontAlgn="auto" latinLnBrk="0" hangingPunct="1">
              <a:lnSpc>
                <a:spcPct val="100000"/>
              </a:lnSpc>
              <a:spcBef>
                <a:spcPts val="1000"/>
              </a:spcBef>
              <a:spcAft>
                <a:spcPts val="0"/>
              </a:spcAft>
              <a:buClr>
                <a:srgbClr val="000000"/>
              </a:buClr>
              <a:buSzPts val="1200"/>
              <a:buFont typeface="Source Sans Pro"/>
              <a:buChar char="●"/>
              <a:tabLst/>
              <a:defRPr/>
            </a:pPr>
            <a:r>
              <a:rPr kumimoji="0" lang="en-US" sz="1600" b="0" i="0" u="none" strike="noStrike" kern="0" cap="none" spc="0" normalizeH="0" baseline="0" noProof="0" dirty="0">
                <a:ln>
                  <a:noFill/>
                </a:ln>
                <a:solidFill>
                  <a:srgbClr val="000000"/>
                </a:solidFill>
                <a:effectLst/>
                <a:uLnTx/>
                <a:uFillTx/>
                <a:latin typeface="Source Sans Pro"/>
                <a:sym typeface="Source Sans Pro"/>
              </a:rPr>
              <a:t>Software &amp; industry </a:t>
            </a:r>
            <a:r>
              <a:rPr kumimoji="0" lang="en-US" sz="1600" b="1" i="0" u="none" strike="noStrike" kern="0" cap="none" spc="0" normalizeH="0" baseline="0" noProof="0" dirty="0">
                <a:ln>
                  <a:noFill/>
                </a:ln>
                <a:solidFill>
                  <a:srgbClr val="000000"/>
                </a:solidFill>
                <a:effectLst/>
                <a:uLnTx/>
                <a:uFillTx/>
                <a:latin typeface="Source Sans Pro"/>
                <a:sym typeface="Source Sans Pro"/>
              </a:rPr>
              <a:t>embedded in the warfighting units</a:t>
            </a:r>
          </a:p>
          <a:p>
            <a:pPr marL="457200" marR="0" lvl="0" indent="-304800" algn="l" defTabSz="914400" rtl="0" eaLnBrk="1" fontAlgn="auto" latinLnBrk="0" hangingPunct="1">
              <a:lnSpc>
                <a:spcPct val="100000"/>
              </a:lnSpc>
              <a:spcBef>
                <a:spcPts val="1000"/>
              </a:spcBef>
              <a:spcAft>
                <a:spcPts val="0"/>
              </a:spcAft>
              <a:buClr>
                <a:srgbClr val="000000"/>
              </a:buClr>
              <a:buSzPts val="1200"/>
              <a:buFont typeface="Source Sans Pro"/>
              <a:buChar char="●"/>
              <a:tabLst/>
              <a:defRPr/>
            </a:pPr>
            <a:r>
              <a:rPr kumimoji="0" lang="en-US" sz="1600" b="0" i="0" u="none" strike="noStrike" kern="0" cap="none" spc="0" normalizeH="0" baseline="0" noProof="0" dirty="0">
                <a:ln>
                  <a:noFill/>
                </a:ln>
                <a:solidFill>
                  <a:srgbClr val="000000"/>
                </a:solidFill>
                <a:effectLst/>
                <a:uLnTx/>
                <a:uFillTx/>
                <a:latin typeface="Source Sans Pro"/>
                <a:sym typeface="Source Sans Pro"/>
              </a:rPr>
              <a:t>Scaled cohort &amp; mentorship model results in </a:t>
            </a:r>
            <a:r>
              <a:rPr kumimoji="0" lang="en-US" sz="1600" b="1" i="0" u="none" strike="noStrike" kern="0" cap="none" spc="0" normalizeH="0" baseline="0" noProof="0" dirty="0">
                <a:ln>
                  <a:noFill/>
                </a:ln>
                <a:solidFill>
                  <a:srgbClr val="000000"/>
                </a:solidFill>
                <a:effectLst/>
                <a:uLnTx/>
                <a:uFillTx/>
                <a:latin typeface="Source Sans Pro"/>
                <a:sym typeface="Source Sans Pro"/>
              </a:rPr>
              <a:t>significant savings to the US taxpayer</a:t>
            </a:r>
          </a:p>
          <a:p>
            <a:pPr marL="457200" marR="0" lvl="0" indent="-304800" algn="l" defTabSz="914400" rtl="0" eaLnBrk="1" fontAlgn="auto" latinLnBrk="0" hangingPunct="1">
              <a:lnSpc>
                <a:spcPct val="100000"/>
              </a:lnSpc>
              <a:spcBef>
                <a:spcPts val="1000"/>
              </a:spcBef>
              <a:spcAft>
                <a:spcPts val="0"/>
              </a:spcAft>
              <a:buClr>
                <a:srgbClr val="000000"/>
              </a:buClr>
              <a:buSzPts val="1200"/>
              <a:buFont typeface="Source Sans Pro"/>
              <a:buChar char="●"/>
              <a:tabLst/>
              <a:defRPr/>
            </a:pPr>
            <a:r>
              <a:rPr kumimoji="0" lang="en-US" sz="1600" b="0" i="0" u="none" strike="noStrike" kern="0" cap="none" spc="0" normalizeH="0" baseline="0" noProof="0" dirty="0">
                <a:ln>
                  <a:noFill/>
                </a:ln>
                <a:solidFill>
                  <a:srgbClr val="000000"/>
                </a:solidFill>
                <a:effectLst/>
                <a:uLnTx/>
                <a:uFillTx/>
                <a:latin typeface="Source Sans Pro"/>
                <a:sym typeface="Source Sans Pro"/>
              </a:rPr>
              <a:t>Open source promotion benefits </a:t>
            </a:r>
            <a:r>
              <a:rPr kumimoji="0" lang="en-US" sz="1600" b="1" i="0" u="none" strike="noStrike" kern="0" cap="none" spc="0" normalizeH="0" baseline="0" noProof="0" dirty="0">
                <a:ln>
                  <a:noFill/>
                </a:ln>
                <a:solidFill>
                  <a:srgbClr val="000000"/>
                </a:solidFill>
                <a:effectLst/>
                <a:uLnTx/>
                <a:uFillTx/>
                <a:latin typeface="Source Sans Pro"/>
                <a:sym typeface="Source Sans Pro"/>
              </a:rPr>
              <a:t>both the government and industry</a:t>
            </a:r>
          </a:p>
          <a:p>
            <a:pPr marL="457200" marR="0" lvl="0" indent="-304800" algn="l" defTabSz="914400" rtl="0" eaLnBrk="1" fontAlgn="auto" latinLnBrk="0" hangingPunct="1">
              <a:lnSpc>
                <a:spcPct val="100000"/>
              </a:lnSpc>
              <a:spcBef>
                <a:spcPts val="1000"/>
              </a:spcBef>
              <a:spcAft>
                <a:spcPts val="0"/>
              </a:spcAft>
              <a:buClr>
                <a:srgbClr val="000000"/>
              </a:buClr>
              <a:buSzPts val="1200"/>
              <a:buFont typeface="Source Sans Pro"/>
              <a:buChar char="●"/>
              <a:tabLst/>
              <a:defRPr/>
            </a:pPr>
            <a:r>
              <a:rPr kumimoji="0" lang="en-US" sz="1600" b="0" i="0" u="none" strike="noStrike" kern="0" cap="none" spc="0" normalizeH="0" baseline="0" noProof="0" dirty="0">
                <a:ln>
                  <a:noFill/>
                </a:ln>
                <a:solidFill>
                  <a:srgbClr val="000000"/>
                </a:solidFill>
                <a:effectLst/>
                <a:uLnTx/>
                <a:uFillTx/>
                <a:latin typeface="Source Sans Pro"/>
                <a:sym typeface="Source Sans Pro"/>
              </a:rPr>
              <a:t>Learn more at </a:t>
            </a:r>
            <a:r>
              <a:rPr kumimoji="0" lang="en-US" sz="1600" b="1" i="0" u="none" strike="noStrike" kern="0" cap="none" spc="0" normalizeH="0" baseline="0" noProof="0" dirty="0">
                <a:ln>
                  <a:noFill/>
                </a:ln>
                <a:solidFill>
                  <a:srgbClr val="000000"/>
                </a:solidFill>
                <a:effectLst/>
                <a:uLnTx/>
                <a:uFillTx/>
                <a:latin typeface="Source Sans Pro"/>
                <a:sym typeface="Source Sans Pro"/>
              </a:rPr>
              <a:t>tron.dso.mil</a:t>
            </a:r>
          </a:p>
          <a:p>
            <a:pPr marL="457200" marR="0" lvl="0" indent="0" algn="l" defTabSz="914400" rtl="0" eaLnBrk="1" fontAlgn="auto" latinLnBrk="0" hangingPunct="1">
              <a:lnSpc>
                <a:spcPct val="100000"/>
              </a:lnSpc>
              <a:spcBef>
                <a:spcPts val="1000"/>
              </a:spcBef>
              <a:spcAft>
                <a:spcPts val="0"/>
              </a:spcAft>
              <a:buClr>
                <a:srgbClr val="3E3B3B"/>
              </a:buClr>
              <a:buSzPts val="1200"/>
              <a:buFont typeface="Source Sans Pro"/>
              <a:buNone/>
              <a:tabLst/>
              <a:defRPr/>
            </a:pPr>
            <a:endParaRPr kumimoji="0" lang="en-US" sz="1600" b="0" i="0" u="none" strike="noStrike" kern="0" cap="none" spc="0" normalizeH="0" baseline="0" noProof="0" dirty="0">
              <a:ln>
                <a:noFill/>
              </a:ln>
              <a:solidFill>
                <a:srgbClr val="000000"/>
              </a:solidFill>
              <a:effectLst/>
              <a:uLnTx/>
              <a:uFillTx/>
              <a:latin typeface="Source Sans Pro"/>
              <a:sym typeface="Source Sans Pro"/>
            </a:endParaRPr>
          </a:p>
          <a:p>
            <a:pPr marL="457200" marR="0" lvl="0" indent="0" algn="l" defTabSz="914400" rtl="0" eaLnBrk="1" fontAlgn="auto" latinLnBrk="0" hangingPunct="1">
              <a:lnSpc>
                <a:spcPct val="115000"/>
              </a:lnSpc>
              <a:spcBef>
                <a:spcPts val="0"/>
              </a:spcBef>
              <a:spcAft>
                <a:spcPts val="0"/>
              </a:spcAft>
              <a:buClr>
                <a:srgbClr val="3E3B3B"/>
              </a:buClr>
              <a:buSzPts val="1200"/>
              <a:buFont typeface="Source Sans Pro"/>
              <a:buNone/>
              <a:tabLst/>
              <a:defRPr/>
            </a:pPr>
            <a:endParaRPr kumimoji="0" lang="en-US" sz="1400" b="0" i="0" u="none" strike="noStrike" kern="0" cap="none" spc="0" normalizeH="0" baseline="0" noProof="0" dirty="0">
              <a:ln>
                <a:noFill/>
              </a:ln>
              <a:solidFill>
                <a:srgbClr val="3E3B3B"/>
              </a:solidFill>
              <a:effectLst/>
              <a:uLnTx/>
              <a:uFillTx/>
              <a:latin typeface="Source Sans Pro"/>
              <a:sym typeface="Source Sans Pro"/>
            </a:endParaRPr>
          </a:p>
        </p:txBody>
      </p:sp>
      <p:sp>
        <p:nvSpPr>
          <p:cNvPr id="39" name="Google Shape;539;p54"/>
          <p:cNvSpPr txBox="1">
            <a:spLocks/>
          </p:cNvSpPr>
          <p:nvPr/>
        </p:nvSpPr>
        <p:spPr>
          <a:xfrm>
            <a:off x="571756" y="2249960"/>
            <a:ext cx="1127919" cy="39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3E3B3B"/>
              </a:buClr>
              <a:buSzPts val="1400"/>
              <a:buFont typeface="Source Sans Pro"/>
              <a:buNone/>
              <a:defRPr sz="1200" b="1" i="0" u="none" strike="noStrike" cap="none">
                <a:solidFill>
                  <a:srgbClr val="3E3B3B"/>
                </a:solidFill>
                <a:latin typeface="Source Sans Pro"/>
                <a:ea typeface="Source Sans Pro"/>
                <a:cs typeface="Source Sans Pro"/>
                <a:sym typeface="Source Sans Pro"/>
              </a:defRPr>
            </a:lvl1pPr>
            <a:lvl2pPr marL="914400" marR="0" lvl="1" indent="-317500" algn="l" rtl="0">
              <a:lnSpc>
                <a:spcPct val="115000"/>
              </a:lnSpc>
              <a:spcBef>
                <a:spcPts val="0"/>
              </a:spcBef>
              <a:spcAft>
                <a:spcPts val="0"/>
              </a:spcAft>
              <a:buClr>
                <a:srgbClr val="3E3B3B"/>
              </a:buClr>
              <a:buSzPts val="1400"/>
              <a:buFont typeface="Source Sans Pro"/>
              <a:buNone/>
              <a:defRPr sz="1200" b="1" i="0" u="none" strike="noStrike" cap="none">
                <a:solidFill>
                  <a:srgbClr val="3E3B3B"/>
                </a:solidFill>
                <a:latin typeface="Source Sans Pro"/>
                <a:ea typeface="Source Sans Pro"/>
                <a:cs typeface="Source Sans Pro"/>
                <a:sym typeface="Source Sans Pro"/>
              </a:defRPr>
            </a:lvl2pPr>
            <a:lvl3pPr marL="1371600" marR="0" lvl="2" indent="-317500" algn="l" rtl="0">
              <a:lnSpc>
                <a:spcPct val="115000"/>
              </a:lnSpc>
              <a:spcBef>
                <a:spcPts val="0"/>
              </a:spcBef>
              <a:spcAft>
                <a:spcPts val="0"/>
              </a:spcAft>
              <a:buClr>
                <a:srgbClr val="3E3B3B"/>
              </a:buClr>
              <a:buSzPts val="1400"/>
              <a:buFont typeface="Source Sans Pro"/>
              <a:buNone/>
              <a:defRPr sz="1200" b="1" i="0" u="none" strike="noStrike" cap="none">
                <a:solidFill>
                  <a:srgbClr val="3E3B3B"/>
                </a:solidFill>
                <a:latin typeface="Source Sans Pro"/>
                <a:ea typeface="Source Sans Pro"/>
                <a:cs typeface="Source Sans Pro"/>
                <a:sym typeface="Source Sans Pro"/>
              </a:defRPr>
            </a:lvl3pPr>
            <a:lvl4pPr marL="1828800" marR="0" lvl="3" indent="-317500" algn="l" rtl="0">
              <a:lnSpc>
                <a:spcPct val="115000"/>
              </a:lnSpc>
              <a:spcBef>
                <a:spcPts val="0"/>
              </a:spcBef>
              <a:spcAft>
                <a:spcPts val="0"/>
              </a:spcAft>
              <a:buClr>
                <a:srgbClr val="3E3B3B"/>
              </a:buClr>
              <a:buSzPts val="1400"/>
              <a:buFont typeface="Source Sans Pro"/>
              <a:buNone/>
              <a:defRPr sz="1200" b="1" i="0" u="none" strike="noStrike" cap="none">
                <a:solidFill>
                  <a:srgbClr val="3E3B3B"/>
                </a:solidFill>
                <a:latin typeface="Source Sans Pro"/>
                <a:ea typeface="Source Sans Pro"/>
                <a:cs typeface="Source Sans Pro"/>
                <a:sym typeface="Source Sans Pro"/>
              </a:defRPr>
            </a:lvl4pPr>
            <a:lvl5pPr marL="2286000" marR="0" lvl="4" indent="-317500" algn="l" rtl="0">
              <a:lnSpc>
                <a:spcPct val="115000"/>
              </a:lnSpc>
              <a:spcBef>
                <a:spcPts val="0"/>
              </a:spcBef>
              <a:spcAft>
                <a:spcPts val="0"/>
              </a:spcAft>
              <a:buClr>
                <a:srgbClr val="3E3B3B"/>
              </a:buClr>
              <a:buSzPts val="1400"/>
              <a:buFont typeface="Source Sans Pro"/>
              <a:buNone/>
              <a:defRPr sz="1200" b="1" i="0" u="none" strike="noStrike" cap="none">
                <a:solidFill>
                  <a:srgbClr val="3E3B3B"/>
                </a:solidFill>
                <a:latin typeface="Source Sans Pro"/>
                <a:ea typeface="Source Sans Pro"/>
                <a:cs typeface="Source Sans Pro"/>
                <a:sym typeface="Source Sans Pro"/>
              </a:defRPr>
            </a:lvl5pPr>
            <a:lvl6pPr marL="2743200" marR="0" lvl="5" indent="-317500" algn="l" rtl="0">
              <a:lnSpc>
                <a:spcPct val="115000"/>
              </a:lnSpc>
              <a:spcBef>
                <a:spcPts val="0"/>
              </a:spcBef>
              <a:spcAft>
                <a:spcPts val="0"/>
              </a:spcAft>
              <a:buClr>
                <a:srgbClr val="3E3B3B"/>
              </a:buClr>
              <a:buSzPts val="1400"/>
              <a:buFont typeface="Source Sans Pro"/>
              <a:buNone/>
              <a:defRPr sz="1200" b="1" i="0" u="none" strike="noStrike" cap="none">
                <a:solidFill>
                  <a:srgbClr val="3E3B3B"/>
                </a:solidFill>
                <a:latin typeface="Source Sans Pro"/>
                <a:ea typeface="Source Sans Pro"/>
                <a:cs typeface="Source Sans Pro"/>
                <a:sym typeface="Source Sans Pro"/>
              </a:defRPr>
            </a:lvl6pPr>
            <a:lvl7pPr marL="3200400" marR="0" lvl="6" indent="-317500" algn="l" rtl="0">
              <a:lnSpc>
                <a:spcPct val="115000"/>
              </a:lnSpc>
              <a:spcBef>
                <a:spcPts val="0"/>
              </a:spcBef>
              <a:spcAft>
                <a:spcPts val="0"/>
              </a:spcAft>
              <a:buClr>
                <a:srgbClr val="3E3B3B"/>
              </a:buClr>
              <a:buSzPts val="1400"/>
              <a:buFont typeface="Source Sans Pro"/>
              <a:buNone/>
              <a:defRPr sz="1200" b="1" i="0" u="none" strike="noStrike" cap="none">
                <a:solidFill>
                  <a:srgbClr val="3E3B3B"/>
                </a:solidFill>
                <a:latin typeface="Source Sans Pro"/>
                <a:ea typeface="Source Sans Pro"/>
                <a:cs typeface="Source Sans Pro"/>
                <a:sym typeface="Source Sans Pro"/>
              </a:defRPr>
            </a:lvl7pPr>
            <a:lvl8pPr marL="3657600" marR="0" lvl="7" indent="-317500" algn="l" rtl="0">
              <a:lnSpc>
                <a:spcPct val="115000"/>
              </a:lnSpc>
              <a:spcBef>
                <a:spcPts val="0"/>
              </a:spcBef>
              <a:spcAft>
                <a:spcPts val="0"/>
              </a:spcAft>
              <a:buClr>
                <a:srgbClr val="3E3B3B"/>
              </a:buClr>
              <a:buSzPts val="1400"/>
              <a:buFont typeface="Source Sans Pro"/>
              <a:buNone/>
              <a:defRPr sz="1200" b="1" i="0" u="none" strike="noStrike" cap="none">
                <a:solidFill>
                  <a:srgbClr val="3E3B3B"/>
                </a:solidFill>
                <a:latin typeface="Source Sans Pro"/>
                <a:ea typeface="Source Sans Pro"/>
                <a:cs typeface="Source Sans Pro"/>
                <a:sym typeface="Source Sans Pro"/>
              </a:defRPr>
            </a:lvl8pPr>
            <a:lvl9pPr marL="4114800" marR="0" lvl="8" indent="-317500" algn="l" rtl="0">
              <a:lnSpc>
                <a:spcPct val="115000"/>
              </a:lnSpc>
              <a:spcBef>
                <a:spcPts val="0"/>
              </a:spcBef>
              <a:spcAft>
                <a:spcPts val="0"/>
              </a:spcAft>
              <a:buClr>
                <a:srgbClr val="3E3B3B"/>
              </a:buClr>
              <a:buSzPts val="1400"/>
              <a:buFont typeface="Source Sans Pro"/>
              <a:buNone/>
              <a:defRPr sz="1200" b="1" i="0" u="none" strike="noStrike" cap="none">
                <a:solidFill>
                  <a:srgbClr val="3E3B3B"/>
                </a:solidFill>
                <a:latin typeface="Source Sans Pro"/>
                <a:ea typeface="Source Sans Pro"/>
                <a:cs typeface="Source Sans Pro"/>
                <a:sym typeface="Source Sans Pro"/>
              </a:defRPr>
            </a:lvl9pPr>
          </a:lstStyle>
          <a:p>
            <a:pPr marL="0" marR="0" lvl="0" indent="0" algn="l" defTabSz="914400" rtl="0" eaLnBrk="1" fontAlgn="auto" latinLnBrk="0" hangingPunct="1">
              <a:lnSpc>
                <a:spcPct val="115000"/>
              </a:lnSpc>
              <a:spcBef>
                <a:spcPts val="0"/>
              </a:spcBef>
              <a:spcAft>
                <a:spcPts val="0"/>
              </a:spcAft>
              <a:buClr>
                <a:srgbClr val="3E3B3B"/>
              </a:buClr>
              <a:buSzPts val="1400"/>
              <a:buFont typeface="Source Sans Pro"/>
              <a:buNone/>
              <a:tabLst/>
              <a:defRPr/>
            </a:pPr>
            <a:r>
              <a:rPr kumimoji="0" lang="en-US" sz="1600" b="1" i="0" u="none" strike="noStrike" kern="0" cap="none" spc="0" normalizeH="0" baseline="0" noProof="0">
                <a:ln>
                  <a:noFill/>
                </a:ln>
                <a:solidFill>
                  <a:srgbClr val="3E3B3B"/>
                </a:solidFill>
                <a:effectLst/>
                <a:uLnTx/>
                <a:uFillTx/>
                <a:latin typeface="Source Sans Pro"/>
                <a:sym typeface="Source Sans Pro"/>
              </a:rPr>
              <a:t>Growth</a:t>
            </a:r>
          </a:p>
        </p:txBody>
      </p:sp>
      <p:sp>
        <p:nvSpPr>
          <p:cNvPr id="51" name="Google Shape;540;p54"/>
          <p:cNvSpPr txBox="1">
            <a:spLocks/>
          </p:cNvSpPr>
          <p:nvPr/>
        </p:nvSpPr>
        <p:spPr>
          <a:xfrm>
            <a:off x="6409403" y="2183948"/>
            <a:ext cx="3425400" cy="39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3E3B3B"/>
              </a:buClr>
              <a:buSzPts val="1400"/>
              <a:buFont typeface="Source Sans Pro"/>
              <a:buNone/>
              <a:defRPr sz="1200" b="1" i="0" u="none" strike="noStrike" cap="none">
                <a:solidFill>
                  <a:srgbClr val="3E3B3B"/>
                </a:solidFill>
                <a:latin typeface="Source Sans Pro"/>
                <a:ea typeface="Source Sans Pro"/>
                <a:cs typeface="Source Sans Pro"/>
                <a:sym typeface="Source Sans Pro"/>
              </a:defRPr>
            </a:lvl1pPr>
            <a:lvl2pPr marL="914400" marR="0" lvl="1" indent="-317500" algn="l" rtl="0">
              <a:lnSpc>
                <a:spcPct val="115000"/>
              </a:lnSpc>
              <a:spcBef>
                <a:spcPts val="0"/>
              </a:spcBef>
              <a:spcAft>
                <a:spcPts val="0"/>
              </a:spcAft>
              <a:buClr>
                <a:srgbClr val="3E3B3B"/>
              </a:buClr>
              <a:buSzPts val="1400"/>
              <a:buFont typeface="Source Sans Pro"/>
              <a:buNone/>
              <a:defRPr sz="1200" b="1" i="0" u="none" strike="noStrike" cap="none">
                <a:solidFill>
                  <a:srgbClr val="3E3B3B"/>
                </a:solidFill>
                <a:latin typeface="Source Sans Pro"/>
                <a:ea typeface="Source Sans Pro"/>
                <a:cs typeface="Source Sans Pro"/>
                <a:sym typeface="Source Sans Pro"/>
              </a:defRPr>
            </a:lvl2pPr>
            <a:lvl3pPr marL="1371600" marR="0" lvl="2" indent="-317500" algn="l" rtl="0">
              <a:lnSpc>
                <a:spcPct val="115000"/>
              </a:lnSpc>
              <a:spcBef>
                <a:spcPts val="0"/>
              </a:spcBef>
              <a:spcAft>
                <a:spcPts val="0"/>
              </a:spcAft>
              <a:buClr>
                <a:srgbClr val="3E3B3B"/>
              </a:buClr>
              <a:buSzPts val="1400"/>
              <a:buFont typeface="Source Sans Pro"/>
              <a:buNone/>
              <a:defRPr sz="1200" b="1" i="0" u="none" strike="noStrike" cap="none">
                <a:solidFill>
                  <a:srgbClr val="3E3B3B"/>
                </a:solidFill>
                <a:latin typeface="Source Sans Pro"/>
                <a:ea typeface="Source Sans Pro"/>
                <a:cs typeface="Source Sans Pro"/>
                <a:sym typeface="Source Sans Pro"/>
              </a:defRPr>
            </a:lvl3pPr>
            <a:lvl4pPr marL="1828800" marR="0" lvl="3" indent="-317500" algn="l" rtl="0">
              <a:lnSpc>
                <a:spcPct val="115000"/>
              </a:lnSpc>
              <a:spcBef>
                <a:spcPts val="0"/>
              </a:spcBef>
              <a:spcAft>
                <a:spcPts val="0"/>
              </a:spcAft>
              <a:buClr>
                <a:srgbClr val="3E3B3B"/>
              </a:buClr>
              <a:buSzPts val="1400"/>
              <a:buFont typeface="Source Sans Pro"/>
              <a:buNone/>
              <a:defRPr sz="1200" b="1" i="0" u="none" strike="noStrike" cap="none">
                <a:solidFill>
                  <a:srgbClr val="3E3B3B"/>
                </a:solidFill>
                <a:latin typeface="Source Sans Pro"/>
                <a:ea typeface="Source Sans Pro"/>
                <a:cs typeface="Source Sans Pro"/>
                <a:sym typeface="Source Sans Pro"/>
              </a:defRPr>
            </a:lvl4pPr>
            <a:lvl5pPr marL="2286000" marR="0" lvl="4" indent="-317500" algn="l" rtl="0">
              <a:lnSpc>
                <a:spcPct val="115000"/>
              </a:lnSpc>
              <a:spcBef>
                <a:spcPts val="0"/>
              </a:spcBef>
              <a:spcAft>
                <a:spcPts val="0"/>
              </a:spcAft>
              <a:buClr>
                <a:srgbClr val="3E3B3B"/>
              </a:buClr>
              <a:buSzPts val="1400"/>
              <a:buFont typeface="Source Sans Pro"/>
              <a:buNone/>
              <a:defRPr sz="1200" b="1" i="0" u="none" strike="noStrike" cap="none">
                <a:solidFill>
                  <a:srgbClr val="3E3B3B"/>
                </a:solidFill>
                <a:latin typeface="Source Sans Pro"/>
                <a:ea typeface="Source Sans Pro"/>
                <a:cs typeface="Source Sans Pro"/>
                <a:sym typeface="Source Sans Pro"/>
              </a:defRPr>
            </a:lvl5pPr>
            <a:lvl6pPr marL="2743200" marR="0" lvl="5" indent="-317500" algn="l" rtl="0">
              <a:lnSpc>
                <a:spcPct val="115000"/>
              </a:lnSpc>
              <a:spcBef>
                <a:spcPts val="0"/>
              </a:spcBef>
              <a:spcAft>
                <a:spcPts val="0"/>
              </a:spcAft>
              <a:buClr>
                <a:srgbClr val="3E3B3B"/>
              </a:buClr>
              <a:buSzPts val="1400"/>
              <a:buFont typeface="Source Sans Pro"/>
              <a:buNone/>
              <a:defRPr sz="1200" b="1" i="0" u="none" strike="noStrike" cap="none">
                <a:solidFill>
                  <a:srgbClr val="3E3B3B"/>
                </a:solidFill>
                <a:latin typeface="Source Sans Pro"/>
                <a:ea typeface="Source Sans Pro"/>
                <a:cs typeface="Source Sans Pro"/>
                <a:sym typeface="Source Sans Pro"/>
              </a:defRPr>
            </a:lvl6pPr>
            <a:lvl7pPr marL="3200400" marR="0" lvl="6" indent="-317500" algn="l" rtl="0">
              <a:lnSpc>
                <a:spcPct val="115000"/>
              </a:lnSpc>
              <a:spcBef>
                <a:spcPts val="0"/>
              </a:spcBef>
              <a:spcAft>
                <a:spcPts val="0"/>
              </a:spcAft>
              <a:buClr>
                <a:srgbClr val="3E3B3B"/>
              </a:buClr>
              <a:buSzPts val="1400"/>
              <a:buFont typeface="Source Sans Pro"/>
              <a:buNone/>
              <a:defRPr sz="1200" b="1" i="0" u="none" strike="noStrike" cap="none">
                <a:solidFill>
                  <a:srgbClr val="3E3B3B"/>
                </a:solidFill>
                <a:latin typeface="Source Sans Pro"/>
                <a:ea typeface="Source Sans Pro"/>
                <a:cs typeface="Source Sans Pro"/>
                <a:sym typeface="Source Sans Pro"/>
              </a:defRPr>
            </a:lvl7pPr>
            <a:lvl8pPr marL="3657600" marR="0" lvl="7" indent="-317500" algn="l" rtl="0">
              <a:lnSpc>
                <a:spcPct val="115000"/>
              </a:lnSpc>
              <a:spcBef>
                <a:spcPts val="0"/>
              </a:spcBef>
              <a:spcAft>
                <a:spcPts val="0"/>
              </a:spcAft>
              <a:buClr>
                <a:srgbClr val="3E3B3B"/>
              </a:buClr>
              <a:buSzPts val="1400"/>
              <a:buFont typeface="Source Sans Pro"/>
              <a:buNone/>
              <a:defRPr sz="1200" b="1" i="0" u="none" strike="noStrike" cap="none">
                <a:solidFill>
                  <a:srgbClr val="3E3B3B"/>
                </a:solidFill>
                <a:latin typeface="Source Sans Pro"/>
                <a:ea typeface="Source Sans Pro"/>
                <a:cs typeface="Source Sans Pro"/>
                <a:sym typeface="Source Sans Pro"/>
              </a:defRPr>
            </a:lvl8pPr>
            <a:lvl9pPr marL="4114800" marR="0" lvl="8" indent="-317500" algn="l" rtl="0">
              <a:lnSpc>
                <a:spcPct val="115000"/>
              </a:lnSpc>
              <a:spcBef>
                <a:spcPts val="0"/>
              </a:spcBef>
              <a:spcAft>
                <a:spcPts val="0"/>
              </a:spcAft>
              <a:buClr>
                <a:srgbClr val="3E3B3B"/>
              </a:buClr>
              <a:buSzPts val="1400"/>
              <a:buFont typeface="Source Sans Pro"/>
              <a:buNone/>
              <a:defRPr sz="1200" b="1" i="0" u="none" strike="noStrike" cap="none">
                <a:solidFill>
                  <a:srgbClr val="3E3B3B"/>
                </a:solidFill>
                <a:latin typeface="Source Sans Pro"/>
                <a:ea typeface="Source Sans Pro"/>
                <a:cs typeface="Source Sans Pro"/>
                <a:sym typeface="Source Sans Pro"/>
              </a:defRPr>
            </a:lvl9pPr>
          </a:lstStyle>
          <a:p>
            <a:pPr marL="0" marR="0" lvl="0" indent="0" algn="l" defTabSz="914400" rtl="0" eaLnBrk="1" fontAlgn="auto" latinLnBrk="0" hangingPunct="1">
              <a:lnSpc>
                <a:spcPct val="115000"/>
              </a:lnSpc>
              <a:spcBef>
                <a:spcPts val="0"/>
              </a:spcBef>
              <a:spcAft>
                <a:spcPts val="0"/>
              </a:spcAft>
              <a:buClr>
                <a:srgbClr val="3E3B3B"/>
              </a:buClr>
              <a:buSzPts val="1400"/>
              <a:buFont typeface="Source Sans Pro"/>
              <a:buNone/>
              <a:tabLst/>
              <a:defRPr/>
            </a:pPr>
            <a:r>
              <a:rPr kumimoji="0" lang="en-US" sz="1600" b="1" i="0" u="none" strike="noStrike" kern="0" cap="none" spc="0" normalizeH="0" baseline="0" noProof="0" dirty="0">
                <a:ln>
                  <a:noFill/>
                </a:ln>
                <a:solidFill>
                  <a:srgbClr val="3E3B3B"/>
                </a:solidFill>
                <a:effectLst/>
                <a:uLnTx/>
                <a:uFillTx/>
                <a:latin typeface="Source Sans Pro"/>
                <a:sym typeface="Source Sans Pro"/>
              </a:rPr>
              <a:t>Community</a:t>
            </a:r>
          </a:p>
        </p:txBody>
      </p:sp>
      <p:grpSp>
        <p:nvGrpSpPr>
          <p:cNvPr id="64" name="Group 63"/>
          <p:cNvGrpSpPr/>
          <p:nvPr/>
        </p:nvGrpSpPr>
        <p:grpSpPr>
          <a:xfrm>
            <a:off x="6910750" y="2639351"/>
            <a:ext cx="4214446" cy="3025825"/>
            <a:chOff x="6910750" y="2639351"/>
            <a:chExt cx="4214446" cy="3025825"/>
          </a:xfrm>
        </p:grpSpPr>
        <p:pic>
          <p:nvPicPr>
            <p:cNvPr id="52" name="Google Shape;541;p54"/>
            <p:cNvPicPr preferRelativeResize="0"/>
            <p:nvPr/>
          </p:nvPicPr>
          <p:blipFill>
            <a:blip r:embed="rId4">
              <a:alphaModFix/>
            </a:blip>
            <a:stretch>
              <a:fillRect/>
            </a:stretch>
          </p:blipFill>
          <p:spPr>
            <a:xfrm>
              <a:off x="10064631" y="2744500"/>
              <a:ext cx="899975" cy="759839"/>
            </a:xfrm>
            <a:prstGeom prst="rect">
              <a:avLst/>
            </a:prstGeom>
            <a:noFill/>
            <a:ln>
              <a:noFill/>
            </a:ln>
          </p:spPr>
        </p:pic>
        <p:pic>
          <p:nvPicPr>
            <p:cNvPr id="53" name="Google Shape;542;p54"/>
            <p:cNvPicPr preferRelativeResize="0"/>
            <p:nvPr/>
          </p:nvPicPr>
          <p:blipFill>
            <a:blip r:embed="rId5">
              <a:alphaModFix/>
            </a:blip>
            <a:stretch>
              <a:fillRect/>
            </a:stretch>
          </p:blipFill>
          <p:spPr>
            <a:xfrm>
              <a:off x="7211629" y="3843383"/>
              <a:ext cx="619330" cy="642215"/>
            </a:xfrm>
            <a:prstGeom prst="rect">
              <a:avLst/>
            </a:prstGeom>
            <a:noFill/>
            <a:ln>
              <a:noFill/>
            </a:ln>
          </p:spPr>
        </p:pic>
        <p:pic>
          <p:nvPicPr>
            <p:cNvPr id="55" name="Google Shape;544;p54"/>
            <p:cNvPicPr preferRelativeResize="0"/>
            <p:nvPr/>
          </p:nvPicPr>
          <p:blipFill>
            <a:blip r:embed="rId6">
              <a:alphaModFix/>
            </a:blip>
            <a:stretch>
              <a:fillRect/>
            </a:stretch>
          </p:blipFill>
          <p:spPr>
            <a:xfrm>
              <a:off x="8345003" y="3850378"/>
              <a:ext cx="1323470" cy="628216"/>
            </a:xfrm>
            <a:prstGeom prst="rect">
              <a:avLst/>
            </a:prstGeom>
            <a:noFill/>
            <a:ln>
              <a:noFill/>
            </a:ln>
          </p:spPr>
        </p:pic>
        <p:pic>
          <p:nvPicPr>
            <p:cNvPr id="56" name="Google Shape;545;p54"/>
            <p:cNvPicPr preferRelativeResize="0"/>
            <p:nvPr/>
          </p:nvPicPr>
          <p:blipFill>
            <a:blip r:embed="rId7">
              <a:alphaModFix/>
            </a:blip>
            <a:stretch>
              <a:fillRect/>
            </a:stretch>
          </p:blipFill>
          <p:spPr>
            <a:xfrm>
              <a:off x="6910750" y="4951741"/>
              <a:ext cx="1221045" cy="701037"/>
            </a:xfrm>
            <a:prstGeom prst="rect">
              <a:avLst/>
            </a:prstGeom>
            <a:noFill/>
            <a:ln>
              <a:noFill/>
            </a:ln>
          </p:spPr>
        </p:pic>
        <p:pic>
          <p:nvPicPr>
            <p:cNvPr id="57" name="Google Shape;546;p54"/>
            <p:cNvPicPr preferRelativeResize="0"/>
            <p:nvPr/>
          </p:nvPicPr>
          <p:blipFill>
            <a:blip r:embed="rId8">
              <a:alphaModFix/>
            </a:blip>
            <a:stretch>
              <a:fillRect/>
            </a:stretch>
          </p:blipFill>
          <p:spPr>
            <a:xfrm>
              <a:off x="8635630" y="4824626"/>
              <a:ext cx="815446" cy="840550"/>
            </a:xfrm>
            <a:prstGeom prst="rect">
              <a:avLst/>
            </a:prstGeom>
            <a:noFill/>
            <a:ln>
              <a:noFill/>
            </a:ln>
          </p:spPr>
        </p:pic>
        <p:pic>
          <p:nvPicPr>
            <p:cNvPr id="58" name="Google Shape;547;p54"/>
            <p:cNvPicPr preferRelativeResize="0"/>
            <p:nvPr/>
          </p:nvPicPr>
          <p:blipFill>
            <a:blip r:embed="rId9">
              <a:alphaModFix/>
            </a:blip>
            <a:stretch>
              <a:fillRect/>
            </a:stretch>
          </p:blipFill>
          <p:spPr>
            <a:xfrm>
              <a:off x="8672208" y="2792097"/>
              <a:ext cx="742267" cy="759834"/>
            </a:xfrm>
            <a:prstGeom prst="rect">
              <a:avLst/>
            </a:prstGeom>
            <a:noFill/>
            <a:ln>
              <a:noFill/>
            </a:ln>
          </p:spPr>
        </p:pic>
        <p:pic>
          <p:nvPicPr>
            <p:cNvPr id="59" name="Google Shape;548;p54"/>
            <p:cNvPicPr preferRelativeResize="0"/>
            <p:nvPr/>
          </p:nvPicPr>
          <p:blipFill>
            <a:blip r:embed="rId10">
              <a:alphaModFix/>
            </a:blip>
            <a:stretch>
              <a:fillRect/>
            </a:stretch>
          </p:blipFill>
          <p:spPr>
            <a:xfrm>
              <a:off x="10143475" y="3778450"/>
              <a:ext cx="742275" cy="772075"/>
            </a:xfrm>
            <a:prstGeom prst="rect">
              <a:avLst/>
            </a:prstGeom>
            <a:noFill/>
            <a:ln>
              <a:noFill/>
            </a:ln>
          </p:spPr>
        </p:pic>
        <p:pic>
          <p:nvPicPr>
            <p:cNvPr id="60" name="Google Shape;549;p54"/>
            <p:cNvPicPr preferRelativeResize="0"/>
            <p:nvPr/>
          </p:nvPicPr>
          <p:blipFill>
            <a:blip r:embed="rId11">
              <a:alphaModFix/>
            </a:blip>
            <a:stretch>
              <a:fillRect/>
            </a:stretch>
          </p:blipFill>
          <p:spPr>
            <a:xfrm>
              <a:off x="7154907" y="2639351"/>
              <a:ext cx="732763" cy="970135"/>
            </a:xfrm>
            <a:prstGeom prst="rect">
              <a:avLst/>
            </a:prstGeom>
            <a:noFill/>
            <a:ln>
              <a:noFill/>
            </a:ln>
          </p:spPr>
        </p:pic>
        <p:grpSp>
          <p:nvGrpSpPr>
            <p:cNvPr id="62" name="Group 61"/>
            <p:cNvGrpSpPr/>
            <p:nvPr/>
          </p:nvGrpSpPr>
          <p:grpSpPr>
            <a:xfrm>
              <a:off x="9904031" y="4977887"/>
              <a:ext cx="1221165" cy="683477"/>
              <a:chOff x="8993062" y="4535366"/>
              <a:chExt cx="1017000" cy="547237"/>
            </a:xfrm>
          </p:grpSpPr>
          <p:pic>
            <p:nvPicPr>
              <p:cNvPr id="54" name="Google Shape;543;p54"/>
              <p:cNvPicPr preferRelativeResize="0"/>
              <p:nvPr/>
            </p:nvPicPr>
            <p:blipFill>
              <a:blip r:embed="rId12">
                <a:alphaModFix/>
              </a:blip>
              <a:stretch>
                <a:fillRect/>
              </a:stretch>
            </p:blipFill>
            <p:spPr>
              <a:xfrm>
                <a:off x="9126825" y="4535366"/>
                <a:ext cx="749500" cy="294762"/>
              </a:xfrm>
              <a:prstGeom prst="rect">
                <a:avLst/>
              </a:prstGeom>
              <a:noFill/>
              <a:ln>
                <a:noFill/>
              </a:ln>
            </p:spPr>
          </p:pic>
          <p:sp>
            <p:nvSpPr>
              <p:cNvPr id="61" name="Google Shape;550;p54"/>
              <p:cNvSpPr txBox="1"/>
              <p:nvPr/>
            </p:nvSpPr>
            <p:spPr>
              <a:xfrm>
                <a:off x="8993062" y="4786916"/>
                <a:ext cx="1017000" cy="295687"/>
              </a:xfrm>
              <a:prstGeom prst="rect">
                <a:avLst/>
              </a:prstGeom>
              <a:noFill/>
              <a:ln>
                <a:noFill/>
              </a:ln>
            </p:spPr>
            <p:txBody>
              <a:bodyPr spcFirstLastPara="1" wrap="square" lIns="91425" tIns="91425" rIns="91425" bIns="91425" anchor="t" anchorCtr="0">
                <a:spAutoFit/>
              </a:bodyPr>
              <a:lstStyle/>
              <a:p>
                <a:pPr algn="ctr" eaLnBrk="1" fontAlgn="auto" hangingPunct="1">
                  <a:spcBef>
                    <a:spcPts val="0"/>
                  </a:spcBef>
                  <a:spcAft>
                    <a:spcPts val="0"/>
                  </a:spcAft>
                  <a:buClr>
                    <a:srgbClr val="000000"/>
                  </a:buClr>
                  <a:buFont typeface="Arial"/>
                  <a:buNone/>
                </a:pPr>
                <a:r>
                  <a:rPr lang="en-US" sz="1200" kern="0" dirty="0">
                    <a:solidFill>
                      <a:srgbClr val="000000"/>
                    </a:solidFill>
                    <a:latin typeface="Impact"/>
                    <a:ea typeface="Impact"/>
                    <a:cs typeface="Impact"/>
                    <a:sym typeface="Impact"/>
                  </a:rPr>
                  <a:t>SUPRA CODERS</a:t>
                </a:r>
                <a:endParaRPr sz="1200" kern="0" dirty="0">
                  <a:solidFill>
                    <a:srgbClr val="000000"/>
                  </a:solidFill>
                  <a:latin typeface="Impact"/>
                  <a:ea typeface="Impact"/>
                  <a:cs typeface="Impact"/>
                  <a:sym typeface="Impact"/>
                </a:endParaRPr>
              </a:p>
            </p:txBody>
          </p:sp>
        </p:grpSp>
      </p:grpSp>
      <p:pic>
        <p:nvPicPr>
          <p:cNvPr id="65" name="Picture 64"/>
          <p:cNvPicPr>
            <a:picLocks noChangeAspect="1"/>
          </p:cNvPicPr>
          <p:nvPr/>
        </p:nvPicPr>
        <p:blipFill>
          <a:blip r:embed="rId13"/>
          <a:stretch>
            <a:fillRect/>
          </a:stretch>
        </p:blipFill>
        <p:spPr>
          <a:xfrm>
            <a:off x="400551" y="6260658"/>
            <a:ext cx="1162050" cy="457200"/>
          </a:xfrm>
          <a:prstGeom prst="rect">
            <a:avLst/>
          </a:prstGeom>
        </p:spPr>
      </p:pic>
    </p:spTree>
    <p:extLst>
      <p:ext uri="{BB962C8B-B14F-4D97-AF65-F5344CB8AC3E}">
        <p14:creationId xmlns:p14="http://schemas.microsoft.com/office/powerpoint/2010/main" val="1999246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328856-1B50-D349-AE32-8589DBBD865C}"/>
              </a:ext>
            </a:extLst>
          </p:cNvPr>
          <p:cNvSpPr>
            <a:spLocks noGrp="1"/>
          </p:cNvSpPr>
          <p:nvPr>
            <p:ph type="body" sz="quarter" idx="10"/>
          </p:nvPr>
        </p:nvSpPr>
        <p:spPr/>
        <p:txBody>
          <a:bodyPr/>
          <a:lstStyle/>
          <a:p>
            <a:r>
              <a:rPr lang="en-US" dirty="0"/>
              <a:t>21</a:t>
            </a:r>
            <a:r>
              <a:rPr lang="en-US" baseline="30000" dirty="0"/>
              <a:t>st</a:t>
            </a:r>
            <a:r>
              <a:rPr lang="en-US" dirty="0"/>
              <a:t> Century IT Showroom</a:t>
            </a:r>
          </a:p>
        </p:txBody>
      </p:sp>
      <p:sp>
        <p:nvSpPr>
          <p:cNvPr id="3" name="Rectangle 2">
            <a:extLst>
              <a:ext uri="{FF2B5EF4-FFF2-40B4-BE49-F238E27FC236}">
                <a16:creationId xmlns:a16="http://schemas.microsoft.com/office/drawing/2014/main" id="{36723689-0050-DA4A-A3CD-45DC12881FED}"/>
              </a:ext>
            </a:extLst>
          </p:cNvPr>
          <p:cNvSpPr/>
          <p:nvPr/>
        </p:nvSpPr>
        <p:spPr>
          <a:xfrm>
            <a:off x="3197482" y="911002"/>
            <a:ext cx="8994517" cy="5946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73">
            <a:extLst>
              <a:ext uri="{FF2B5EF4-FFF2-40B4-BE49-F238E27FC236}">
                <a16:creationId xmlns:a16="http://schemas.microsoft.com/office/drawing/2014/main" id="{FFE76742-6504-C046-BA56-F845FFD2EF83}"/>
              </a:ext>
            </a:extLst>
          </p:cNvPr>
          <p:cNvSpPr/>
          <p:nvPr/>
        </p:nvSpPr>
        <p:spPr>
          <a:xfrm>
            <a:off x="3480314" y="6080274"/>
            <a:ext cx="8420681" cy="538340"/>
          </a:xfrm>
          <a:prstGeom prst="roundRect">
            <a:avLst>
              <a:gd name="adj" fmla="val 17764"/>
            </a:avLst>
          </a:prstGeom>
          <a:noFill/>
          <a:ln w="12700" cap="flat" cmpd="sng" algn="ctr">
            <a:solidFill>
              <a:srgbClr val="1E0B29">
                <a:lumMod val="90000"/>
                <a:lumOff val="10000"/>
              </a:srgbClr>
            </a:solidFill>
            <a:prstDash val="solid"/>
            <a:round/>
            <a:headEnd type="none" w="med" len="med"/>
            <a:tailEnd type="none" w="med" len="med"/>
          </a:ln>
          <a:effectLst/>
        </p:spPr>
        <p:txBody>
          <a:bodyPr vert="horz" wrap="square" lIns="68580" tIns="34292" rIns="68580" bIns="34292" numCol="1" rtlCol="0" anchor="ctr" anchorCtr="0" compatLnSpc="1">
            <a:prstTxWarp prst="textNoShape">
              <a:avLst/>
            </a:prstTxWarp>
          </a:bodyPr>
          <a:lstStyle/>
          <a:p>
            <a:pPr algn="ctr" fontAlgn="auto">
              <a:spcBef>
                <a:spcPts val="0"/>
              </a:spcBef>
              <a:spcAft>
                <a:spcPts val="0"/>
              </a:spcAft>
              <a:defRPr/>
            </a:pPr>
            <a:r>
              <a:rPr lang="en-US" altLang="en-US" sz="1600" b="1" i="1" kern="0" dirty="0">
                <a:solidFill>
                  <a:srgbClr val="000000"/>
                </a:solidFill>
                <a:latin typeface="Calibri"/>
                <a:cs typeface="Arial" panose="020B0604020202020204" pitchFamily="34" charset="0"/>
              </a:rPr>
              <a:t>EIT Storefront:  Fully integrated web enabled dashboard to request, provision, </a:t>
            </a:r>
          </a:p>
          <a:p>
            <a:pPr algn="ctr" fontAlgn="auto">
              <a:spcBef>
                <a:spcPts val="0"/>
              </a:spcBef>
              <a:spcAft>
                <a:spcPts val="0"/>
              </a:spcAft>
              <a:defRPr/>
            </a:pPr>
            <a:r>
              <a:rPr lang="en-US" altLang="en-US" sz="1600" b="1" i="1" kern="0" dirty="0">
                <a:solidFill>
                  <a:srgbClr val="000000"/>
                </a:solidFill>
                <a:latin typeface="Calibri"/>
                <a:cs typeface="Arial" panose="020B0604020202020204" pitchFamily="34" charset="0"/>
              </a:rPr>
              <a:t>purchase &amp; pay for all enterprise offerings. </a:t>
            </a:r>
          </a:p>
        </p:txBody>
      </p:sp>
      <p:sp>
        <p:nvSpPr>
          <p:cNvPr id="6" name="Content Placeholder 2">
            <a:extLst>
              <a:ext uri="{FF2B5EF4-FFF2-40B4-BE49-F238E27FC236}">
                <a16:creationId xmlns:a16="http://schemas.microsoft.com/office/drawing/2014/main" id="{A0C09238-05A9-3D48-B586-BF9FF4A46B3B}"/>
              </a:ext>
            </a:extLst>
          </p:cNvPr>
          <p:cNvSpPr txBox="1">
            <a:spLocks/>
          </p:cNvSpPr>
          <p:nvPr/>
        </p:nvSpPr>
        <p:spPr>
          <a:xfrm>
            <a:off x="3507932" y="1374783"/>
            <a:ext cx="8364113" cy="923284"/>
          </a:xfrm>
          <a:prstGeom prst="rect">
            <a:avLst/>
          </a:prstGeom>
        </p:spPr>
        <p:txBody>
          <a:bodyPr l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1800" b="1" dirty="0">
                <a:solidFill>
                  <a:srgbClr val="000000"/>
                </a:solidFill>
                <a:latin typeface="Calibri"/>
              </a:rPr>
              <a:t>The desired end state is to collapse all the many organizations, processes, links, and websites into a single EIT Storefront interface. The storefront provider runs the end-to-end service management aspect of the EIT environment, increasing speed of delivery.  </a:t>
            </a:r>
          </a:p>
        </p:txBody>
      </p:sp>
      <p:sp>
        <p:nvSpPr>
          <p:cNvPr id="7" name="Text Placeholder 5">
            <a:extLst>
              <a:ext uri="{FF2B5EF4-FFF2-40B4-BE49-F238E27FC236}">
                <a16:creationId xmlns:a16="http://schemas.microsoft.com/office/drawing/2014/main" id="{87292D50-1500-324B-B6A8-FF7FB525DBE3}"/>
              </a:ext>
            </a:extLst>
          </p:cNvPr>
          <p:cNvSpPr txBox="1">
            <a:spLocks noChangeAspect="1"/>
          </p:cNvSpPr>
          <p:nvPr/>
        </p:nvSpPr>
        <p:spPr>
          <a:xfrm>
            <a:off x="4953217" y="2438445"/>
            <a:ext cx="6973698" cy="3508553"/>
          </a:xfrm>
          <a:prstGeom prst="rect">
            <a:avLst/>
          </a:prstGeom>
          <a:solidFill>
            <a:sysClr val="window" lastClr="FFFFFF"/>
          </a:solidFill>
          <a:ln w="6350">
            <a:solidFill>
              <a:srgbClr val="FFFFFF">
                <a:lumMod val="95000"/>
              </a:srgbClr>
            </a:solidFill>
          </a:ln>
        </p:spPr>
        <p:txBody>
          <a:bodyPr wrap="square" lIns="88900" tIns="88900" rIns="88900" bIns="8890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marR="0" lvl="0" indent="0" algn="l" defTabSz="957263" rtl="0" eaLnBrk="1" fontAlgn="base" latinLnBrk="0" hangingPunct="1">
              <a:lnSpc>
                <a:spcPct val="100000"/>
              </a:lnSpc>
              <a:spcBef>
                <a:spcPts val="1200"/>
              </a:spcBef>
              <a:spcAft>
                <a:spcPts val="0"/>
              </a:spcAft>
              <a:buClrTx/>
              <a:buSzTx/>
              <a:buFont typeface="Arial" charset="0"/>
              <a:buNone/>
              <a:tabLst/>
              <a:defRPr/>
            </a:pPr>
            <a:endParaRPr kumimoji="0" lang="en-US" sz="1100" b="0" i="0" u="none" strike="noStrike" kern="1200" cap="none" spc="0" normalizeH="0" baseline="0" noProof="0" dirty="0">
              <a:ln>
                <a:noFill/>
              </a:ln>
              <a:solidFill>
                <a:srgbClr val="000000"/>
              </a:solidFill>
              <a:effectLst/>
              <a:uLnTx/>
              <a:uFillTx/>
              <a:latin typeface="Calibri"/>
              <a:ea typeface="+mn-ea"/>
              <a:cs typeface="+mn-cs"/>
            </a:endParaRPr>
          </a:p>
        </p:txBody>
      </p:sp>
      <p:sp>
        <p:nvSpPr>
          <p:cNvPr id="8" name="Trapezoid 7">
            <a:extLst>
              <a:ext uri="{FF2B5EF4-FFF2-40B4-BE49-F238E27FC236}">
                <a16:creationId xmlns:a16="http://schemas.microsoft.com/office/drawing/2014/main" id="{9CBA3C98-C8C9-414F-9FF1-A7AD3E34FBA0}"/>
              </a:ext>
            </a:extLst>
          </p:cNvPr>
          <p:cNvSpPr>
            <a:spLocks noChangeAspect="1"/>
          </p:cNvSpPr>
          <p:nvPr/>
        </p:nvSpPr>
        <p:spPr>
          <a:xfrm rot="16200000">
            <a:off x="2880889" y="3712183"/>
            <a:ext cx="3485077" cy="984552"/>
          </a:xfrm>
          <a:prstGeom prst="trapezoid">
            <a:avLst>
              <a:gd name="adj" fmla="val 27325"/>
            </a:avLst>
          </a:prstGeom>
          <a:gradFill flip="none" rotWithShape="1">
            <a:gsLst>
              <a:gs pos="0">
                <a:srgbClr val="8C8C8C">
                  <a:tint val="66000"/>
                  <a:satMod val="160000"/>
                </a:srgbClr>
              </a:gs>
              <a:gs pos="100000">
                <a:srgbClr val="FFFFFF"/>
              </a:gs>
            </a:gsLst>
            <a:lin ang="5400000" scaled="1"/>
            <a:tileRect/>
          </a:gradFill>
          <a:ln w="19050" algn="ctr">
            <a:noFill/>
            <a:miter lim="800000"/>
            <a:headEnd/>
            <a:tailEnd/>
          </a:ln>
        </p:spPr>
        <p:txBody>
          <a:bodyPr vert="eaVert" wrap="none" lIns="88900" tIns="88900" rIns="88900" bIns="88900" rtlCol="0" anchor="ctr"/>
          <a:lstStyle/>
          <a:p>
            <a:pPr marL="0" marR="0" lvl="0" indent="0" algn="ctr" defTabSz="914400" eaLnBrk="1" fontAlgn="auto" latinLnBrk="0" hangingPunct="1">
              <a:lnSpc>
                <a:spcPct val="100000"/>
              </a:lnSpc>
              <a:spcBef>
                <a:spcPts val="400"/>
              </a:spcBef>
              <a:spcAft>
                <a:spcPts val="0"/>
              </a:spcAft>
              <a:buClrTx/>
              <a:buSzTx/>
              <a:buFont typeface="Wingdings 2" pitchFamily="18" charset="2"/>
              <a:buNone/>
              <a:tabLst/>
              <a:defRPr/>
            </a:pPr>
            <a:endParaRPr kumimoji="0" lang="en-GB" sz="1200" b="0" i="0" u="none" strike="noStrike" kern="0" cap="none" spc="0" normalizeH="0" baseline="0" noProof="0" dirty="0">
              <a:ln>
                <a:noFill/>
              </a:ln>
              <a:solidFill>
                <a:srgbClr val="000000"/>
              </a:solidFill>
              <a:effectLst/>
              <a:uLnTx/>
              <a:uFillTx/>
              <a:latin typeface="Calibri"/>
            </a:endParaRPr>
          </a:p>
        </p:txBody>
      </p:sp>
      <p:sp>
        <p:nvSpPr>
          <p:cNvPr id="9" name="Rectangle 8">
            <a:extLst>
              <a:ext uri="{FF2B5EF4-FFF2-40B4-BE49-F238E27FC236}">
                <a16:creationId xmlns:a16="http://schemas.microsoft.com/office/drawing/2014/main" id="{156F2626-D3FC-5342-B94D-D27B99E28351}"/>
              </a:ext>
            </a:extLst>
          </p:cNvPr>
          <p:cNvSpPr/>
          <p:nvPr/>
        </p:nvSpPr>
        <p:spPr>
          <a:xfrm>
            <a:off x="5654880" y="4506168"/>
            <a:ext cx="6084037" cy="523220"/>
          </a:xfrm>
          <a:prstGeom prst="rect">
            <a:avLst/>
          </a:prstGeom>
        </p:spPr>
        <p:txBody>
          <a:bodyPr wrap="square">
            <a:spAutoFit/>
          </a:bodyPr>
          <a:lstStyle/>
          <a:p>
            <a:pPr eaLnBrk="1" fontAlgn="auto" hangingPunct="1">
              <a:spcBef>
                <a:spcPts val="0"/>
              </a:spcBef>
              <a:spcAft>
                <a:spcPts val="0"/>
              </a:spcAft>
              <a:buClr>
                <a:srgbClr val="000000"/>
              </a:buClr>
              <a:defRPr/>
            </a:pPr>
            <a:r>
              <a:rPr lang="en-US" sz="1400" b="1"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Arial"/>
              </a:rPr>
              <a:t>Single Pane of Glass: </a:t>
            </a:r>
            <a:r>
              <a:rPr 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Arial"/>
              </a:rPr>
              <a:t>Provides a one-stop shop that offers an efficient and consistent user experience when procuring services </a:t>
            </a:r>
            <a:endParaRPr lang="en-US" sz="1400" kern="0" dirty="0">
              <a:solidFill>
                <a:srgbClr val="000000"/>
              </a:solidFill>
              <a:latin typeface="Calibri"/>
            </a:endParaRPr>
          </a:p>
        </p:txBody>
      </p:sp>
      <p:sp>
        <p:nvSpPr>
          <p:cNvPr id="10" name="Rectangle 9">
            <a:extLst>
              <a:ext uri="{FF2B5EF4-FFF2-40B4-BE49-F238E27FC236}">
                <a16:creationId xmlns:a16="http://schemas.microsoft.com/office/drawing/2014/main" id="{9A0FFA19-932E-0A4D-BB84-71560BBDBD67}"/>
              </a:ext>
            </a:extLst>
          </p:cNvPr>
          <p:cNvSpPr/>
          <p:nvPr/>
        </p:nvSpPr>
        <p:spPr>
          <a:xfrm>
            <a:off x="5661070" y="3247862"/>
            <a:ext cx="6140261" cy="523220"/>
          </a:xfrm>
          <a:prstGeom prst="rect">
            <a:avLst/>
          </a:prstGeom>
        </p:spPr>
        <p:txBody>
          <a:bodyPr wrap="square">
            <a:spAutoFit/>
          </a:bodyPr>
          <a:lstStyle/>
          <a:p>
            <a:pPr eaLnBrk="1" fontAlgn="auto" hangingPunct="1">
              <a:spcBef>
                <a:spcPts val="0"/>
              </a:spcBef>
              <a:spcAft>
                <a:spcPts val="0"/>
              </a:spcAft>
              <a:buClr>
                <a:srgbClr val="000000"/>
              </a:buClr>
              <a:defRPr/>
            </a:pPr>
            <a:r>
              <a:rPr lang="en-US" sz="1400" b="1"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Arial"/>
              </a:rPr>
              <a:t>Consistent User Experience: </a:t>
            </a:r>
            <a:r>
              <a:rPr 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Arial"/>
              </a:rPr>
              <a:t>Users from across the Air Force utilize a common process, resulting in a consistent and improved user experience</a:t>
            </a:r>
          </a:p>
        </p:txBody>
      </p:sp>
      <p:sp>
        <p:nvSpPr>
          <p:cNvPr id="11" name="Rectangle 10">
            <a:extLst>
              <a:ext uri="{FF2B5EF4-FFF2-40B4-BE49-F238E27FC236}">
                <a16:creationId xmlns:a16="http://schemas.microsoft.com/office/drawing/2014/main" id="{A503F861-5F23-F347-B213-242D2620EF7E}"/>
              </a:ext>
            </a:extLst>
          </p:cNvPr>
          <p:cNvSpPr/>
          <p:nvPr/>
        </p:nvSpPr>
        <p:spPr>
          <a:xfrm>
            <a:off x="5661872" y="2618709"/>
            <a:ext cx="6104977" cy="523220"/>
          </a:xfrm>
          <a:prstGeom prst="rect">
            <a:avLst/>
          </a:prstGeom>
        </p:spPr>
        <p:txBody>
          <a:bodyPr wrap="square">
            <a:spAutoFit/>
          </a:bodyPr>
          <a:lstStyle/>
          <a:p>
            <a:pPr eaLnBrk="1" fontAlgn="auto" hangingPunct="1">
              <a:spcBef>
                <a:spcPts val="0"/>
              </a:spcBef>
              <a:spcAft>
                <a:spcPts val="0"/>
              </a:spcAft>
              <a:buClr>
                <a:srgbClr val="000000"/>
              </a:buClr>
              <a:defRPr/>
            </a:pPr>
            <a:r>
              <a:rPr lang="en-US" sz="14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Single Service Delivery Organization: </a:t>
            </a:r>
            <a:r>
              <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Utilizes a single service delivery organization for end-to-end request fulfillment, agnostic of service provider</a:t>
            </a:r>
          </a:p>
        </p:txBody>
      </p:sp>
      <p:sp>
        <p:nvSpPr>
          <p:cNvPr id="12" name="Rectangle 11">
            <a:extLst>
              <a:ext uri="{FF2B5EF4-FFF2-40B4-BE49-F238E27FC236}">
                <a16:creationId xmlns:a16="http://schemas.microsoft.com/office/drawing/2014/main" id="{4D1BC692-71C3-6345-9FCD-2CC62FB62394}"/>
              </a:ext>
            </a:extLst>
          </p:cNvPr>
          <p:cNvSpPr/>
          <p:nvPr/>
        </p:nvSpPr>
        <p:spPr>
          <a:xfrm>
            <a:off x="5661069" y="3877015"/>
            <a:ext cx="6140262" cy="523220"/>
          </a:xfrm>
          <a:prstGeom prst="rect">
            <a:avLst/>
          </a:prstGeom>
        </p:spPr>
        <p:txBody>
          <a:bodyPr wrap="square">
            <a:spAutoFit/>
          </a:bodyPr>
          <a:lstStyle/>
          <a:p>
            <a:pPr eaLnBrk="1" fontAlgn="auto" hangingPunct="1">
              <a:spcBef>
                <a:spcPts val="0"/>
              </a:spcBef>
              <a:spcAft>
                <a:spcPts val="0"/>
              </a:spcAft>
              <a:buClr>
                <a:srgbClr val="000000"/>
              </a:buClr>
              <a:defRPr/>
            </a:pPr>
            <a:r>
              <a:rPr lang="en-US" sz="1400" b="1"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Arial"/>
              </a:rPr>
              <a:t>Connected State: </a:t>
            </a:r>
            <a:r>
              <a:rPr 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Arial"/>
              </a:rPr>
              <a:t>Single service delivery organization unifies vendors and leverages commercial best practices to streamline end-to-end request fulfillment</a:t>
            </a:r>
            <a:endParaRPr lang="en-US" sz="105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3" name="Rectangle 12">
            <a:extLst>
              <a:ext uri="{FF2B5EF4-FFF2-40B4-BE49-F238E27FC236}">
                <a16:creationId xmlns:a16="http://schemas.microsoft.com/office/drawing/2014/main" id="{89FBDF92-C2AE-8544-9869-97C60423FCDB}"/>
              </a:ext>
            </a:extLst>
          </p:cNvPr>
          <p:cNvSpPr/>
          <p:nvPr/>
        </p:nvSpPr>
        <p:spPr>
          <a:xfrm>
            <a:off x="5661872" y="5135321"/>
            <a:ext cx="6140263" cy="523220"/>
          </a:xfrm>
          <a:prstGeom prst="rect">
            <a:avLst/>
          </a:prstGeom>
        </p:spPr>
        <p:txBody>
          <a:bodyPr wrap="square">
            <a:spAutoFit/>
          </a:bodyPr>
          <a:lstStyle/>
          <a:p>
            <a:pPr eaLnBrk="1" fontAlgn="auto" hangingPunct="1">
              <a:spcBef>
                <a:spcPts val="0"/>
              </a:spcBef>
              <a:spcAft>
                <a:spcPts val="0"/>
              </a:spcAft>
              <a:buClr>
                <a:srgbClr val="000000"/>
              </a:buClr>
              <a:defRPr/>
            </a:pPr>
            <a:r>
              <a:rPr lang="en-US" sz="1400" b="1"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Arial"/>
              </a:rPr>
              <a:t>Enterprise Funding: </a:t>
            </a:r>
            <a:r>
              <a:rPr 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Arial"/>
              </a:rPr>
              <a:t>Transitions to a common funding approach for commodity services across the Air Force</a:t>
            </a:r>
          </a:p>
        </p:txBody>
      </p:sp>
      <p:sp>
        <p:nvSpPr>
          <p:cNvPr id="14" name="General_Fill_113">
            <a:extLst>
              <a:ext uri="{FF2B5EF4-FFF2-40B4-BE49-F238E27FC236}">
                <a16:creationId xmlns:a16="http://schemas.microsoft.com/office/drawing/2014/main" id="{26D2DAD2-AAC2-6A41-827E-E8D6F92708D3}"/>
              </a:ext>
            </a:extLst>
          </p:cNvPr>
          <p:cNvSpPr>
            <a:spLocks noChangeAspect="1" noEditPoints="1"/>
          </p:cNvSpPr>
          <p:nvPr/>
        </p:nvSpPr>
        <p:spPr bwMode="auto">
          <a:xfrm>
            <a:off x="5268930" y="3940450"/>
            <a:ext cx="365760" cy="365760"/>
          </a:xfrm>
          <a:custGeom>
            <a:avLst/>
            <a:gdLst>
              <a:gd name="T0" fmla="*/ 213 w 512"/>
              <a:gd name="T1" fmla="*/ 160 h 512"/>
              <a:gd name="T2" fmla="*/ 256 w 512"/>
              <a:gd name="T3" fmla="*/ 117 h 512"/>
              <a:gd name="T4" fmla="*/ 298 w 512"/>
              <a:gd name="T5" fmla="*/ 160 h 512"/>
              <a:gd name="T6" fmla="*/ 256 w 512"/>
              <a:gd name="T7" fmla="*/ 202 h 512"/>
              <a:gd name="T8" fmla="*/ 213 w 512"/>
              <a:gd name="T9" fmla="*/ 160 h 512"/>
              <a:gd name="T10" fmla="*/ 512 w 512"/>
              <a:gd name="T11" fmla="*/ 256 h 512"/>
              <a:gd name="T12" fmla="*/ 256 w 512"/>
              <a:gd name="T13" fmla="*/ 512 h 512"/>
              <a:gd name="T14" fmla="*/ 0 w 512"/>
              <a:gd name="T15" fmla="*/ 256 h 512"/>
              <a:gd name="T16" fmla="*/ 256 w 512"/>
              <a:gd name="T17" fmla="*/ 0 h 512"/>
              <a:gd name="T18" fmla="*/ 512 w 512"/>
              <a:gd name="T19" fmla="*/ 256 h 512"/>
              <a:gd name="T20" fmla="*/ 192 w 512"/>
              <a:gd name="T21" fmla="*/ 160 h 512"/>
              <a:gd name="T22" fmla="*/ 256 w 512"/>
              <a:gd name="T23" fmla="*/ 224 h 512"/>
              <a:gd name="T24" fmla="*/ 320 w 512"/>
              <a:gd name="T25" fmla="*/ 160 h 512"/>
              <a:gd name="T26" fmla="*/ 256 w 512"/>
              <a:gd name="T27" fmla="*/ 96 h 512"/>
              <a:gd name="T28" fmla="*/ 192 w 512"/>
              <a:gd name="T29" fmla="*/ 160 h 512"/>
              <a:gd name="T30" fmla="*/ 384 w 512"/>
              <a:gd name="T31" fmla="*/ 309 h 512"/>
              <a:gd name="T32" fmla="*/ 320 w 512"/>
              <a:gd name="T33" fmla="*/ 245 h 512"/>
              <a:gd name="T34" fmla="*/ 192 w 512"/>
              <a:gd name="T35" fmla="*/ 245 h 512"/>
              <a:gd name="T36" fmla="*/ 128 w 512"/>
              <a:gd name="T37" fmla="*/ 309 h 512"/>
              <a:gd name="T38" fmla="*/ 128 w 512"/>
              <a:gd name="T39" fmla="*/ 405 h 512"/>
              <a:gd name="T40" fmla="*/ 138 w 512"/>
              <a:gd name="T41" fmla="*/ 416 h 512"/>
              <a:gd name="T42" fmla="*/ 149 w 512"/>
              <a:gd name="T43" fmla="*/ 405 h 512"/>
              <a:gd name="T44" fmla="*/ 149 w 512"/>
              <a:gd name="T45" fmla="*/ 309 h 512"/>
              <a:gd name="T46" fmla="*/ 192 w 512"/>
              <a:gd name="T47" fmla="*/ 266 h 512"/>
              <a:gd name="T48" fmla="*/ 320 w 512"/>
              <a:gd name="T49" fmla="*/ 266 h 512"/>
              <a:gd name="T50" fmla="*/ 362 w 512"/>
              <a:gd name="T51" fmla="*/ 309 h 512"/>
              <a:gd name="T52" fmla="*/ 362 w 512"/>
              <a:gd name="T53" fmla="*/ 405 h 512"/>
              <a:gd name="T54" fmla="*/ 373 w 512"/>
              <a:gd name="T55" fmla="*/ 416 h 512"/>
              <a:gd name="T56" fmla="*/ 384 w 512"/>
              <a:gd name="T57" fmla="*/ 405 h 512"/>
              <a:gd name="T58" fmla="*/ 384 w 512"/>
              <a:gd name="T59" fmla="*/ 30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2" h="512">
                <a:moveTo>
                  <a:pt x="213" y="160"/>
                </a:moveTo>
                <a:cubicBezTo>
                  <a:pt x="213" y="136"/>
                  <a:pt x="232" y="117"/>
                  <a:pt x="256" y="117"/>
                </a:cubicBezTo>
                <a:cubicBezTo>
                  <a:pt x="279" y="117"/>
                  <a:pt x="298" y="136"/>
                  <a:pt x="298" y="160"/>
                </a:cubicBezTo>
                <a:cubicBezTo>
                  <a:pt x="298" y="183"/>
                  <a:pt x="279" y="202"/>
                  <a:pt x="256" y="202"/>
                </a:cubicBezTo>
                <a:cubicBezTo>
                  <a:pt x="232" y="202"/>
                  <a:pt x="213" y="183"/>
                  <a:pt x="213" y="160"/>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192" y="160"/>
                </a:moveTo>
                <a:cubicBezTo>
                  <a:pt x="192" y="195"/>
                  <a:pt x="220" y="224"/>
                  <a:pt x="256" y="224"/>
                </a:cubicBezTo>
                <a:cubicBezTo>
                  <a:pt x="291" y="224"/>
                  <a:pt x="320" y="195"/>
                  <a:pt x="320" y="160"/>
                </a:cubicBezTo>
                <a:cubicBezTo>
                  <a:pt x="320" y="124"/>
                  <a:pt x="291" y="96"/>
                  <a:pt x="256" y="96"/>
                </a:cubicBezTo>
                <a:cubicBezTo>
                  <a:pt x="220" y="96"/>
                  <a:pt x="192" y="124"/>
                  <a:pt x="192" y="160"/>
                </a:cubicBezTo>
                <a:close/>
                <a:moveTo>
                  <a:pt x="384" y="309"/>
                </a:moveTo>
                <a:cubicBezTo>
                  <a:pt x="384" y="274"/>
                  <a:pt x="355" y="245"/>
                  <a:pt x="320" y="245"/>
                </a:cubicBezTo>
                <a:cubicBezTo>
                  <a:pt x="192" y="245"/>
                  <a:pt x="192" y="245"/>
                  <a:pt x="192" y="245"/>
                </a:cubicBezTo>
                <a:cubicBezTo>
                  <a:pt x="156" y="245"/>
                  <a:pt x="128" y="274"/>
                  <a:pt x="128" y="309"/>
                </a:cubicBezTo>
                <a:cubicBezTo>
                  <a:pt x="128" y="405"/>
                  <a:pt x="128" y="405"/>
                  <a:pt x="128" y="405"/>
                </a:cubicBezTo>
                <a:cubicBezTo>
                  <a:pt x="128" y="411"/>
                  <a:pt x="132" y="416"/>
                  <a:pt x="138" y="416"/>
                </a:cubicBezTo>
                <a:cubicBezTo>
                  <a:pt x="144" y="416"/>
                  <a:pt x="149" y="411"/>
                  <a:pt x="149" y="405"/>
                </a:cubicBezTo>
                <a:cubicBezTo>
                  <a:pt x="149" y="309"/>
                  <a:pt x="149" y="309"/>
                  <a:pt x="149" y="309"/>
                </a:cubicBezTo>
                <a:cubicBezTo>
                  <a:pt x="149" y="285"/>
                  <a:pt x="168" y="266"/>
                  <a:pt x="192" y="266"/>
                </a:cubicBezTo>
                <a:cubicBezTo>
                  <a:pt x="320" y="266"/>
                  <a:pt x="320" y="266"/>
                  <a:pt x="320" y="266"/>
                </a:cubicBezTo>
                <a:cubicBezTo>
                  <a:pt x="343" y="266"/>
                  <a:pt x="362" y="285"/>
                  <a:pt x="362" y="309"/>
                </a:cubicBezTo>
                <a:cubicBezTo>
                  <a:pt x="362" y="405"/>
                  <a:pt x="362" y="405"/>
                  <a:pt x="362" y="405"/>
                </a:cubicBezTo>
                <a:cubicBezTo>
                  <a:pt x="362" y="411"/>
                  <a:pt x="367" y="416"/>
                  <a:pt x="373" y="416"/>
                </a:cubicBezTo>
                <a:cubicBezTo>
                  <a:pt x="379" y="416"/>
                  <a:pt x="384" y="411"/>
                  <a:pt x="384" y="405"/>
                </a:cubicBezTo>
                <a:lnTo>
                  <a:pt x="384" y="309"/>
                </a:lnTo>
                <a:close/>
              </a:path>
            </a:pathLst>
          </a:custGeom>
          <a:solidFill>
            <a:srgbClr val="3333CC"/>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Freeform 899">
            <a:extLst>
              <a:ext uri="{FF2B5EF4-FFF2-40B4-BE49-F238E27FC236}">
                <a16:creationId xmlns:a16="http://schemas.microsoft.com/office/drawing/2014/main" id="{CC14118D-C2D2-444B-B79B-AB417B332BD8}"/>
              </a:ext>
            </a:extLst>
          </p:cNvPr>
          <p:cNvSpPr>
            <a:spLocks noChangeAspect="1" noEditPoints="1"/>
          </p:cNvSpPr>
          <p:nvPr/>
        </p:nvSpPr>
        <p:spPr bwMode="auto">
          <a:xfrm>
            <a:off x="5267819" y="3330219"/>
            <a:ext cx="367982" cy="367982"/>
          </a:xfrm>
          <a:custGeom>
            <a:avLst/>
            <a:gdLst>
              <a:gd name="T0" fmla="*/ 138 w 512"/>
              <a:gd name="T1" fmla="*/ 160 h 512"/>
              <a:gd name="T2" fmla="*/ 341 w 512"/>
              <a:gd name="T3" fmla="*/ 160 h 512"/>
              <a:gd name="T4" fmla="*/ 341 w 512"/>
              <a:gd name="T5" fmla="*/ 212 h 512"/>
              <a:gd name="T6" fmla="*/ 236 w 512"/>
              <a:gd name="T7" fmla="*/ 304 h 512"/>
              <a:gd name="T8" fmla="*/ 189 w 512"/>
              <a:gd name="T9" fmla="*/ 249 h 512"/>
              <a:gd name="T10" fmla="*/ 174 w 512"/>
              <a:gd name="T11" fmla="*/ 247 h 512"/>
              <a:gd name="T12" fmla="*/ 173 w 512"/>
              <a:gd name="T13" fmla="*/ 263 h 512"/>
              <a:gd name="T14" fmla="*/ 226 w 512"/>
              <a:gd name="T15" fmla="*/ 327 h 512"/>
              <a:gd name="T16" fmla="*/ 226 w 512"/>
              <a:gd name="T17" fmla="*/ 327 h 512"/>
              <a:gd name="T18" fmla="*/ 234 w 512"/>
              <a:gd name="T19" fmla="*/ 330 h 512"/>
              <a:gd name="T20" fmla="*/ 241 w 512"/>
              <a:gd name="T21" fmla="*/ 328 h 512"/>
              <a:gd name="T22" fmla="*/ 341 w 512"/>
              <a:gd name="T23" fmla="*/ 241 h 512"/>
              <a:gd name="T24" fmla="*/ 341 w 512"/>
              <a:gd name="T25" fmla="*/ 362 h 512"/>
              <a:gd name="T26" fmla="*/ 138 w 512"/>
              <a:gd name="T27" fmla="*/ 362 h 512"/>
              <a:gd name="T28" fmla="*/ 138 w 512"/>
              <a:gd name="T29" fmla="*/ 160 h 512"/>
              <a:gd name="T30" fmla="*/ 512 w 512"/>
              <a:gd name="T31" fmla="*/ 256 h 512"/>
              <a:gd name="T32" fmla="*/ 256 w 512"/>
              <a:gd name="T33" fmla="*/ 512 h 512"/>
              <a:gd name="T34" fmla="*/ 0 w 512"/>
              <a:gd name="T35" fmla="*/ 256 h 512"/>
              <a:gd name="T36" fmla="*/ 256 w 512"/>
              <a:gd name="T37" fmla="*/ 0 h 512"/>
              <a:gd name="T38" fmla="*/ 512 w 512"/>
              <a:gd name="T39" fmla="*/ 256 h 512"/>
              <a:gd name="T40" fmla="*/ 413 w 512"/>
              <a:gd name="T41" fmla="*/ 163 h 512"/>
              <a:gd name="T42" fmla="*/ 398 w 512"/>
              <a:gd name="T43" fmla="*/ 162 h 512"/>
              <a:gd name="T44" fmla="*/ 362 w 512"/>
              <a:gd name="T45" fmla="*/ 193 h 512"/>
              <a:gd name="T46" fmla="*/ 362 w 512"/>
              <a:gd name="T47" fmla="*/ 149 h 512"/>
              <a:gd name="T48" fmla="*/ 352 w 512"/>
              <a:gd name="T49" fmla="*/ 138 h 512"/>
              <a:gd name="T50" fmla="*/ 128 w 512"/>
              <a:gd name="T51" fmla="*/ 138 h 512"/>
              <a:gd name="T52" fmla="*/ 117 w 512"/>
              <a:gd name="T53" fmla="*/ 149 h 512"/>
              <a:gd name="T54" fmla="*/ 117 w 512"/>
              <a:gd name="T55" fmla="*/ 373 h 512"/>
              <a:gd name="T56" fmla="*/ 128 w 512"/>
              <a:gd name="T57" fmla="*/ 384 h 512"/>
              <a:gd name="T58" fmla="*/ 352 w 512"/>
              <a:gd name="T59" fmla="*/ 384 h 512"/>
              <a:gd name="T60" fmla="*/ 362 w 512"/>
              <a:gd name="T61" fmla="*/ 373 h 512"/>
              <a:gd name="T62" fmla="*/ 362 w 512"/>
              <a:gd name="T63" fmla="*/ 222 h 512"/>
              <a:gd name="T64" fmla="*/ 412 w 512"/>
              <a:gd name="T65" fmla="*/ 178 h 512"/>
              <a:gd name="T66" fmla="*/ 413 w 512"/>
              <a:gd name="T67" fmla="*/ 1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2" h="512">
                <a:moveTo>
                  <a:pt x="138" y="160"/>
                </a:moveTo>
                <a:cubicBezTo>
                  <a:pt x="341" y="160"/>
                  <a:pt x="341" y="160"/>
                  <a:pt x="341" y="160"/>
                </a:cubicBezTo>
                <a:cubicBezTo>
                  <a:pt x="341" y="212"/>
                  <a:pt x="341" y="212"/>
                  <a:pt x="341" y="212"/>
                </a:cubicBezTo>
                <a:cubicBezTo>
                  <a:pt x="236" y="304"/>
                  <a:pt x="236" y="304"/>
                  <a:pt x="236" y="304"/>
                </a:cubicBezTo>
                <a:cubicBezTo>
                  <a:pt x="189" y="249"/>
                  <a:pt x="189" y="249"/>
                  <a:pt x="189" y="249"/>
                </a:cubicBezTo>
                <a:cubicBezTo>
                  <a:pt x="185" y="244"/>
                  <a:pt x="179" y="244"/>
                  <a:pt x="174" y="247"/>
                </a:cubicBezTo>
                <a:cubicBezTo>
                  <a:pt x="170" y="251"/>
                  <a:pt x="169" y="258"/>
                  <a:pt x="173" y="263"/>
                </a:cubicBezTo>
                <a:cubicBezTo>
                  <a:pt x="226" y="327"/>
                  <a:pt x="226" y="327"/>
                  <a:pt x="226" y="327"/>
                </a:cubicBezTo>
                <a:cubicBezTo>
                  <a:pt x="226" y="327"/>
                  <a:pt x="226" y="327"/>
                  <a:pt x="226" y="327"/>
                </a:cubicBezTo>
                <a:cubicBezTo>
                  <a:pt x="228" y="329"/>
                  <a:pt x="231" y="330"/>
                  <a:pt x="234" y="330"/>
                </a:cubicBezTo>
                <a:cubicBezTo>
                  <a:pt x="237" y="330"/>
                  <a:pt x="239" y="329"/>
                  <a:pt x="241" y="328"/>
                </a:cubicBezTo>
                <a:cubicBezTo>
                  <a:pt x="341" y="241"/>
                  <a:pt x="341" y="241"/>
                  <a:pt x="341" y="241"/>
                </a:cubicBezTo>
                <a:cubicBezTo>
                  <a:pt x="341" y="362"/>
                  <a:pt x="341" y="362"/>
                  <a:pt x="341" y="362"/>
                </a:cubicBezTo>
                <a:cubicBezTo>
                  <a:pt x="138" y="362"/>
                  <a:pt x="138" y="362"/>
                  <a:pt x="138" y="362"/>
                </a:cubicBezTo>
                <a:lnTo>
                  <a:pt x="138" y="160"/>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3" y="163"/>
                </a:moveTo>
                <a:cubicBezTo>
                  <a:pt x="409" y="159"/>
                  <a:pt x="402" y="158"/>
                  <a:pt x="398" y="162"/>
                </a:cubicBezTo>
                <a:cubicBezTo>
                  <a:pt x="362" y="193"/>
                  <a:pt x="362" y="193"/>
                  <a:pt x="362" y="193"/>
                </a:cubicBezTo>
                <a:cubicBezTo>
                  <a:pt x="362" y="149"/>
                  <a:pt x="362" y="149"/>
                  <a:pt x="362" y="149"/>
                </a:cubicBezTo>
                <a:cubicBezTo>
                  <a:pt x="362" y="143"/>
                  <a:pt x="358" y="138"/>
                  <a:pt x="352" y="138"/>
                </a:cubicBezTo>
                <a:cubicBezTo>
                  <a:pt x="128" y="138"/>
                  <a:pt x="128" y="138"/>
                  <a:pt x="128" y="138"/>
                </a:cubicBezTo>
                <a:cubicBezTo>
                  <a:pt x="122" y="138"/>
                  <a:pt x="117" y="143"/>
                  <a:pt x="117" y="149"/>
                </a:cubicBezTo>
                <a:cubicBezTo>
                  <a:pt x="117" y="373"/>
                  <a:pt x="117" y="373"/>
                  <a:pt x="117" y="373"/>
                </a:cubicBezTo>
                <a:cubicBezTo>
                  <a:pt x="117" y="379"/>
                  <a:pt x="122" y="384"/>
                  <a:pt x="128" y="384"/>
                </a:cubicBezTo>
                <a:cubicBezTo>
                  <a:pt x="352" y="384"/>
                  <a:pt x="352" y="384"/>
                  <a:pt x="352" y="384"/>
                </a:cubicBezTo>
                <a:cubicBezTo>
                  <a:pt x="358" y="384"/>
                  <a:pt x="362" y="379"/>
                  <a:pt x="362" y="373"/>
                </a:cubicBezTo>
                <a:cubicBezTo>
                  <a:pt x="362" y="222"/>
                  <a:pt x="362" y="222"/>
                  <a:pt x="362" y="222"/>
                </a:cubicBezTo>
                <a:cubicBezTo>
                  <a:pt x="412" y="178"/>
                  <a:pt x="412" y="178"/>
                  <a:pt x="412" y="178"/>
                </a:cubicBezTo>
                <a:cubicBezTo>
                  <a:pt x="416" y="174"/>
                  <a:pt x="417" y="168"/>
                  <a:pt x="413" y="163"/>
                </a:cubicBezTo>
                <a:close/>
              </a:path>
            </a:pathLst>
          </a:custGeom>
          <a:solidFill>
            <a:srgbClr val="0650B5"/>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910">
            <a:extLst>
              <a:ext uri="{FF2B5EF4-FFF2-40B4-BE49-F238E27FC236}">
                <a16:creationId xmlns:a16="http://schemas.microsoft.com/office/drawing/2014/main" id="{12A4EB06-0771-E948-88D9-753B4726F9E9}"/>
              </a:ext>
            </a:extLst>
          </p:cNvPr>
          <p:cNvSpPr>
            <a:spLocks noChangeAspect="1" noEditPoints="1"/>
          </p:cNvSpPr>
          <p:nvPr/>
        </p:nvSpPr>
        <p:spPr bwMode="auto">
          <a:xfrm>
            <a:off x="5268290" y="5206312"/>
            <a:ext cx="367041" cy="367041"/>
          </a:xfrm>
          <a:custGeom>
            <a:avLst/>
            <a:gdLst>
              <a:gd name="T0" fmla="*/ 207 w 512"/>
              <a:gd name="T1" fmla="*/ 107 h 512"/>
              <a:gd name="T2" fmla="*/ 260 w 512"/>
              <a:gd name="T3" fmla="*/ 116 h 512"/>
              <a:gd name="T4" fmla="*/ 305 w 512"/>
              <a:gd name="T5" fmla="*/ 106 h 512"/>
              <a:gd name="T6" fmla="*/ 237 w 512"/>
              <a:gd name="T7" fmla="*/ 138 h 512"/>
              <a:gd name="T8" fmla="*/ 346 w 512"/>
              <a:gd name="T9" fmla="*/ 373 h 512"/>
              <a:gd name="T10" fmla="*/ 181 w 512"/>
              <a:gd name="T11" fmla="*/ 320 h 512"/>
              <a:gd name="T12" fmla="*/ 236 w 512"/>
              <a:gd name="T13" fmla="*/ 160 h 512"/>
              <a:gd name="T14" fmla="*/ 331 w 512"/>
              <a:gd name="T15" fmla="*/ 315 h 512"/>
              <a:gd name="T16" fmla="*/ 294 w 512"/>
              <a:gd name="T17" fmla="*/ 297 h 512"/>
              <a:gd name="T18" fmla="*/ 282 w 512"/>
              <a:gd name="T19" fmla="*/ 276 h 512"/>
              <a:gd name="T20" fmla="*/ 250 w 512"/>
              <a:gd name="T21" fmla="*/ 262 h 512"/>
              <a:gd name="T22" fmla="*/ 240 w 512"/>
              <a:gd name="T23" fmla="*/ 252 h 512"/>
              <a:gd name="T24" fmla="*/ 256 w 512"/>
              <a:gd name="T25" fmla="*/ 243 h 512"/>
              <a:gd name="T26" fmla="*/ 285 w 512"/>
              <a:gd name="T27" fmla="*/ 249 h 512"/>
              <a:gd name="T28" fmla="*/ 261 w 512"/>
              <a:gd name="T29" fmla="*/ 224 h 512"/>
              <a:gd name="T30" fmla="*/ 250 w 512"/>
              <a:gd name="T31" fmla="*/ 213 h 512"/>
              <a:gd name="T32" fmla="*/ 226 w 512"/>
              <a:gd name="T33" fmla="*/ 233 h 512"/>
              <a:gd name="T34" fmla="*/ 223 w 512"/>
              <a:gd name="T35" fmla="*/ 269 h 512"/>
              <a:gd name="T36" fmla="*/ 250 w 512"/>
              <a:gd name="T37" fmla="*/ 284 h 512"/>
              <a:gd name="T38" fmla="*/ 268 w 512"/>
              <a:gd name="T39" fmla="*/ 293 h 512"/>
              <a:gd name="T40" fmla="*/ 261 w 512"/>
              <a:gd name="T41" fmla="*/ 307 h 512"/>
              <a:gd name="T42" fmla="*/ 250 w 512"/>
              <a:gd name="T43" fmla="*/ 308 h 512"/>
              <a:gd name="T44" fmla="*/ 217 w 512"/>
              <a:gd name="T45" fmla="*/ 299 h 512"/>
              <a:gd name="T46" fmla="*/ 250 w 512"/>
              <a:gd name="T47" fmla="*/ 326 h 512"/>
              <a:gd name="T48" fmla="*/ 261 w 512"/>
              <a:gd name="T49" fmla="*/ 341 h 512"/>
              <a:gd name="T50" fmla="*/ 285 w 512"/>
              <a:gd name="T51" fmla="*/ 316 h 512"/>
              <a:gd name="T52" fmla="*/ 512 w 512"/>
              <a:gd name="T53" fmla="*/ 256 h 512"/>
              <a:gd name="T54" fmla="*/ 0 w 512"/>
              <a:gd name="T55" fmla="*/ 256 h 512"/>
              <a:gd name="T56" fmla="*/ 512 w 512"/>
              <a:gd name="T57" fmla="*/ 256 h 512"/>
              <a:gd name="T58" fmla="*/ 352 w 512"/>
              <a:gd name="T59" fmla="*/ 322 h 512"/>
              <a:gd name="T60" fmla="*/ 327 w 512"/>
              <a:gd name="T61" fmla="*/ 114 h 512"/>
              <a:gd name="T62" fmla="*/ 316 w 512"/>
              <a:gd name="T63" fmla="*/ 88 h 512"/>
              <a:gd name="T64" fmla="*/ 195 w 512"/>
              <a:gd name="T65" fmla="*/ 88 h 512"/>
              <a:gd name="T66" fmla="*/ 184 w 512"/>
              <a:gd name="T67" fmla="*/ 114 h 512"/>
              <a:gd name="T68" fmla="*/ 160 w 512"/>
              <a:gd name="T69" fmla="*/ 322 h 512"/>
              <a:gd name="T70" fmla="*/ 140 w 512"/>
              <a:gd name="T71" fmla="*/ 389 h 512"/>
              <a:gd name="T72" fmla="*/ 362 w 512"/>
              <a:gd name="T73" fmla="*/ 394 h 512"/>
              <a:gd name="T74" fmla="*/ 372 w 512"/>
              <a:gd name="T75" fmla="*/ 37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2" h="512">
                <a:moveTo>
                  <a:pt x="237" y="138"/>
                </a:moveTo>
                <a:cubicBezTo>
                  <a:pt x="207" y="107"/>
                  <a:pt x="207" y="107"/>
                  <a:pt x="207" y="107"/>
                </a:cubicBezTo>
                <a:cubicBezTo>
                  <a:pt x="212" y="105"/>
                  <a:pt x="225" y="104"/>
                  <a:pt x="251" y="116"/>
                </a:cubicBezTo>
                <a:cubicBezTo>
                  <a:pt x="254" y="117"/>
                  <a:pt x="257" y="117"/>
                  <a:pt x="260" y="116"/>
                </a:cubicBezTo>
                <a:cubicBezTo>
                  <a:pt x="260" y="116"/>
                  <a:pt x="260" y="116"/>
                  <a:pt x="260" y="116"/>
                </a:cubicBezTo>
                <a:cubicBezTo>
                  <a:pt x="285" y="105"/>
                  <a:pt x="299" y="105"/>
                  <a:pt x="305" y="106"/>
                </a:cubicBezTo>
                <a:cubicBezTo>
                  <a:pt x="275" y="138"/>
                  <a:pt x="275" y="138"/>
                  <a:pt x="275" y="138"/>
                </a:cubicBezTo>
                <a:lnTo>
                  <a:pt x="237" y="138"/>
                </a:lnTo>
                <a:close/>
                <a:moveTo>
                  <a:pt x="330" y="320"/>
                </a:moveTo>
                <a:cubicBezTo>
                  <a:pt x="330" y="334"/>
                  <a:pt x="339" y="357"/>
                  <a:pt x="346" y="373"/>
                </a:cubicBezTo>
                <a:cubicBezTo>
                  <a:pt x="165" y="373"/>
                  <a:pt x="165" y="373"/>
                  <a:pt x="165" y="373"/>
                </a:cubicBezTo>
                <a:cubicBezTo>
                  <a:pt x="172" y="357"/>
                  <a:pt x="181" y="334"/>
                  <a:pt x="181" y="320"/>
                </a:cubicBezTo>
                <a:cubicBezTo>
                  <a:pt x="181" y="318"/>
                  <a:pt x="181" y="316"/>
                  <a:pt x="180" y="315"/>
                </a:cubicBezTo>
                <a:cubicBezTo>
                  <a:pt x="178" y="312"/>
                  <a:pt x="143" y="237"/>
                  <a:pt x="236" y="160"/>
                </a:cubicBezTo>
                <a:cubicBezTo>
                  <a:pt x="275" y="160"/>
                  <a:pt x="275" y="160"/>
                  <a:pt x="275" y="160"/>
                </a:cubicBezTo>
                <a:cubicBezTo>
                  <a:pt x="368" y="237"/>
                  <a:pt x="333" y="312"/>
                  <a:pt x="331" y="315"/>
                </a:cubicBezTo>
                <a:cubicBezTo>
                  <a:pt x="331" y="316"/>
                  <a:pt x="330" y="318"/>
                  <a:pt x="330" y="320"/>
                </a:cubicBezTo>
                <a:close/>
                <a:moveTo>
                  <a:pt x="294" y="297"/>
                </a:moveTo>
                <a:cubicBezTo>
                  <a:pt x="294" y="292"/>
                  <a:pt x="293" y="289"/>
                  <a:pt x="291" y="285"/>
                </a:cubicBezTo>
                <a:cubicBezTo>
                  <a:pt x="289" y="282"/>
                  <a:pt x="286" y="279"/>
                  <a:pt x="282" y="276"/>
                </a:cubicBezTo>
                <a:cubicBezTo>
                  <a:pt x="278" y="273"/>
                  <a:pt x="271" y="270"/>
                  <a:pt x="261" y="266"/>
                </a:cubicBezTo>
                <a:cubicBezTo>
                  <a:pt x="250" y="262"/>
                  <a:pt x="250" y="262"/>
                  <a:pt x="250" y="262"/>
                </a:cubicBezTo>
                <a:cubicBezTo>
                  <a:pt x="247" y="260"/>
                  <a:pt x="244" y="259"/>
                  <a:pt x="243" y="257"/>
                </a:cubicBezTo>
                <a:cubicBezTo>
                  <a:pt x="241" y="256"/>
                  <a:pt x="240" y="254"/>
                  <a:pt x="240" y="252"/>
                </a:cubicBezTo>
                <a:cubicBezTo>
                  <a:pt x="240" y="247"/>
                  <a:pt x="244" y="245"/>
                  <a:pt x="250" y="244"/>
                </a:cubicBezTo>
                <a:cubicBezTo>
                  <a:pt x="250" y="244"/>
                  <a:pt x="253" y="243"/>
                  <a:pt x="256" y="243"/>
                </a:cubicBezTo>
                <a:cubicBezTo>
                  <a:pt x="259" y="243"/>
                  <a:pt x="261" y="243"/>
                  <a:pt x="261" y="243"/>
                </a:cubicBezTo>
                <a:cubicBezTo>
                  <a:pt x="269" y="244"/>
                  <a:pt x="277" y="246"/>
                  <a:pt x="285" y="249"/>
                </a:cubicBezTo>
                <a:cubicBezTo>
                  <a:pt x="292" y="231"/>
                  <a:pt x="292" y="231"/>
                  <a:pt x="292" y="231"/>
                </a:cubicBezTo>
                <a:cubicBezTo>
                  <a:pt x="283" y="227"/>
                  <a:pt x="272" y="225"/>
                  <a:pt x="261" y="224"/>
                </a:cubicBezTo>
                <a:cubicBezTo>
                  <a:pt x="261" y="213"/>
                  <a:pt x="261" y="213"/>
                  <a:pt x="261" y="213"/>
                </a:cubicBezTo>
                <a:cubicBezTo>
                  <a:pt x="250" y="213"/>
                  <a:pt x="250" y="213"/>
                  <a:pt x="250" y="213"/>
                </a:cubicBezTo>
                <a:cubicBezTo>
                  <a:pt x="250" y="225"/>
                  <a:pt x="250" y="225"/>
                  <a:pt x="250" y="225"/>
                </a:cubicBezTo>
                <a:cubicBezTo>
                  <a:pt x="240" y="226"/>
                  <a:pt x="232" y="229"/>
                  <a:pt x="226" y="233"/>
                </a:cubicBezTo>
                <a:cubicBezTo>
                  <a:pt x="220" y="238"/>
                  <a:pt x="217" y="244"/>
                  <a:pt x="217" y="252"/>
                </a:cubicBezTo>
                <a:cubicBezTo>
                  <a:pt x="217" y="259"/>
                  <a:pt x="219" y="264"/>
                  <a:pt x="223" y="269"/>
                </a:cubicBezTo>
                <a:cubicBezTo>
                  <a:pt x="228" y="274"/>
                  <a:pt x="235" y="278"/>
                  <a:pt x="245" y="282"/>
                </a:cubicBezTo>
                <a:cubicBezTo>
                  <a:pt x="250" y="284"/>
                  <a:pt x="250" y="284"/>
                  <a:pt x="250" y="284"/>
                </a:cubicBezTo>
                <a:cubicBezTo>
                  <a:pt x="261" y="288"/>
                  <a:pt x="261" y="288"/>
                  <a:pt x="261" y="288"/>
                </a:cubicBezTo>
                <a:cubicBezTo>
                  <a:pt x="264" y="290"/>
                  <a:pt x="267" y="291"/>
                  <a:pt x="268" y="293"/>
                </a:cubicBezTo>
                <a:cubicBezTo>
                  <a:pt x="270" y="294"/>
                  <a:pt x="271" y="296"/>
                  <a:pt x="271" y="298"/>
                </a:cubicBezTo>
                <a:cubicBezTo>
                  <a:pt x="271" y="303"/>
                  <a:pt x="268" y="306"/>
                  <a:pt x="261" y="307"/>
                </a:cubicBezTo>
                <a:cubicBezTo>
                  <a:pt x="261" y="307"/>
                  <a:pt x="258" y="308"/>
                  <a:pt x="256" y="308"/>
                </a:cubicBezTo>
                <a:cubicBezTo>
                  <a:pt x="253" y="308"/>
                  <a:pt x="250" y="308"/>
                  <a:pt x="250" y="308"/>
                </a:cubicBezTo>
                <a:cubicBezTo>
                  <a:pt x="245" y="307"/>
                  <a:pt x="240" y="306"/>
                  <a:pt x="233" y="305"/>
                </a:cubicBezTo>
                <a:cubicBezTo>
                  <a:pt x="227" y="303"/>
                  <a:pt x="222" y="301"/>
                  <a:pt x="217" y="299"/>
                </a:cubicBezTo>
                <a:cubicBezTo>
                  <a:pt x="217" y="319"/>
                  <a:pt x="217" y="319"/>
                  <a:pt x="217" y="319"/>
                </a:cubicBezTo>
                <a:cubicBezTo>
                  <a:pt x="227" y="323"/>
                  <a:pt x="238" y="325"/>
                  <a:pt x="250" y="326"/>
                </a:cubicBezTo>
                <a:cubicBezTo>
                  <a:pt x="250" y="341"/>
                  <a:pt x="250" y="341"/>
                  <a:pt x="250" y="341"/>
                </a:cubicBezTo>
                <a:cubicBezTo>
                  <a:pt x="261" y="341"/>
                  <a:pt x="261" y="341"/>
                  <a:pt x="261" y="341"/>
                </a:cubicBezTo>
                <a:cubicBezTo>
                  <a:pt x="261" y="325"/>
                  <a:pt x="261" y="325"/>
                  <a:pt x="261" y="325"/>
                </a:cubicBezTo>
                <a:cubicBezTo>
                  <a:pt x="271" y="324"/>
                  <a:pt x="279" y="321"/>
                  <a:pt x="285" y="316"/>
                </a:cubicBezTo>
                <a:cubicBezTo>
                  <a:pt x="291" y="312"/>
                  <a:pt x="294" y="305"/>
                  <a:pt x="294" y="297"/>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72" y="379"/>
                </a:moveTo>
                <a:cubicBezTo>
                  <a:pt x="365" y="363"/>
                  <a:pt x="353" y="335"/>
                  <a:pt x="352" y="322"/>
                </a:cubicBezTo>
                <a:cubicBezTo>
                  <a:pt x="358" y="306"/>
                  <a:pt x="384" y="227"/>
                  <a:pt x="295" y="148"/>
                </a:cubicBezTo>
                <a:cubicBezTo>
                  <a:pt x="327" y="114"/>
                  <a:pt x="327" y="114"/>
                  <a:pt x="327" y="114"/>
                </a:cubicBezTo>
                <a:cubicBezTo>
                  <a:pt x="330" y="111"/>
                  <a:pt x="331" y="107"/>
                  <a:pt x="330" y="104"/>
                </a:cubicBezTo>
                <a:cubicBezTo>
                  <a:pt x="330" y="102"/>
                  <a:pt x="327" y="93"/>
                  <a:pt x="316" y="88"/>
                </a:cubicBezTo>
                <a:cubicBezTo>
                  <a:pt x="302" y="82"/>
                  <a:pt x="282" y="84"/>
                  <a:pt x="256" y="95"/>
                </a:cubicBezTo>
                <a:cubicBezTo>
                  <a:pt x="229" y="84"/>
                  <a:pt x="209" y="82"/>
                  <a:pt x="195" y="88"/>
                </a:cubicBezTo>
                <a:cubicBezTo>
                  <a:pt x="185" y="93"/>
                  <a:pt x="182" y="102"/>
                  <a:pt x="181" y="104"/>
                </a:cubicBezTo>
                <a:cubicBezTo>
                  <a:pt x="180" y="107"/>
                  <a:pt x="181" y="111"/>
                  <a:pt x="184" y="114"/>
                </a:cubicBezTo>
                <a:cubicBezTo>
                  <a:pt x="217" y="148"/>
                  <a:pt x="217" y="148"/>
                  <a:pt x="217" y="148"/>
                </a:cubicBezTo>
                <a:cubicBezTo>
                  <a:pt x="128" y="227"/>
                  <a:pt x="153" y="306"/>
                  <a:pt x="160" y="322"/>
                </a:cubicBezTo>
                <a:cubicBezTo>
                  <a:pt x="158" y="335"/>
                  <a:pt x="147" y="363"/>
                  <a:pt x="139" y="379"/>
                </a:cubicBezTo>
                <a:cubicBezTo>
                  <a:pt x="138" y="382"/>
                  <a:pt x="138" y="386"/>
                  <a:pt x="140" y="389"/>
                </a:cubicBezTo>
                <a:cubicBezTo>
                  <a:pt x="142" y="392"/>
                  <a:pt x="145" y="394"/>
                  <a:pt x="149" y="394"/>
                </a:cubicBezTo>
                <a:cubicBezTo>
                  <a:pt x="362" y="394"/>
                  <a:pt x="362" y="394"/>
                  <a:pt x="362" y="394"/>
                </a:cubicBezTo>
                <a:cubicBezTo>
                  <a:pt x="366" y="394"/>
                  <a:pt x="369" y="392"/>
                  <a:pt x="371" y="389"/>
                </a:cubicBezTo>
                <a:cubicBezTo>
                  <a:pt x="373" y="386"/>
                  <a:pt x="374" y="382"/>
                  <a:pt x="372" y="379"/>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340">
            <a:extLst>
              <a:ext uri="{FF2B5EF4-FFF2-40B4-BE49-F238E27FC236}">
                <a16:creationId xmlns:a16="http://schemas.microsoft.com/office/drawing/2014/main" id="{E190FE7D-7AC5-5C43-82AC-D4DE65404D50}"/>
              </a:ext>
            </a:extLst>
          </p:cNvPr>
          <p:cNvSpPr>
            <a:spLocks noChangeAspect="1" noEditPoints="1"/>
          </p:cNvSpPr>
          <p:nvPr/>
        </p:nvSpPr>
        <p:spPr bwMode="auto">
          <a:xfrm>
            <a:off x="5266972" y="4586404"/>
            <a:ext cx="369676" cy="370763"/>
          </a:xfrm>
          <a:custGeom>
            <a:avLst/>
            <a:gdLst>
              <a:gd name="T0" fmla="*/ 138 w 512"/>
              <a:gd name="T1" fmla="*/ 138 h 512"/>
              <a:gd name="T2" fmla="*/ 373 w 512"/>
              <a:gd name="T3" fmla="*/ 138 h 512"/>
              <a:gd name="T4" fmla="*/ 373 w 512"/>
              <a:gd name="T5" fmla="*/ 373 h 512"/>
              <a:gd name="T6" fmla="*/ 138 w 512"/>
              <a:gd name="T7" fmla="*/ 373 h 512"/>
              <a:gd name="T8" fmla="*/ 138 w 512"/>
              <a:gd name="T9" fmla="*/ 138 h 512"/>
              <a:gd name="T10" fmla="*/ 512 w 512"/>
              <a:gd name="T11" fmla="*/ 256 h 512"/>
              <a:gd name="T12" fmla="*/ 256 w 512"/>
              <a:gd name="T13" fmla="*/ 512 h 512"/>
              <a:gd name="T14" fmla="*/ 0 w 512"/>
              <a:gd name="T15" fmla="*/ 256 h 512"/>
              <a:gd name="T16" fmla="*/ 256 w 512"/>
              <a:gd name="T17" fmla="*/ 0 h 512"/>
              <a:gd name="T18" fmla="*/ 512 w 512"/>
              <a:gd name="T19" fmla="*/ 256 h 512"/>
              <a:gd name="T20" fmla="*/ 394 w 512"/>
              <a:gd name="T21" fmla="*/ 128 h 512"/>
              <a:gd name="T22" fmla="*/ 384 w 512"/>
              <a:gd name="T23" fmla="*/ 117 h 512"/>
              <a:gd name="T24" fmla="*/ 128 w 512"/>
              <a:gd name="T25" fmla="*/ 117 h 512"/>
              <a:gd name="T26" fmla="*/ 117 w 512"/>
              <a:gd name="T27" fmla="*/ 128 h 512"/>
              <a:gd name="T28" fmla="*/ 117 w 512"/>
              <a:gd name="T29" fmla="*/ 384 h 512"/>
              <a:gd name="T30" fmla="*/ 128 w 512"/>
              <a:gd name="T31" fmla="*/ 394 h 512"/>
              <a:gd name="T32" fmla="*/ 384 w 512"/>
              <a:gd name="T33" fmla="*/ 394 h 512"/>
              <a:gd name="T34" fmla="*/ 394 w 512"/>
              <a:gd name="T35" fmla="*/ 384 h 512"/>
              <a:gd name="T36" fmla="*/ 394 w 512"/>
              <a:gd name="T37" fmla="*/ 12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2" h="512">
                <a:moveTo>
                  <a:pt x="138" y="138"/>
                </a:moveTo>
                <a:cubicBezTo>
                  <a:pt x="373" y="138"/>
                  <a:pt x="373" y="138"/>
                  <a:pt x="373" y="138"/>
                </a:cubicBezTo>
                <a:cubicBezTo>
                  <a:pt x="373" y="373"/>
                  <a:pt x="373" y="373"/>
                  <a:pt x="373" y="373"/>
                </a:cubicBezTo>
                <a:cubicBezTo>
                  <a:pt x="138" y="373"/>
                  <a:pt x="138" y="373"/>
                  <a:pt x="138" y="373"/>
                </a:cubicBezTo>
                <a:lnTo>
                  <a:pt x="138" y="138"/>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394" y="128"/>
                </a:moveTo>
                <a:cubicBezTo>
                  <a:pt x="394" y="122"/>
                  <a:pt x="390" y="117"/>
                  <a:pt x="384" y="117"/>
                </a:cubicBezTo>
                <a:cubicBezTo>
                  <a:pt x="128" y="117"/>
                  <a:pt x="128" y="117"/>
                  <a:pt x="128" y="117"/>
                </a:cubicBezTo>
                <a:cubicBezTo>
                  <a:pt x="122" y="117"/>
                  <a:pt x="117" y="122"/>
                  <a:pt x="117" y="128"/>
                </a:cubicBezTo>
                <a:cubicBezTo>
                  <a:pt x="117" y="384"/>
                  <a:pt x="117" y="384"/>
                  <a:pt x="117" y="384"/>
                </a:cubicBezTo>
                <a:cubicBezTo>
                  <a:pt x="117" y="390"/>
                  <a:pt x="122" y="394"/>
                  <a:pt x="128" y="394"/>
                </a:cubicBezTo>
                <a:cubicBezTo>
                  <a:pt x="384" y="394"/>
                  <a:pt x="384" y="394"/>
                  <a:pt x="384" y="394"/>
                </a:cubicBezTo>
                <a:cubicBezTo>
                  <a:pt x="390" y="394"/>
                  <a:pt x="394" y="390"/>
                  <a:pt x="394" y="384"/>
                </a:cubicBezTo>
                <a:lnTo>
                  <a:pt x="394" y="128"/>
                </a:lnTo>
                <a:close/>
              </a:path>
            </a:pathLst>
          </a:custGeom>
          <a:solidFill>
            <a:srgbClr val="17326D"/>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337">
            <a:extLst>
              <a:ext uri="{FF2B5EF4-FFF2-40B4-BE49-F238E27FC236}">
                <a16:creationId xmlns:a16="http://schemas.microsoft.com/office/drawing/2014/main" id="{5AF76B5A-257C-3342-9D83-07F2FD71E308}"/>
              </a:ext>
            </a:extLst>
          </p:cNvPr>
          <p:cNvSpPr>
            <a:spLocks noChangeAspect="1" noEditPoints="1"/>
          </p:cNvSpPr>
          <p:nvPr/>
        </p:nvSpPr>
        <p:spPr bwMode="auto">
          <a:xfrm>
            <a:off x="5268930" y="2710904"/>
            <a:ext cx="365760" cy="36576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15 w 512"/>
              <a:gd name="T11" fmla="*/ 238 h 512"/>
              <a:gd name="T12" fmla="*/ 405 w 512"/>
              <a:gd name="T13" fmla="*/ 245 h 512"/>
              <a:gd name="T14" fmla="*/ 384 w 512"/>
              <a:gd name="T15" fmla="*/ 245 h 512"/>
              <a:gd name="T16" fmla="*/ 384 w 512"/>
              <a:gd name="T17" fmla="*/ 384 h 512"/>
              <a:gd name="T18" fmla="*/ 373 w 512"/>
              <a:gd name="T19" fmla="*/ 394 h 512"/>
              <a:gd name="T20" fmla="*/ 277 w 512"/>
              <a:gd name="T21" fmla="*/ 394 h 512"/>
              <a:gd name="T22" fmla="*/ 266 w 512"/>
              <a:gd name="T23" fmla="*/ 384 h 512"/>
              <a:gd name="T24" fmla="*/ 266 w 512"/>
              <a:gd name="T25" fmla="*/ 330 h 512"/>
              <a:gd name="T26" fmla="*/ 245 w 512"/>
              <a:gd name="T27" fmla="*/ 330 h 512"/>
              <a:gd name="T28" fmla="*/ 245 w 512"/>
              <a:gd name="T29" fmla="*/ 384 h 512"/>
              <a:gd name="T30" fmla="*/ 234 w 512"/>
              <a:gd name="T31" fmla="*/ 394 h 512"/>
              <a:gd name="T32" fmla="*/ 138 w 512"/>
              <a:gd name="T33" fmla="*/ 394 h 512"/>
              <a:gd name="T34" fmla="*/ 128 w 512"/>
              <a:gd name="T35" fmla="*/ 384 h 512"/>
              <a:gd name="T36" fmla="*/ 128 w 512"/>
              <a:gd name="T37" fmla="*/ 245 h 512"/>
              <a:gd name="T38" fmla="*/ 106 w 512"/>
              <a:gd name="T39" fmla="*/ 245 h 512"/>
              <a:gd name="T40" fmla="*/ 96 w 512"/>
              <a:gd name="T41" fmla="*/ 238 h 512"/>
              <a:gd name="T42" fmla="*/ 99 w 512"/>
              <a:gd name="T43" fmla="*/ 226 h 512"/>
              <a:gd name="T44" fmla="*/ 249 w 512"/>
              <a:gd name="T45" fmla="*/ 98 h 512"/>
              <a:gd name="T46" fmla="*/ 263 w 512"/>
              <a:gd name="T47" fmla="*/ 98 h 512"/>
              <a:gd name="T48" fmla="*/ 412 w 512"/>
              <a:gd name="T49" fmla="*/ 226 h 512"/>
              <a:gd name="T50" fmla="*/ 415 w 512"/>
              <a:gd name="T51" fmla="*/ 238 h 512"/>
              <a:gd name="T52" fmla="*/ 256 w 512"/>
              <a:gd name="T53" fmla="*/ 120 h 512"/>
              <a:gd name="T54" fmla="*/ 376 w 512"/>
              <a:gd name="T55" fmla="*/ 224 h 512"/>
              <a:gd name="T56" fmla="*/ 373 w 512"/>
              <a:gd name="T57" fmla="*/ 224 h 512"/>
              <a:gd name="T58" fmla="*/ 362 w 512"/>
              <a:gd name="T59" fmla="*/ 234 h 512"/>
              <a:gd name="T60" fmla="*/ 362 w 512"/>
              <a:gd name="T61" fmla="*/ 373 h 512"/>
              <a:gd name="T62" fmla="*/ 288 w 512"/>
              <a:gd name="T63" fmla="*/ 373 h 512"/>
              <a:gd name="T64" fmla="*/ 288 w 512"/>
              <a:gd name="T65" fmla="*/ 320 h 512"/>
              <a:gd name="T66" fmla="*/ 277 w 512"/>
              <a:gd name="T67" fmla="*/ 309 h 512"/>
              <a:gd name="T68" fmla="*/ 234 w 512"/>
              <a:gd name="T69" fmla="*/ 309 h 512"/>
              <a:gd name="T70" fmla="*/ 224 w 512"/>
              <a:gd name="T71" fmla="*/ 320 h 512"/>
              <a:gd name="T72" fmla="*/ 224 w 512"/>
              <a:gd name="T73" fmla="*/ 373 h 512"/>
              <a:gd name="T74" fmla="*/ 149 w 512"/>
              <a:gd name="T75" fmla="*/ 373 h 512"/>
              <a:gd name="T76" fmla="*/ 149 w 512"/>
              <a:gd name="T77" fmla="*/ 234 h 512"/>
              <a:gd name="T78" fmla="*/ 138 w 512"/>
              <a:gd name="T79" fmla="*/ 224 h 512"/>
              <a:gd name="T80" fmla="*/ 135 w 512"/>
              <a:gd name="T81" fmla="*/ 224 h 512"/>
              <a:gd name="T82" fmla="*/ 256 w 512"/>
              <a:gd name="T83" fmla="*/ 12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38"/>
                </a:moveTo>
                <a:cubicBezTo>
                  <a:pt x="413" y="242"/>
                  <a:pt x="409" y="245"/>
                  <a:pt x="405" y="245"/>
                </a:cubicBezTo>
                <a:cubicBezTo>
                  <a:pt x="384" y="245"/>
                  <a:pt x="384" y="245"/>
                  <a:pt x="384" y="245"/>
                </a:cubicBezTo>
                <a:cubicBezTo>
                  <a:pt x="384" y="384"/>
                  <a:pt x="384" y="384"/>
                  <a:pt x="384" y="384"/>
                </a:cubicBezTo>
                <a:cubicBezTo>
                  <a:pt x="384" y="390"/>
                  <a:pt x="379" y="394"/>
                  <a:pt x="373" y="394"/>
                </a:cubicBezTo>
                <a:cubicBezTo>
                  <a:pt x="277" y="394"/>
                  <a:pt x="277" y="394"/>
                  <a:pt x="277" y="394"/>
                </a:cubicBezTo>
                <a:cubicBezTo>
                  <a:pt x="271" y="394"/>
                  <a:pt x="266" y="390"/>
                  <a:pt x="266" y="384"/>
                </a:cubicBezTo>
                <a:cubicBezTo>
                  <a:pt x="266" y="330"/>
                  <a:pt x="266" y="330"/>
                  <a:pt x="266" y="330"/>
                </a:cubicBezTo>
                <a:cubicBezTo>
                  <a:pt x="245" y="330"/>
                  <a:pt x="245" y="330"/>
                  <a:pt x="245" y="330"/>
                </a:cubicBezTo>
                <a:cubicBezTo>
                  <a:pt x="245" y="384"/>
                  <a:pt x="245" y="384"/>
                  <a:pt x="245" y="384"/>
                </a:cubicBezTo>
                <a:cubicBezTo>
                  <a:pt x="245" y="390"/>
                  <a:pt x="240" y="394"/>
                  <a:pt x="234" y="394"/>
                </a:cubicBezTo>
                <a:cubicBezTo>
                  <a:pt x="138" y="394"/>
                  <a:pt x="138" y="394"/>
                  <a:pt x="138" y="394"/>
                </a:cubicBezTo>
                <a:cubicBezTo>
                  <a:pt x="132" y="394"/>
                  <a:pt x="128" y="390"/>
                  <a:pt x="128" y="384"/>
                </a:cubicBezTo>
                <a:cubicBezTo>
                  <a:pt x="128" y="245"/>
                  <a:pt x="128" y="245"/>
                  <a:pt x="128" y="245"/>
                </a:cubicBezTo>
                <a:cubicBezTo>
                  <a:pt x="106" y="245"/>
                  <a:pt x="106" y="245"/>
                  <a:pt x="106" y="245"/>
                </a:cubicBezTo>
                <a:cubicBezTo>
                  <a:pt x="102" y="245"/>
                  <a:pt x="98" y="242"/>
                  <a:pt x="96" y="238"/>
                </a:cubicBezTo>
                <a:cubicBezTo>
                  <a:pt x="95" y="234"/>
                  <a:pt x="96" y="229"/>
                  <a:pt x="99" y="226"/>
                </a:cubicBezTo>
                <a:cubicBezTo>
                  <a:pt x="249" y="98"/>
                  <a:pt x="249" y="98"/>
                  <a:pt x="249" y="98"/>
                </a:cubicBezTo>
                <a:cubicBezTo>
                  <a:pt x="253" y="95"/>
                  <a:pt x="259" y="95"/>
                  <a:pt x="263" y="98"/>
                </a:cubicBezTo>
                <a:cubicBezTo>
                  <a:pt x="412" y="226"/>
                  <a:pt x="412" y="226"/>
                  <a:pt x="412" y="226"/>
                </a:cubicBezTo>
                <a:cubicBezTo>
                  <a:pt x="415" y="229"/>
                  <a:pt x="417" y="234"/>
                  <a:pt x="415" y="238"/>
                </a:cubicBezTo>
                <a:close/>
                <a:moveTo>
                  <a:pt x="256" y="120"/>
                </a:moveTo>
                <a:cubicBezTo>
                  <a:pt x="376" y="224"/>
                  <a:pt x="376" y="224"/>
                  <a:pt x="376" y="224"/>
                </a:cubicBezTo>
                <a:cubicBezTo>
                  <a:pt x="373" y="224"/>
                  <a:pt x="373" y="224"/>
                  <a:pt x="373" y="224"/>
                </a:cubicBezTo>
                <a:cubicBezTo>
                  <a:pt x="367" y="224"/>
                  <a:pt x="362" y="228"/>
                  <a:pt x="362" y="234"/>
                </a:cubicBezTo>
                <a:cubicBezTo>
                  <a:pt x="362" y="373"/>
                  <a:pt x="362" y="373"/>
                  <a:pt x="362" y="373"/>
                </a:cubicBezTo>
                <a:cubicBezTo>
                  <a:pt x="288" y="373"/>
                  <a:pt x="288" y="373"/>
                  <a:pt x="288" y="373"/>
                </a:cubicBezTo>
                <a:cubicBezTo>
                  <a:pt x="288" y="320"/>
                  <a:pt x="288" y="320"/>
                  <a:pt x="288" y="320"/>
                </a:cubicBezTo>
                <a:cubicBezTo>
                  <a:pt x="288" y="314"/>
                  <a:pt x="283" y="309"/>
                  <a:pt x="277" y="309"/>
                </a:cubicBezTo>
                <a:cubicBezTo>
                  <a:pt x="234" y="309"/>
                  <a:pt x="234" y="309"/>
                  <a:pt x="234" y="309"/>
                </a:cubicBezTo>
                <a:cubicBezTo>
                  <a:pt x="228" y="309"/>
                  <a:pt x="224" y="314"/>
                  <a:pt x="224" y="320"/>
                </a:cubicBezTo>
                <a:cubicBezTo>
                  <a:pt x="224" y="373"/>
                  <a:pt x="224" y="373"/>
                  <a:pt x="224" y="373"/>
                </a:cubicBezTo>
                <a:cubicBezTo>
                  <a:pt x="149" y="373"/>
                  <a:pt x="149" y="373"/>
                  <a:pt x="149" y="373"/>
                </a:cubicBezTo>
                <a:cubicBezTo>
                  <a:pt x="149" y="234"/>
                  <a:pt x="149" y="234"/>
                  <a:pt x="149" y="234"/>
                </a:cubicBezTo>
                <a:cubicBezTo>
                  <a:pt x="149" y="228"/>
                  <a:pt x="144" y="224"/>
                  <a:pt x="138" y="224"/>
                </a:cubicBezTo>
                <a:cubicBezTo>
                  <a:pt x="135" y="224"/>
                  <a:pt x="135" y="224"/>
                  <a:pt x="135" y="224"/>
                </a:cubicBezTo>
                <a:lnTo>
                  <a:pt x="256" y="120"/>
                </a:lnTo>
                <a:close/>
              </a:path>
            </a:pathLst>
          </a:custGeom>
          <a:solidFill>
            <a:srgbClr val="4D9CE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ndParaRPr>
          </a:p>
        </p:txBody>
      </p:sp>
      <p:sp>
        <p:nvSpPr>
          <p:cNvPr id="20" name="Freeform 51">
            <a:extLst>
              <a:ext uri="{FF2B5EF4-FFF2-40B4-BE49-F238E27FC236}">
                <a16:creationId xmlns:a16="http://schemas.microsoft.com/office/drawing/2014/main" id="{B9740356-98B2-9E43-B02A-FB29032A7DA3}"/>
              </a:ext>
            </a:extLst>
          </p:cNvPr>
          <p:cNvSpPr/>
          <p:nvPr/>
        </p:nvSpPr>
        <p:spPr bwMode="gray">
          <a:xfrm flipV="1">
            <a:off x="462777" y="3023354"/>
            <a:ext cx="767517" cy="204081"/>
          </a:xfrm>
          <a:custGeom>
            <a:avLst/>
            <a:gdLst>
              <a:gd name="connsiteX0" fmla="*/ 2692400 w 2692400"/>
              <a:gd name="connsiteY0" fmla="*/ 0 h 1276350"/>
              <a:gd name="connsiteX1" fmla="*/ 2044700 w 2692400"/>
              <a:gd name="connsiteY1" fmla="*/ 1276350 h 1276350"/>
              <a:gd name="connsiteX2" fmla="*/ 0 w 2692400"/>
              <a:gd name="connsiteY2" fmla="*/ 1276350 h 1276350"/>
            </a:gdLst>
            <a:ahLst/>
            <a:cxnLst>
              <a:cxn ang="0">
                <a:pos x="connsiteX0" y="connsiteY0"/>
              </a:cxn>
              <a:cxn ang="0">
                <a:pos x="connsiteX1" y="connsiteY1"/>
              </a:cxn>
              <a:cxn ang="0">
                <a:pos x="connsiteX2" y="connsiteY2"/>
              </a:cxn>
            </a:cxnLst>
            <a:rect l="l" t="t" r="r" b="b"/>
            <a:pathLst>
              <a:path w="2692400" h="1276350">
                <a:moveTo>
                  <a:pt x="2692400" y="0"/>
                </a:moveTo>
                <a:lnTo>
                  <a:pt x="2044700" y="1276350"/>
                </a:lnTo>
                <a:lnTo>
                  <a:pt x="0" y="1276350"/>
                </a:lnTo>
              </a:path>
            </a:pathLst>
          </a:custGeom>
          <a:noFill/>
          <a:ln w="9525" algn="ctr">
            <a:solidFill>
              <a:srgbClr val="1E0B29"/>
            </a:solidFill>
            <a:miter lim="800000"/>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Calibri"/>
            </a:endParaRPr>
          </a:p>
        </p:txBody>
      </p:sp>
      <p:sp>
        <p:nvSpPr>
          <p:cNvPr id="21" name="Freeform 45">
            <a:extLst>
              <a:ext uri="{FF2B5EF4-FFF2-40B4-BE49-F238E27FC236}">
                <a16:creationId xmlns:a16="http://schemas.microsoft.com/office/drawing/2014/main" id="{089E939A-1B3C-8045-8EE3-EC24BFE303C7}"/>
              </a:ext>
            </a:extLst>
          </p:cNvPr>
          <p:cNvSpPr/>
          <p:nvPr/>
        </p:nvSpPr>
        <p:spPr bwMode="gray">
          <a:xfrm flipV="1">
            <a:off x="2434568" y="2696914"/>
            <a:ext cx="762915" cy="152490"/>
          </a:xfrm>
          <a:custGeom>
            <a:avLst/>
            <a:gdLst>
              <a:gd name="connsiteX0" fmla="*/ 0 w 2241550"/>
              <a:gd name="connsiteY0" fmla="*/ 0 h 819150"/>
              <a:gd name="connsiteX1" fmla="*/ 165100 w 2241550"/>
              <a:gd name="connsiteY1" fmla="*/ 819150 h 819150"/>
              <a:gd name="connsiteX2" fmla="*/ 2241550 w 2241550"/>
              <a:gd name="connsiteY2" fmla="*/ 819150 h 819150"/>
            </a:gdLst>
            <a:ahLst/>
            <a:cxnLst>
              <a:cxn ang="0">
                <a:pos x="connsiteX0" y="connsiteY0"/>
              </a:cxn>
              <a:cxn ang="0">
                <a:pos x="connsiteX1" y="connsiteY1"/>
              </a:cxn>
              <a:cxn ang="0">
                <a:pos x="connsiteX2" y="connsiteY2"/>
              </a:cxn>
            </a:cxnLst>
            <a:rect l="l" t="t" r="r" b="b"/>
            <a:pathLst>
              <a:path w="2241550" h="819150">
                <a:moveTo>
                  <a:pt x="0" y="0"/>
                </a:moveTo>
                <a:lnTo>
                  <a:pt x="165100" y="819150"/>
                </a:lnTo>
                <a:lnTo>
                  <a:pt x="2241550" y="819150"/>
                </a:lnTo>
              </a:path>
            </a:pathLst>
          </a:custGeom>
          <a:noFill/>
          <a:ln w="9525" algn="ctr">
            <a:solidFill>
              <a:srgbClr val="1E0B29"/>
            </a:solidFill>
            <a:miter lim="800000"/>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Calibri"/>
            </a:endParaRPr>
          </a:p>
        </p:txBody>
      </p:sp>
      <p:sp>
        <p:nvSpPr>
          <p:cNvPr id="22" name="TextBox 21">
            <a:extLst>
              <a:ext uri="{FF2B5EF4-FFF2-40B4-BE49-F238E27FC236}">
                <a16:creationId xmlns:a16="http://schemas.microsoft.com/office/drawing/2014/main" id="{80DDFDE8-D280-AF4C-836C-0C4696872F18}"/>
              </a:ext>
            </a:extLst>
          </p:cNvPr>
          <p:cNvSpPr txBox="1"/>
          <p:nvPr/>
        </p:nvSpPr>
        <p:spPr>
          <a:xfrm>
            <a:off x="0" y="1996000"/>
            <a:ext cx="3041098" cy="3139321"/>
          </a:xfrm>
          <a:prstGeom prst="rect">
            <a:avLst/>
          </a:prstGeom>
          <a:noFill/>
        </p:spPr>
        <p:txBody>
          <a:bodyPr wrap="square" rtlCol="0">
            <a:spAutoFit/>
          </a:bodyPr>
          <a:lstStyle/>
          <a:p>
            <a:pPr algn="ctr" eaLnBrk="1" fontAlgn="auto" hangingPunct="1">
              <a:spcBef>
                <a:spcPts val="0"/>
              </a:spcBef>
              <a:spcAft>
                <a:spcPts val="0"/>
              </a:spcAft>
            </a:pPr>
            <a:r>
              <a:rPr lang="en-US" b="1" dirty="0">
                <a:solidFill>
                  <a:schemeClr val="bg1"/>
                </a:solidFill>
                <a:latin typeface="+mn-lt"/>
              </a:rPr>
              <a:t>Single Storefront &amp; </a:t>
            </a:r>
          </a:p>
          <a:p>
            <a:pPr algn="ctr" eaLnBrk="1" fontAlgn="auto" hangingPunct="1">
              <a:spcBef>
                <a:spcPts val="0"/>
              </a:spcBef>
              <a:spcAft>
                <a:spcPts val="0"/>
              </a:spcAft>
            </a:pPr>
            <a:r>
              <a:rPr lang="en-US" b="1" dirty="0">
                <a:solidFill>
                  <a:schemeClr val="bg1"/>
                </a:solidFill>
                <a:latin typeface="+mn-lt"/>
              </a:rPr>
              <a:t>Pane of Glass</a:t>
            </a:r>
          </a:p>
          <a:p>
            <a:pPr algn="ctr" eaLnBrk="1" fontAlgn="auto" hangingPunct="1">
              <a:spcBef>
                <a:spcPts val="0"/>
              </a:spcBef>
              <a:spcAft>
                <a:spcPts val="0"/>
              </a:spcAft>
            </a:pPr>
            <a:endParaRPr lang="en-US" i="1" dirty="0">
              <a:solidFill>
                <a:schemeClr val="bg1"/>
              </a:solidFill>
              <a:latin typeface="+mn-lt"/>
            </a:endParaRPr>
          </a:p>
          <a:p>
            <a:pPr algn="ctr" eaLnBrk="1" fontAlgn="auto" hangingPunct="1">
              <a:spcBef>
                <a:spcPts val="0"/>
              </a:spcBef>
              <a:spcAft>
                <a:spcPts val="0"/>
              </a:spcAft>
            </a:pPr>
            <a:r>
              <a:rPr lang="en-US" i="1" dirty="0">
                <a:solidFill>
                  <a:schemeClr val="bg1"/>
                </a:solidFill>
                <a:latin typeface="+mn-lt"/>
              </a:rPr>
              <a:t>Commercial Tools You Need</a:t>
            </a:r>
          </a:p>
          <a:p>
            <a:pPr algn="ctr" eaLnBrk="1" fontAlgn="auto" hangingPunct="1">
              <a:spcBef>
                <a:spcPts val="0"/>
              </a:spcBef>
              <a:spcAft>
                <a:spcPts val="0"/>
              </a:spcAft>
            </a:pPr>
            <a:r>
              <a:rPr lang="en-US" i="1" dirty="0">
                <a:solidFill>
                  <a:schemeClr val="bg1"/>
                </a:solidFill>
                <a:latin typeface="+mn-lt"/>
              </a:rPr>
              <a:t>The Mission Apps You Need</a:t>
            </a:r>
          </a:p>
          <a:p>
            <a:pPr algn="ctr" eaLnBrk="1" fontAlgn="auto" hangingPunct="1">
              <a:spcBef>
                <a:spcPts val="0"/>
              </a:spcBef>
              <a:spcAft>
                <a:spcPts val="0"/>
              </a:spcAft>
            </a:pPr>
            <a:r>
              <a:rPr lang="en-US" i="1" dirty="0">
                <a:solidFill>
                  <a:schemeClr val="bg1"/>
                </a:solidFill>
                <a:latin typeface="+mn-lt"/>
              </a:rPr>
              <a:t>The Environment You Need</a:t>
            </a:r>
          </a:p>
          <a:p>
            <a:pPr algn="ctr"/>
            <a:r>
              <a:rPr lang="en-US" i="1" dirty="0">
                <a:solidFill>
                  <a:schemeClr val="bg1"/>
                </a:solidFill>
                <a:latin typeface="+mn-lt"/>
              </a:rPr>
              <a:t>The Devices You Need</a:t>
            </a:r>
          </a:p>
          <a:p>
            <a:pPr algn="ctr" eaLnBrk="1" fontAlgn="auto" hangingPunct="1">
              <a:spcBef>
                <a:spcPts val="0"/>
              </a:spcBef>
              <a:spcAft>
                <a:spcPts val="0"/>
              </a:spcAft>
            </a:pPr>
            <a:r>
              <a:rPr lang="en-US" i="1" dirty="0">
                <a:solidFill>
                  <a:schemeClr val="bg1"/>
                </a:solidFill>
                <a:latin typeface="+mn-lt"/>
              </a:rPr>
              <a:t>The Service You Need</a:t>
            </a:r>
          </a:p>
          <a:p>
            <a:pPr algn="ctr" eaLnBrk="1" fontAlgn="auto" hangingPunct="1">
              <a:spcBef>
                <a:spcPts val="0"/>
              </a:spcBef>
              <a:spcAft>
                <a:spcPts val="0"/>
              </a:spcAft>
            </a:pPr>
            <a:endParaRPr lang="en-US" i="1" dirty="0">
              <a:solidFill>
                <a:schemeClr val="bg1"/>
              </a:solidFill>
              <a:latin typeface="+mn-lt"/>
            </a:endParaRPr>
          </a:p>
          <a:p>
            <a:pPr algn="ctr" eaLnBrk="1" fontAlgn="auto" hangingPunct="1">
              <a:spcBef>
                <a:spcPts val="0"/>
              </a:spcBef>
              <a:spcAft>
                <a:spcPts val="0"/>
              </a:spcAft>
            </a:pPr>
            <a:r>
              <a:rPr lang="en-US" i="1" dirty="0">
                <a:solidFill>
                  <a:schemeClr val="bg1"/>
                </a:solidFill>
                <a:latin typeface="+mn-lt"/>
              </a:rPr>
              <a:t>And the integrated experience you deserve</a:t>
            </a:r>
          </a:p>
        </p:txBody>
      </p:sp>
    </p:spTree>
    <p:extLst>
      <p:ext uri="{BB962C8B-B14F-4D97-AF65-F5344CB8AC3E}">
        <p14:creationId xmlns:p14="http://schemas.microsoft.com/office/powerpoint/2010/main" val="1628401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8 Opportunities for Winning in Culture </a:t>
            </a:r>
          </a:p>
        </p:txBody>
      </p:sp>
      <p:sp>
        <p:nvSpPr>
          <p:cNvPr id="3" name="Rectangle 2"/>
          <p:cNvSpPr/>
          <p:nvPr/>
        </p:nvSpPr>
        <p:spPr>
          <a:xfrm>
            <a:off x="332678" y="1137311"/>
            <a:ext cx="11526644" cy="5223097"/>
          </a:xfrm>
          <a:prstGeom prst="rect">
            <a:avLst/>
          </a:prstGeom>
        </p:spPr>
        <p:txBody>
          <a:bodyPr wrap="square">
            <a:spAutoFit/>
          </a:bodyPr>
          <a:lstStyle/>
          <a:p>
            <a:pPr marL="342900" marR="0" lvl="0" indent="-342900">
              <a:lnSpc>
                <a:spcPct val="105000"/>
              </a:lnSpc>
              <a:spcBef>
                <a:spcPts val="1200"/>
              </a:spcBef>
              <a:spcAft>
                <a:spcPts val="0"/>
              </a:spcAft>
              <a:buFont typeface="+mj-lt"/>
              <a:buAutoNum type="arabicPeriod"/>
            </a:pPr>
            <a:r>
              <a:rPr lang="en-US" sz="2800" dirty="0">
                <a:solidFill>
                  <a:schemeClr val="bg1"/>
                </a:solidFill>
                <a:latin typeface="Calibri" panose="020F0502020204030204" pitchFamily="34" charset="0"/>
                <a:ea typeface="Calibri" panose="020F0502020204030204" pitchFamily="34" charset="0"/>
              </a:rPr>
              <a:t>Shatter the Frozen Middle (#</a:t>
            </a:r>
            <a:r>
              <a:rPr lang="en-US" sz="2800" dirty="0" err="1">
                <a:solidFill>
                  <a:schemeClr val="bg1"/>
                </a:solidFill>
                <a:latin typeface="Calibri" panose="020F0502020204030204" pitchFamily="34" charset="0"/>
                <a:ea typeface="Calibri" panose="020F0502020204030204" pitchFamily="34" charset="0"/>
              </a:rPr>
              <a:t>SlaytheWhiteWalkers</a:t>
            </a:r>
            <a:r>
              <a:rPr lang="en-US" sz="2800" dirty="0">
                <a:solidFill>
                  <a:schemeClr val="bg1"/>
                </a:solidFill>
                <a:latin typeface="Calibri" panose="020F0502020204030204" pitchFamily="34" charset="0"/>
                <a:ea typeface="Calibri" panose="020F0502020204030204" pitchFamily="34" charset="0"/>
              </a:rPr>
              <a:t>)</a:t>
            </a:r>
          </a:p>
          <a:p>
            <a:pPr marL="342900" marR="0" lvl="0" indent="-342900">
              <a:lnSpc>
                <a:spcPct val="105000"/>
              </a:lnSpc>
              <a:spcBef>
                <a:spcPts val="1200"/>
              </a:spcBef>
              <a:spcAft>
                <a:spcPts val="0"/>
              </a:spcAft>
              <a:buFont typeface="+mj-lt"/>
              <a:buAutoNum type="arabicPeriod"/>
            </a:pPr>
            <a:r>
              <a:rPr lang="en-US" sz="2800" dirty="0">
                <a:solidFill>
                  <a:schemeClr val="bg1"/>
                </a:solidFill>
                <a:latin typeface="Calibri" panose="020F0502020204030204" pitchFamily="34" charset="0"/>
                <a:ea typeface="Calibri" panose="020F0502020204030204" pitchFamily="34" charset="0"/>
              </a:rPr>
              <a:t>“See” our digital talent (#</a:t>
            </a:r>
            <a:r>
              <a:rPr lang="en-US" sz="2800" dirty="0" err="1">
                <a:solidFill>
                  <a:schemeClr val="bg1"/>
                </a:solidFill>
                <a:latin typeface="Calibri" panose="020F0502020204030204" pitchFamily="34" charset="0"/>
                <a:ea typeface="Calibri" panose="020F0502020204030204" pitchFamily="34" charset="0"/>
              </a:rPr>
              <a:t>SeetheDigitalU</a:t>
            </a:r>
            <a:r>
              <a:rPr lang="en-US" sz="2800" dirty="0">
                <a:solidFill>
                  <a:schemeClr val="bg1"/>
                </a:solidFill>
                <a:latin typeface="Calibri" panose="020F0502020204030204" pitchFamily="34" charset="0"/>
                <a:ea typeface="Calibri" panose="020F0502020204030204" pitchFamily="34" charset="0"/>
              </a:rPr>
              <a:t>)</a:t>
            </a:r>
          </a:p>
          <a:p>
            <a:pPr marL="342900" marR="0" lvl="0" indent="-342900">
              <a:lnSpc>
                <a:spcPct val="105000"/>
              </a:lnSpc>
              <a:spcBef>
                <a:spcPts val="1200"/>
              </a:spcBef>
              <a:spcAft>
                <a:spcPts val="0"/>
              </a:spcAft>
              <a:buFont typeface="+mj-lt"/>
              <a:buAutoNum type="arabicPeriod"/>
            </a:pPr>
            <a:r>
              <a:rPr lang="en-US" sz="2800" dirty="0">
                <a:solidFill>
                  <a:schemeClr val="bg1"/>
                </a:solidFill>
                <a:latin typeface="Calibri" panose="020F0502020204030204" pitchFamily="34" charset="0"/>
                <a:ea typeface="Calibri" panose="020F0502020204030204" pitchFamily="34" charset="0"/>
              </a:rPr>
              <a:t>Let the digital thoroughbreds run – path to greatness (#</a:t>
            </a:r>
            <a:r>
              <a:rPr lang="en-US" sz="2800" dirty="0" err="1">
                <a:solidFill>
                  <a:schemeClr val="bg1"/>
                </a:solidFill>
                <a:latin typeface="Calibri" panose="020F0502020204030204" pitchFamily="34" charset="0"/>
                <a:ea typeface="Calibri" panose="020F0502020204030204" pitchFamily="34" charset="0"/>
              </a:rPr>
              <a:t>DigitalDerby</a:t>
            </a:r>
            <a:r>
              <a:rPr lang="en-US" sz="2800" dirty="0">
                <a:solidFill>
                  <a:schemeClr val="bg1"/>
                </a:solidFill>
                <a:latin typeface="Calibri" panose="020F0502020204030204" pitchFamily="34" charset="0"/>
                <a:ea typeface="Calibri" panose="020F0502020204030204" pitchFamily="34" charset="0"/>
              </a:rPr>
              <a:t>)</a:t>
            </a:r>
          </a:p>
          <a:p>
            <a:pPr marL="342900" marR="0" lvl="0" indent="-342900">
              <a:lnSpc>
                <a:spcPct val="105000"/>
              </a:lnSpc>
              <a:spcBef>
                <a:spcPts val="1200"/>
              </a:spcBef>
              <a:spcAft>
                <a:spcPts val="0"/>
              </a:spcAft>
              <a:buFont typeface="+mj-lt"/>
              <a:buAutoNum type="arabicPeriod"/>
            </a:pPr>
            <a:r>
              <a:rPr lang="en-US" sz="2800" dirty="0">
                <a:solidFill>
                  <a:schemeClr val="bg1"/>
                </a:solidFill>
                <a:latin typeface="Calibri" panose="020F0502020204030204" pitchFamily="34" charset="0"/>
                <a:ea typeface="Calibri" panose="020F0502020204030204" pitchFamily="34" charset="0"/>
              </a:rPr>
              <a:t>Educate our Sr. Decision Makers (#Upskill)</a:t>
            </a:r>
          </a:p>
          <a:p>
            <a:pPr marL="342900" marR="0" lvl="0" indent="-342900">
              <a:lnSpc>
                <a:spcPct val="105000"/>
              </a:lnSpc>
              <a:spcBef>
                <a:spcPts val="1200"/>
              </a:spcBef>
              <a:spcAft>
                <a:spcPts val="0"/>
              </a:spcAft>
              <a:buFont typeface="+mj-lt"/>
              <a:buAutoNum type="arabicPeriod"/>
            </a:pPr>
            <a:r>
              <a:rPr lang="en-US" sz="2800" dirty="0">
                <a:solidFill>
                  <a:schemeClr val="bg1"/>
                </a:solidFill>
                <a:latin typeface="Calibri" panose="020F0502020204030204" pitchFamily="34" charset="0"/>
                <a:ea typeface="Calibri" panose="020F0502020204030204" pitchFamily="34" charset="0"/>
              </a:rPr>
              <a:t>Fix it… Bias towards action (#</a:t>
            </a:r>
            <a:r>
              <a:rPr lang="en-US" sz="2800" dirty="0" err="1">
                <a:solidFill>
                  <a:schemeClr val="bg1"/>
                </a:solidFill>
                <a:latin typeface="Calibri" panose="020F0502020204030204" pitchFamily="34" charset="0"/>
                <a:ea typeface="Calibri" panose="020F0502020204030204" pitchFamily="34" charset="0"/>
              </a:rPr>
              <a:t>JustDoIt</a:t>
            </a:r>
            <a:r>
              <a:rPr lang="en-US" sz="2800" dirty="0">
                <a:solidFill>
                  <a:schemeClr val="bg1"/>
                </a:solidFill>
                <a:latin typeface="Calibri" panose="020F0502020204030204" pitchFamily="34" charset="0"/>
                <a:ea typeface="Calibri" panose="020F0502020204030204" pitchFamily="34" charset="0"/>
              </a:rPr>
              <a:t> | #</a:t>
            </a:r>
            <a:r>
              <a:rPr lang="en-US" sz="2800" dirty="0" err="1">
                <a:solidFill>
                  <a:schemeClr val="bg1"/>
                </a:solidFill>
                <a:latin typeface="Calibri" panose="020F0502020204030204" pitchFamily="34" charset="0"/>
                <a:ea typeface="Calibri" panose="020F0502020204030204" pitchFamily="34" charset="0"/>
              </a:rPr>
              <a:t>Get$ItDone</a:t>
            </a:r>
            <a:r>
              <a:rPr lang="en-US" sz="2800" dirty="0">
                <a:solidFill>
                  <a:schemeClr val="bg1"/>
                </a:solidFill>
                <a:latin typeface="Calibri" panose="020F0502020204030204" pitchFamily="34" charset="0"/>
                <a:ea typeface="Calibri" panose="020F0502020204030204" pitchFamily="34" charset="0"/>
              </a:rPr>
              <a:t>)</a:t>
            </a:r>
          </a:p>
          <a:p>
            <a:pPr marL="342900" marR="0" lvl="0" indent="-342900">
              <a:lnSpc>
                <a:spcPct val="105000"/>
              </a:lnSpc>
              <a:spcBef>
                <a:spcPts val="1200"/>
              </a:spcBef>
              <a:spcAft>
                <a:spcPts val="0"/>
              </a:spcAft>
              <a:buFont typeface="+mj-lt"/>
              <a:buAutoNum type="arabicPeriod"/>
            </a:pPr>
            <a:r>
              <a:rPr lang="en-US" sz="2800" dirty="0">
                <a:solidFill>
                  <a:schemeClr val="bg1"/>
                </a:solidFill>
                <a:latin typeface="Calibri" panose="020F0502020204030204" pitchFamily="34" charset="0"/>
                <a:ea typeface="Calibri" panose="020F0502020204030204" pitchFamily="34" charset="0"/>
              </a:rPr>
              <a:t>Collaborate “outside our box” (#</a:t>
            </a:r>
            <a:r>
              <a:rPr lang="en-US" sz="2800" dirty="0" err="1">
                <a:solidFill>
                  <a:schemeClr val="bg1"/>
                </a:solidFill>
                <a:latin typeface="Calibri" panose="020F0502020204030204" pitchFamily="34" charset="0"/>
                <a:ea typeface="Calibri" panose="020F0502020204030204" pitchFamily="34" charset="0"/>
              </a:rPr>
              <a:t>liveoutside</a:t>
            </a:r>
            <a:r>
              <a:rPr lang="en-US" sz="2800" dirty="0">
                <a:solidFill>
                  <a:schemeClr val="bg1"/>
                </a:solidFill>
                <a:latin typeface="Calibri" panose="020F0502020204030204" pitchFamily="34" charset="0"/>
                <a:ea typeface="Calibri" panose="020F0502020204030204" pitchFamily="34" charset="0"/>
              </a:rPr>
              <a:t>)</a:t>
            </a:r>
          </a:p>
          <a:p>
            <a:pPr marL="342900" marR="0" lvl="0" indent="-342900">
              <a:lnSpc>
                <a:spcPct val="105000"/>
              </a:lnSpc>
              <a:spcBef>
                <a:spcPts val="1200"/>
              </a:spcBef>
              <a:spcAft>
                <a:spcPts val="0"/>
              </a:spcAft>
              <a:buFont typeface="+mj-lt"/>
              <a:buAutoNum type="arabicPeriod"/>
            </a:pPr>
            <a:r>
              <a:rPr lang="en-US" sz="2800" dirty="0">
                <a:solidFill>
                  <a:schemeClr val="bg1"/>
                </a:solidFill>
                <a:latin typeface="Calibri" panose="020F0502020204030204" pitchFamily="34" charset="0"/>
                <a:ea typeface="Calibri" panose="020F0502020204030204" pitchFamily="34" charset="0"/>
              </a:rPr>
              <a:t>Under-promise and OVER DELIVER (#trust)</a:t>
            </a:r>
          </a:p>
          <a:p>
            <a:pPr marL="342900" marR="0" lvl="0" indent="-342900">
              <a:lnSpc>
                <a:spcPct val="105000"/>
              </a:lnSpc>
              <a:spcBef>
                <a:spcPts val="1200"/>
              </a:spcBef>
              <a:spcAft>
                <a:spcPts val="800"/>
              </a:spcAft>
              <a:buFont typeface="+mj-lt"/>
              <a:buAutoNum type="arabicPeriod"/>
            </a:pPr>
            <a:r>
              <a:rPr lang="en-US" sz="2800" dirty="0">
                <a:solidFill>
                  <a:schemeClr val="bg1"/>
                </a:solidFill>
                <a:latin typeface="Calibri" panose="020F0502020204030204" pitchFamily="34" charset="0"/>
                <a:ea typeface="Calibri" panose="020F0502020204030204" pitchFamily="34" charset="0"/>
              </a:rPr>
              <a:t>Align authorities, responsibilities and resources to enable tech transition (#</a:t>
            </a:r>
            <a:r>
              <a:rPr lang="en-US" sz="2800" dirty="0" err="1">
                <a:solidFill>
                  <a:schemeClr val="bg1"/>
                </a:solidFill>
                <a:latin typeface="Calibri" panose="020F0502020204030204" pitchFamily="34" charset="0"/>
                <a:ea typeface="Calibri" panose="020F0502020204030204" pitchFamily="34" charset="0"/>
              </a:rPr>
              <a:t>MindtheGap</a:t>
            </a:r>
            <a:r>
              <a:rPr lang="en-US" sz="2800" dirty="0">
                <a:solidFill>
                  <a:schemeClr val="bg1"/>
                </a:solidFill>
                <a:latin typeface="Calibri" panose="020F0502020204030204" pitchFamily="34" charset="0"/>
                <a:ea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rPr>
              <a:t>BacktoBasics</a:t>
            </a:r>
            <a:r>
              <a:rPr lang="en-US" sz="2800" dirty="0">
                <a:solidFill>
                  <a:schemeClr val="bg1"/>
                </a:solidFill>
                <a:latin typeface="Calibri" panose="020F0502020204030204" pitchFamily="34" charset="0"/>
                <a:ea typeface="Calibri" panose="020F0502020204030204" pitchFamily="34" charset="0"/>
              </a:rPr>
              <a:t>)</a:t>
            </a:r>
            <a:endParaRPr lang="en-US" sz="2800" dirty="0">
              <a:solidFill>
                <a:schemeClr val="bg1"/>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553765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366896" y="1144741"/>
            <a:ext cx="11186196" cy="830997"/>
          </a:xfrm>
          <a:prstGeom prst="rect">
            <a:avLst/>
          </a:prstGeom>
          <a:noFill/>
        </p:spPr>
        <p:txBody>
          <a:bodyPr wrap="square" rtlCol="0">
            <a:spAutoFit/>
          </a:bodyPr>
          <a:lstStyle/>
          <a:p>
            <a:r>
              <a:rPr lang="en-US" sz="2300" b="1" dirty="0">
                <a:solidFill>
                  <a:schemeClr val="bg1"/>
                </a:solidFill>
                <a:cs typeface="Arial" panose="020B0604020202020204" pitchFamily="34" charset="0"/>
              </a:rPr>
              <a:t>‘For our United States Air Force, “We need to get this right. We may only have one shot, no do overs.” Accelerate Change or Lose.’</a:t>
            </a:r>
          </a:p>
        </p:txBody>
      </p:sp>
      <p:sp>
        <p:nvSpPr>
          <p:cNvPr id="27" name="TextBox 26"/>
          <p:cNvSpPr txBox="1"/>
          <p:nvPr/>
        </p:nvSpPr>
        <p:spPr>
          <a:xfrm>
            <a:off x="7732517" y="1762903"/>
            <a:ext cx="3443653" cy="523220"/>
          </a:xfrm>
          <a:prstGeom prst="rect">
            <a:avLst/>
          </a:prstGeom>
          <a:noFill/>
        </p:spPr>
        <p:txBody>
          <a:bodyPr wrap="square" rtlCol="0">
            <a:spAutoFit/>
          </a:bodyPr>
          <a:lstStyle/>
          <a:p>
            <a:r>
              <a:rPr lang="en-US" sz="1400" b="1" dirty="0">
                <a:solidFill>
                  <a:schemeClr val="bg1"/>
                </a:solidFill>
                <a:cs typeface="Arial" panose="020B0604020202020204" pitchFamily="34" charset="0"/>
              </a:rPr>
              <a:t>- Captain America quote (</a:t>
            </a:r>
            <a:r>
              <a:rPr lang="en-US" sz="1200" b="1" i="1" dirty="0">
                <a:solidFill>
                  <a:schemeClr val="bg1"/>
                </a:solidFill>
                <a:cs typeface="Arial" panose="020B0604020202020204" pitchFamily="34" charset="0"/>
              </a:rPr>
              <a:t>End Game</a:t>
            </a:r>
            <a:r>
              <a:rPr lang="en-US" sz="1400" b="1" dirty="0">
                <a:solidFill>
                  <a:schemeClr val="bg1"/>
                </a:solidFill>
                <a:cs typeface="Arial" panose="020B0604020202020204" pitchFamily="34" charset="0"/>
              </a:rPr>
              <a:t>) within General Brown quote </a:t>
            </a:r>
            <a:r>
              <a:rPr lang="en-US" sz="1200" b="1" i="1" dirty="0">
                <a:solidFill>
                  <a:schemeClr val="bg1"/>
                </a:solidFill>
                <a:cs typeface="Arial" panose="020B0604020202020204" pitchFamily="34" charset="0"/>
              </a:rPr>
              <a:t>(AFA 2020</a:t>
            </a:r>
            <a:r>
              <a:rPr lang="en-US" sz="1400" b="1" dirty="0">
                <a:solidFill>
                  <a:schemeClr val="bg1"/>
                </a:solidFill>
                <a:cs typeface="Arial" panose="020B0604020202020204" pitchFamily="34" charset="0"/>
              </a:rPr>
              <a:t>)</a:t>
            </a:r>
          </a:p>
        </p:txBody>
      </p:sp>
      <p:sp>
        <p:nvSpPr>
          <p:cNvPr id="28" name="TextBox 27"/>
          <p:cNvSpPr txBox="1"/>
          <p:nvPr/>
        </p:nvSpPr>
        <p:spPr>
          <a:xfrm>
            <a:off x="411381" y="5521734"/>
            <a:ext cx="11186196" cy="800219"/>
          </a:xfrm>
          <a:prstGeom prst="rect">
            <a:avLst/>
          </a:prstGeom>
          <a:noFill/>
        </p:spPr>
        <p:txBody>
          <a:bodyPr wrap="square" rtlCol="0">
            <a:spAutoFit/>
          </a:bodyPr>
          <a:lstStyle/>
          <a:p>
            <a:r>
              <a:rPr lang="en-US" sz="2300" b="1" dirty="0">
                <a:solidFill>
                  <a:schemeClr val="bg1"/>
                </a:solidFill>
                <a:cs typeface="Arial" panose="020B0604020202020204" pitchFamily="34" charset="0"/>
              </a:rPr>
              <a:t>‘Each avenger has its own superpower. Each of our key stakeholders has a vested interest. We need to come together to use our superpowers for good.’</a:t>
            </a:r>
          </a:p>
        </p:txBody>
      </p:sp>
      <p:sp>
        <p:nvSpPr>
          <p:cNvPr id="29" name="TextBox 28"/>
          <p:cNvSpPr txBox="1"/>
          <p:nvPr/>
        </p:nvSpPr>
        <p:spPr>
          <a:xfrm>
            <a:off x="8576418" y="6324576"/>
            <a:ext cx="3443653" cy="307777"/>
          </a:xfrm>
          <a:prstGeom prst="rect">
            <a:avLst/>
          </a:prstGeom>
          <a:noFill/>
        </p:spPr>
        <p:txBody>
          <a:bodyPr wrap="square" rtlCol="0">
            <a:spAutoFit/>
          </a:bodyPr>
          <a:lstStyle/>
          <a:p>
            <a:r>
              <a:rPr lang="en-US" sz="1400" b="1" dirty="0">
                <a:solidFill>
                  <a:schemeClr val="bg1"/>
                </a:solidFill>
                <a:cs typeface="Arial" panose="020B0604020202020204" pitchFamily="34" charset="0"/>
              </a:rPr>
              <a:t>- General Brown quote </a:t>
            </a:r>
            <a:r>
              <a:rPr lang="en-US" sz="1200" b="1" i="1" dirty="0">
                <a:solidFill>
                  <a:schemeClr val="bg1"/>
                </a:solidFill>
                <a:cs typeface="Arial" panose="020B0604020202020204" pitchFamily="34" charset="0"/>
              </a:rPr>
              <a:t>(AFA 2020</a:t>
            </a:r>
            <a:r>
              <a:rPr lang="en-US" sz="1400" b="1" dirty="0">
                <a:solidFill>
                  <a:schemeClr val="bg1"/>
                </a:solidFill>
                <a:cs typeface="Arial" panose="020B0604020202020204" pitchFamily="34" charset="0"/>
              </a:rPr>
              <a:t>)</a:t>
            </a:r>
          </a:p>
        </p:txBody>
      </p:sp>
      <p:pic>
        <p:nvPicPr>
          <p:cNvPr id="30" name="Picture 2" descr="14 Quotes From Captain America That Inspire Us | Times Knowledge Indi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189" r="14350"/>
          <a:stretch/>
        </p:blipFill>
        <p:spPr bwMode="auto">
          <a:xfrm>
            <a:off x="3052532" y="3180130"/>
            <a:ext cx="2255583" cy="17991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1" name="Picture 4" descr="This is the official portrait of Air Force Chief of Staff Gen. CQ Brown J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1681" y="3309107"/>
            <a:ext cx="1647692" cy="2060924"/>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8633482" y="5078872"/>
            <a:ext cx="2608217" cy="307777"/>
          </a:xfrm>
          <a:prstGeom prst="rect">
            <a:avLst/>
          </a:prstGeom>
          <a:noFill/>
        </p:spPr>
        <p:txBody>
          <a:bodyPr wrap="square" rtlCol="0">
            <a:spAutoFit/>
          </a:bodyPr>
          <a:lstStyle/>
          <a:p>
            <a:pPr algn="ctr"/>
            <a:r>
              <a:rPr lang="en-US" sz="1400" b="1" dirty="0">
                <a:solidFill>
                  <a:schemeClr val="bg1"/>
                </a:solidFill>
                <a:cs typeface="Arial" panose="020B0604020202020204" pitchFamily="34" charset="0"/>
              </a:rPr>
              <a:t>Captain Marvel</a:t>
            </a:r>
          </a:p>
        </p:txBody>
      </p:sp>
      <p:pic>
        <p:nvPicPr>
          <p:cNvPr id="33" name="Picture 6" descr="Miles Morales By Alexelz D9zfdol-pre - Spiderman Miles Morales PNG Image |  Transparent PNG Free Download on See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780" y="3022740"/>
            <a:ext cx="1609334" cy="20940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600218" y="5116837"/>
            <a:ext cx="1900458" cy="307777"/>
          </a:xfrm>
          <a:prstGeom prst="rect">
            <a:avLst/>
          </a:prstGeom>
          <a:noFill/>
        </p:spPr>
        <p:txBody>
          <a:bodyPr wrap="square" rtlCol="0">
            <a:spAutoFit/>
          </a:bodyPr>
          <a:lstStyle/>
          <a:p>
            <a:pPr algn="ctr"/>
            <a:r>
              <a:rPr lang="en-US" sz="1400" b="1" dirty="0">
                <a:solidFill>
                  <a:schemeClr val="bg1"/>
                </a:solidFill>
                <a:cs typeface="Arial" panose="020B0604020202020204" pitchFamily="34" charset="0"/>
              </a:rPr>
              <a:t>Spider-Man</a:t>
            </a:r>
          </a:p>
        </p:txBody>
      </p:sp>
      <p:sp>
        <p:nvSpPr>
          <p:cNvPr id="35" name="TextBox 34"/>
          <p:cNvSpPr txBox="1"/>
          <p:nvPr/>
        </p:nvSpPr>
        <p:spPr>
          <a:xfrm>
            <a:off x="3218680" y="2850509"/>
            <a:ext cx="1900458" cy="307777"/>
          </a:xfrm>
          <a:prstGeom prst="rect">
            <a:avLst/>
          </a:prstGeom>
          <a:noFill/>
        </p:spPr>
        <p:txBody>
          <a:bodyPr wrap="square" rtlCol="0">
            <a:spAutoFit/>
          </a:bodyPr>
          <a:lstStyle/>
          <a:p>
            <a:pPr algn="ctr"/>
            <a:r>
              <a:rPr lang="en-US" sz="1400" b="1" dirty="0">
                <a:solidFill>
                  <a:schemeClr val="bg1"/>
                </a:solidFill>
                <a:cs typeface="Arial" panose="020B0604020202020204" pitchFamily="34" charset="0"/>
              </a:rPr>
              <a:t>Captain America</a:t>
            </a:r>
          </a:p>
        </p:txBody>
      </p:sp>
      <p:sp>
        <p:nvSpPr>
          <p:cNvPr id="36" name="TextBox 35"/>
          <p:cNvSpPr txBox="1"/>
          <p:nvPr/>
        </p:nvSpPr>
        <p:spPr>
          <a:xfrm>
            <a:off x="5790310" y="2827694"/>
            <a:ext cx="2457106" cy="492443"/>
          </a:xfrm>
          <a:prstGeom prst="rect">
            <a:avLst/>
          </a:prstGeom>
          <a:noFill/>
        </p:spPr>
        <p:txBody>
          <a:bodyPr wrap="square" rtlCol="0">
            <a:spAutoFit/>
          </a:bodyPr>
          <a:lstStyle/>
          <a:p>
            <a:pPr algn="ctr"/>
            <a:r>
              <a:rPr lang="en-US" sz="1400" b="1" dirty="0">
                <a:solidFill>
                  <a:schemeClr val="bg1"/>
                </a:solidFill>
                <a:cs typeface="Arial" panose="020B0604020202020204" pitchFamily="34" charset="0"/>
              </a:rPr>
              <a:t>Gen Charles Q. Brown, Jr.</a:t>
            </a:r>
          </a:p>
          <a:p>
            <a:pPr algn="ctr"/>
            <a:r>
              <a:rPr lang="en-US" sz="1200" b="1" dirty="0">
                <a:solidFill>
                  <a:schemeClr val="bg1"/>
                </a:solidFill>
                <a:cs typeface="Arial" panose="020B0604020202020204" pitchFamily="34" charset="0"/>
              </a:rPr>
              <a:t>Air Force Chief of Staff</a:t>
            </a:r>
          </a:p>
        </p:txBody>
      </p:sp>
      <p:pic>
        <p:nvPicPr>
          <p:cNvPr id="37" name="Picture 36"/>
          <p:cNvPicPr>
            <a:picLocks noChangeAspect="1"/>
          </p:cNvPicPr>
          <p:nvPr/>
        </p:nvPicPr>
        <p:blipFill rotWithShape="1">
          <a:blip r:embed="rId5" cstate="print">
            <a:extLst>
              <a:ext uri="{28A0092B-C50C-407E-A947-70E740481C1C}">
                <a14:useLocalDpi xmlns:a14="http://schemas.microsoft.com/office/drawing/2010/main" val="0"/>
              </a:ext>
            </a:extLst>
          </a:blip>
          <a:srcRect l="11899" r="5762"/>
          <a:stretch/>
        </p:blipFill>
        <p:spPr>
          <a:xfrm>
            <a:off x="8628787" y="3289675"/>
            <a:ext cx="2634559" cy="1801368"/>
          </a:xfrm>
          <a:prstGeom prst="rect">
            <a:avLst/>
          </a:prstGeom>
          <a:ln>
            <a:noFill/>
          </a:ln>
          <a:effectLst>
            <a:outerShdw blurRad="292100" dist="139700" dir="2700000" algn="tl" rotWithShape="0">
              <a:srgbClr val="333333">
                <a:alpha val="65000"/>
              </a:srgbClr>
            </a:outerShdw>
          </a:effectLst>
        </p:spPr>
      </p:pic>
      <p:sp>
        <p:nvSpPr>
          <p:cNvPr id="2" name="Text Placeholder 1">
            <a:extLst>
              <a:ext uri="{FF2B5EF4-FFF2-40B4-BE49-F238E27FC236}">
                <a16:creationId xmlns:a16="http://schemas.microsoft.com/office/drawing/2014/main" id="{6C8F2DDA-CEBA-BC44-B235-31FCFB7EDCDD}"/>
              </a:ext>
            </a:extLst>
          </p:cNvPr>
          <p:cNvSpPr>
            <a:spLocks noGrp="1"/>
          </p:cNvSpPr>
          <p:nvPr>
            <p:ph type="body" sz="quarter" idx="10"/>
          </p:nvPr>
        </p:nvSpPr>
        <p:spPr/>
        <p:txBody>
          <a:bodyPr/>
          <a:lstStyle/>
          <a:p>
            <a:r>
              <a:rPr lang="en-US" dirty="0"/>
              <a:t>We need you in the fight…</a:t>
            </a:r>
          </a:p>
        </p:txBody>
      </p:sp>
      <p:pic>
        <p:nvPicPr>
          <p:cNvPr id="4" name="Picture 3">
            <a:extLst>
              <a:ext uri="{FF2B5EF4-FFF2-40B4-BE49-F238E27FC236}">
                <a16:creationId xmlns:a16="http://schemas.microsoft.com/office/drawing/2014/main" id="{BEFC4029-04C8-8C4F-A3AD-FBF1116A26CC}"/>
              </a:ext>
            </a:extLst>
          </p:cNvPr>
          <p:cNvPicPr>
            <a:picLocks noChangeAspect="1"/>
          </p:cNvPicPr>
          <p:nvPr/>
        </p:nvPicPr>
        <p:blipFill rotWithShape="1">
          <a:blip r:embed="rId6">
            <a:extLst>
              <a:ext uri="{28A0092B-C50C-407E-A947-70E740481C1C}">
                <a14:useLocalDpi xmlns:a14="http://schemas.microsoft.com/office/drawing/2010/main" val="0"/>
              </a:ext>
            </a:extLst>
          </a:blip>
          <a:srcRect l="31483" t="5464" r="31683" b="58750"/>
          <a:stretch/>
        </p:blipFill>
        <p:spPr>
          <a:xfrm rot="530966">
            <a:off x="4032250" y="3216649"/>
            <a:ext cx="409576" cy="498735"/>
          </a:xfrm>
          <a:prstGeom prst="rect">
            <a:avLst/>
          </a:prstGeom>
        </p:spPr>
      </p:pic>
      <p:pic>
        <p:nvPicPr>
          <p:cNvPr id="2050" name="Picture 2" descr="Elon Musk May Soon Be Selling a $600 Flamethrower | Mental Floss">
            <a:extLst>
              <a:ext uri="{FF2B5EF4-FFF2-40B4-BE49-F238E27FC236}">
                <a16:creationId xmlns:a16="http://schemas.microsoft.com/office/drawing/2014/main" id="{512B9107-29B9-7148-95A8-37EDA10456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7161" y="2042246"/>
            <a:ext cx="1166572" cy="65328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1C7CE67C-1232-484F-B592-4D8CCB29973C}"/>
              </a:ext>
            </a:extLst>
          </p:cNvPr>
          <p:cNvGrpSpPr>
            <a:grpSpLocks noChangeAspect="1"/>
          </p:cNvGrpSpPr>
          <p:nvPr/>
        </p:nvGrpSpPr>
        <p:grpSpPr>
          <a:xfrm>
            <a:off x="3413752" y="1881670"/>
            <a:ext cx="1609334" cy="936794"/>
            <a:chOff x="412294" y="940834"/>
            <a:chExt cx="5592097" cy="3370926"/>
          </a:xfrm>
        </p:grpSpPr>
        <p:pic>
          <p:nvPicPr>
            <p:cNvPr id="18" name="Picture 2" descr="File:U.S.S. Enterprise NCC 1701-D.jpg - Wikimedia Commons">
              <a:extLst>
                <a:ext uri="{FF2B5EF4-FFF2-40B4-BE49-F238E27FC236}">
                  <a16:creationId xmlns:a16="http://schemas.microsoft.com/office/drawing/2014/main" id="{9F0A67BD-5779-B94C-B9D1-C842CD842486}"/>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412294" y="940834"/>
              <a:ext cx="5592097" cy="314555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C6DC49EB-C3CC-A549-9109-87F370610807}"/>
                </a:ext>
              </a:extLst>
            </p:cNvPr>
            <p:cNvSpPr/>
            <p:nvPr/>
          </p:nvSpPr>
          <p:spPr>
            <a:xfrm>
              <a:off x="412294" y="4086389"/>
              <a:ext cx="5031576" cy="225371"/>
            </a:xfrm>
            <a:prstGeom prst="rect">
              <a:avLst/>
            </a:prstGeom>
          </p:spPr>
          <p:txBody>
            <a:bodyPr wrap="square">
              <a:spAutoFit/>
            </a:bodyPr>
            <a:lstStyle/>
            <a:p>
              <a:endParaRPr lang="en-US" sz="1100" dirty="0">
                <a:solidFill>
                  <a:schemeClr val="bg1"/>
                </a:solidFill>
              </a:endParaRPr>
            </a:p>
          </p:txBody>
        </p:sp>
      </p:grpSp>
      <p:pic>
        <p:nvPicPr>
          <p:cNvPr id="2052" name="Picture 4" descr="Open Mic - Crackers Comedy">
            <a:extLst>
              <a:ext uri="{FF2B5EF4-FFF2-40B4-BE49-F238E27FC236}">
                <a16:creationId xmlns:a16="http://schemas.microsoft.com/office/drawing/2014/main" id="{7C8BEC3E-7BEF-224F-B0C2-C58D651C26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9148" y="1979762"/>
            <a:ext cx="1958971" cy="785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146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4D96F0-3837-A943-9A05-3E6168C0BB6E}"/>
              </a:ext>
            </a:extLst>
          </p:cNvPr>
          <p:cNvSpPr>
            <a:spLocks noGrp="1"/>
          </p:cNvSpPr>
          <p:nvPr>
            <p:ph type="body" sz="quarter" idx="13"/>
          </p:nvPr>
        </p:nvSpPr>
        <p:spPr>
          <a:xfrm>
            <a:off x="1524000" y="3429000"/>
            <a:ext cx="9144000" cy="1524454"/>
          </a:xfrm>
        </p:spPr>
        <p:txBody>
          <a:bodyPr/>
          <a:lstStyle/>
          <a:p>
            <a:r>
              <a:rPr lang="en-US" dirty="0"/>
              <a:t>Let’s Build the Enterprise Together</a:t>
            </a:r>
          </a:p>
        </p:txBody>
      </p:sp>
      <p:pic>
        <p:nvPicPr>
          <p:cNvPr id="4" name="Picture 3">
            <a:extLst>
              <a:ext uri="{FF2B5EF4-FFF2-40B4-BE49-F238E27FC236}">
                <a16:creationId xmlns:a16="http://schemas.microsoft.com/office/drawing/2014/main" id="{10F83481-0C4B-E84E-AAE7-043E8355749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047488" y="4285488"/>
            <a:ext cx="1741018" cy="2176272"/>
          </a:xfrm>
          <a:prstGeom prst="rect">
            <a:avLst/>
          </a:prstGeom>
        </p:spPr>
      </p:pic>
    </p:spTree>
    <p:extLst>
      <p:ext uri="{BB962C8B-B14F-4D97-AF65-F5344CB8AC3E}">
        <p14:creationId xmlns:p14="http://schemas.microsoft.com/office/powerpoint/2010/main" val="1616924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Time for the next frontier, but we’re stuck in Indiana Jones…</a:t>
            </a:r>
          </a:p>
        </p:txBody>
      </p:sp>
      <p:grpSp>
        <p:nvGrpSpPr>
          <p:cNvPr id="7" name="Group 6">
            <a:extLst>
              <a:ext uri="{FF2B5EF4-FFF2-40B4-BE49-F238E27FC236}">
                <a16:creationId xmlns:a16="http://schemas.microsoft.com/office/drawing/2014/main" id="{FFDE7C6E-52AF-FE44-BE8D-CEECB7DCAA98}"/>
              </a:ext>
            </a:extLst>
          </p:cNvPr>
          <p:cNvGrpSpPr/>
          <p:nvPr/>
        </p:nvGrpSpPr>
        <p:grpSpPr>
          <a:xfrm>
            <a:off x="3325163" y="4319018"/>
            <a:ext cx="5219117" cy="2666307"/>
            <a:chOff x="2842941" y="1137707"/>
            <a:chExt cx="6780634" cy="3955449"/>
          </a:xfrm>
        </p:grpSpPr>
        <p:pic>
          <p:nvPicPr>
            <p:cNvPr id="8" name="Picture 7">
              <a:extLst>
                <a:ext uri="{FF2B5EF4-FFF2-40B4-BE49-F238E27FC236}">
                  <a16:creationId xmlns:a16="http://schemas.microsoft.com/office/drawing/2014/main" id="{EBFDAF8F-09A2-E54A-8C32-3FC184CE91C8}"/>
                </a:ext>
              </a:extLst>
            </p:cNvPr>
            <p:cNvPicPr>
              <a:picLocks noChangeAspect="1"/>
            </p:cNvPicPr>
            <p:nvPr/>
          </p:nvPicPr>
          <p:blipFill>
            <a:blip r:embed="rId2"/>
            <a:stretch>
              <a:fillRect/>
            </a:stretch>
          </p:blipFill>
          <p:spPr>
            <a:xfrm>
              <a:off x="2842941" y="1137707"/>
              <a:ext cx="6506118" cy="3643426"/>
            </a:xfrm>
            <a:prstGeom prst="rect">
              <a:avLst/>
            </a:prstGeom>
          </p:spPr>
        </p:pic>
        <p:sp>
          <p:nvSpPr>
            <p:cNvPr id="9" name="Rectangle 8">
              <a:extLst>
                <a:ext uri="{FF2B5EF4-FFF2-40B4-BE49-F238E27FC236}">
                  <a16:creationId xmlns:a16="http://schemas.microsoft.com/office/drawing/2014/main" id="{E7385F25-A62C-D948-BF81-C535ADF7FCCD}"/>
                </a:ext>
              </a:extLst>
            </p:cNvPr>
            <p:cNvSpPr/>
            <p:nvPr/>
          </p:nvSpPr>
          <p:spPr>
            <a:xfrm>
              <a:off x="2842941" y="4877712"/>
              <a:ext cx="6780634" cy="215444"/>
            </a:xfrm>
            <a:prstGeom prst="rect">
              <a:avLst/>
            </a:prstGeom>
          </p:spPr>
          <p:txBody>
            <a:bodyPr wrap="square">
              <a:spAutoFit/>
            </a:bodyPr>
            <a:lstStyle/>
            <a:p>
              <a:endParaRPr lang="en-US" sz="800" dirty="0">
                <a:solidFill>
                  <a:schemeClr val="bg1"/>
                </a:solidFill>
              </a:endParaRPr>
            </a:p>
          </p:txBody>
        </p:sp>
      </p:grpSp>
      <p:pic>
        <p:nvPicPr>
          <p:cNvPr id="11" name="Picture 10">
            <a:extLst>
              <a:ext uri="{FF2B5EF4-FFF2-40B4-BE49-F238E27FC236}">
                <a16:creationId xmlns:a16="http://schemas.microsoft.com/office/drawing/2014/main" id="{E7057608-F3A7-2043-803D-79D811C92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1645" y="1536193"/>
            <a:ext cx="6317657" cy="2714618"/>
          </a:xfrm>
          <a:prstGeom prst="rect">
            <a:avLst/>
          </a:prstGeom>
        </p:spPr>
      </p:pic>
      <p:pic>
        <p:nvPicPr>
          <p:cNvPr id="13" name="Picture 12">
            <a:extLst>
              <a:ext uri="{FF2B5EF4-FFF2-40B4-BE49-F238E27FC236}">
                <a16:creationId xmlns:a16="http://schemas.microsoft.com/office/drawing/2014/main" id="{D41D75A1-BCC3-D441-A46D-CB71F079E9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80" y="1430211"/>
            <a:ext cx="5641200" cy="2820600"/>
          </a:xfrm>
          <a:prstGeom prst="rect">
            <a:avLst/>
          </a:prstGeom>
        </p:spPr>
      </p:pic>
    </p:spTree>
    <p:extLst>
      <p:ext uri="{BB962C8B-B14F-4D97-AF65-F5344CB8AC3E}">
        <p14:creationId xmlns:p14="http://schemas.microsoft.com/office/powerpoint/2010/main" val="958644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0CC3AF-1594-9D44-A8EF-FD6B81BF9118}"/>
              </a:ext>
            </a:extLst>
          </p:cNvPr>
          <p:cNvSpPr>
            <a:spLocks noGrp="1"/>
          </p:cNvSpPr>
          <p:nvPr>
            <p:ph type="body" sz="quarter" idx="10"/>
          </p:nvPr>
        </p:nvSpPr>
        <p:spPr/>
        <p:txBody>
          <a:bodyPr/>
          <a:lstStyle/>
          <a:p>
            <a:r>
              <a:rPr lang="en-US" dirty="0"/>
              <a:t>Ready for Acquisition…</a:t>
            </a:r>
          </a:p>
        </p:txBody>
      </p:sp>
      <p:pic>
        <p:nvPicPr>
          <p:cNvPr id="3" name="Picture 2"/>
          <p:cNvPicPr>
            <a:picLocks noChangeAspect="1"/>
          </p:cNvPicPr>
          <p:nvPr/>
        </p:nvPicPr>
        <p:blipFill>
          <a:blip r:embed="rId2"/>
          <a:stretch>
            <a:fillRect/>
          </a:stretch>
        </p:blipFill>
        <p:spPr>
          <a:xfrm>
            <a:off x="3179035" y="1657765"/>
            <a:ext cx="5781675" cy="3838575"/>
          </a:xfrm>
          <a:prstGeom prst="rect">
            <a:avLst/>
          </a:prstGeom>
        </p:spPr>
      </p:pic>
    </p:spTree>
    <p:extLst>
      <p:ext uri="{BB962C8B-B14F-4D97-AF65-F5344CB8AC3E}">
        <p14:creationId xmlns:p14="http://schemas.microsoft.com/office/powerpoint/2010/main" val="2219771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86235" y="5015967"/>
            <a:ext cx="3477928" cy="307777"/>
          </a:xfrm>
          <a:prstGeom prst="rect">
            <a:avLst/>
          </a:prstGeom>
        </p:spPr>
        <p:txBody>
          <a:bodyPr wrap="square">
            <a:spAutoFit/>
          </a:bodyPr>
          <a:lstStyle/>
          <a:p>
            <a:pPr algn="ctr"/>
            <a:r>
              <a:rPr lang="en-US" sz="1400" i="1" dirty="0">
                <a:solidFill>
                  <a:schemeClr val="bg1"/>
                </a:solidFill>
                <a:latin typeface="Linux Libertine"/>
              </a:rPr>
              <a:t>Monty Python and the Holy Grail 1975 </a:t>
            </a:r>
          </a:p>
        </p:txBody>
      </p:sp>
      <p:pic>
        <p:nvPicPr>
          <p:cNvPr id="5" name="Picture 4"/>
          <p:cNvPicPr>
            <a:picLocks noChangeAspect="1"/>
          </p:cNvPicPr>
          <p:nvPr/>
        </p:nvPicPr>
        <p:blipFill>
          <a:blip r:embed="rId2"/>
          <a:stretch>
            <a:fillRect/>
          </a:stretch>
        </p:blipFill>
        <p:spPr>
          <a:xfrm>
            <a:off x="67377" y="1644801"/>
            <a:ext cx="5898106" cy="3377264"/>
          </a:xfrm>
          <a:prstGeom prst="rect">
            <a:avLst/>
          </a:prstGeom>
        </p:spPr>
      </p:pic>
      <p:sp>
        <p:nvSpPr>
          <p:cNvPr id="7" name="Rectangle 6"/>
          <p:cNvSpPr/>
          <p:nvPr/>
        </p:nvSpPr>
        <p:spPr>
          <a:xfrm>
            <a:off x="1075335" y="5038762"/>
            <a:ext cx="3882189" cy="307777"/>
          </a:xfrm>
          <a:prstGeom prst="rect">
            <a:avLst/>
          </a:prstGeom>
        </p:spPr>
        <p:txBody>
          <a:bodyPr wrap="square">
            <a:spAutoFit/>
          </a:bodyPr>
          <a:lstStyle/>
          <a:p>
            <a:pPr algn="ctr"/>
            <a:r>
              <a:rPr lang="en-US" sz="1400" i="1" dirty="0">
                <a:solidFill>
                  <a:schemeClr val="bg1"/>
                </a:solidFill>
                <a:latin typeface="Linux Libertine"/>
              </a:rPr>
              <a:t>Indiana Jones and the Last Crusade 1989</a:t>
            </a:r>
            <a:endParaRPr lang="en-US" sz="1400" dirty="0">
              <a:solidFill>
                <a:schemeClr val="bg1"/>
              </a:solidFill>
              <a:latin typeface="Linux Libertine"/>
            </a:endParaRPr>
          </a:p>
        </p:txBody>
      </p:sp>
      <p:sp>
        <p:nvSpPr>
          <p:cNvPr id="2" name="Text Placeholder 1">
            <a:extLst>
              <a:ext uri="{FF2B5EF4-FFF2-40B4-BE49-F238E27FC236}">
                <a16:creationId xmlns:a16="http://schemas.microsoft.com/office/drawing/2014/main" id="{DF78E0D4-4B97-234D-873A-DB62A06BAA35}"/>
              </a:ext>
            </a:extLst>
          </p:cNvPr>
          <p:cNvSpPr>
            <a:spLocks noGrp="1"/>
          </p:cNvSpPr>
          <p:nvPr>
            <p:ph type="body" sz="quarter" idx="10"/>
          </p:nvPr>
        </p:nvSpPr>
        <p:spPr/>
        <p:txBody>
          <a:bodyPr/>
          <a:lstStyle/>
          <a:p>
            <a:r>
              <a:rPr lang="en-US" dirty="0"/>
              <a:t>Victory!  Well, maybe not…</a:t>
            </a:r>
          </a:p>
        </p:txBody>
      </p:sp>
      <p:pic>
        <p:nvPicPr>
          <p:cNvPr id="9" name="Picture 8">
            <a:extLst>
              <a:ext uri="{FF2B5EF4-FFF2-40B4-BE49-F238E27FC236}">
                <a16:creationId xmlns:a16="http://schemas.microsoft.com/office/drawing/2014/main" id="{72ACAA3C-6D07-0C43-A655-2E19151168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6519" y="1654703"/>
            <a:ext cx="5014505" cy="3351361"/>
          </a:xfrm>
          <a:prstGeom prst="rect">
            <a:avLst/>
          </a:prstGeom>
        </p:spPr>
      </p:pic>
    </p:spTree>
    <p:extLst>
      <p:ext uri="{BB962C8B-B14F-4D97-AF65-F5344CB8AC3E}">
        <p14:creationId xmlns:p14="http://schemas.microsoft.com/office/powerpoint/2010/main" val="2662793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Imagine if we were the Enterprise…</a:t>
            </a:r>
          </a:p>
        </p:txBody>
      </p:sp>
      <p:grpSp>
        <p:nvGrpSpPr>
          <p:cNvPr id="11" name="Group 10"/>
          <p:cNvGrpSpPr>
            <a:grpSpLocks noChangeAspect="1"/>
          </p:cNvGrpSpPr>
          <p:nvPr/>
        </p:nvGrpSpPr>
        <p:grpSpPr>
          <a:xfrm>
            <a:off x="1979020" y="1340806"/>
            <a:ext cx="7980528" cy="4645466"/>
            <a:chOff x="412294" y="940834"/>
            <a:chExt cx="5592097" cy="3370926"/>
          </a:xfrm>
        </p:grpSpPr>
        <p:pic>
          <p:nvPicPr>
            <p:cNvPr id="12" name="Picture 2" descr="File:U.S.S. Enterprise NCC 1701-D.jpg - Wikimedia Comm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294" y="940834"/>
              <a:ext cx="5592097" cy="314555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412294" y="4086389"/>
              <a:ext cx="5031576" cy="225371"/>
            </a:xfrm>
            <a:prstGeom prst="rect">
              <a:avLst/>
            </a:prstGeom>
          </p:spPr>
          <p:txBody>
            <a:bodyPr wrap="square">
              <a:spAutoFit/>
            </a:bodyPr>
            <a:lstStyle/>
            <a:p>
              <a:endParaRPr lang="en-US" sz="1100" dirty="0">
                <a:solidFill>
                  <a:schemeClr val="bg1"/>
                </a:solidFill>
              </a:endParaRPr>
            </a:p>
          </p:txBody>
        </p:sp>
      </p:grpSp>
    </p:spTree>
    <p:extLst>
      <p:ext uri="{BB962C8B-B14F-4D97-AF65-F5344CB8AC3E}">
        <p14:creationId xmlns:p14="http://schemas.microsoft.com/office/powerpoint/2010/main" val="25643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Placeholder 7">
            <a:extLst>
              <a:ext uri="{FF2B5EF4-FFF2-40B4-BE49-F238E27FC236}">
                <a16:creationId xmlns:a16="http://schemas.microsoft.com/office/drawing/2014/main" id="{4D00383D-8CD5-417D-98F7-74AD02158BBC}"/>
              </a:ext>
            </a:extLst>
          </p:cNvPr>
          <p:cNvSpPr txBox="1">
            <a:spLocks noChangeArrowheads="1"/>
          </p:cNvSpPr>
          <p:nvPr/>
        </p:nvSpPr>
        <p:spPr bwMode="auto">
          <a:xfrm>
            <a:off x="1028041" y="211367"/>
            <a:ext cx="8545512"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685800" indent="-2286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a:ea typeface="+mn-ea"/>
                <a:cs typeface="+mn-cs"/>
              </a:rPr>
              <a:t>Maslow’s hierarchy of technology needs</a:t>
            </a:r>
          </a:p>
        </p:txBody>
      </p:sp>
      <p:grpSp>
        <p:nvGrpSpPr>
          <p:cNvPr id="12" name="Group 11"/>
          <p:cNvGrpSpPr/>
          <p:nvPr/>
        </p:nvGrpSpPr>
        <p:grpSpPr>
          <a:xfrm>
            <a:off x="325190" y="1420117"/>
            <a:ext cx="6463160" cy="4639234"/>
            <a:chOff x="93542" y="1420117"/>
            <a:chExt cx="6463160" cy="4639234"/>
          </a:xfrm>
        </p:grpSpPr>
        <p:grpSp>
          <p:nvGrpSpPr>
            <p:cNvPr id="2" name="Group 1"/>
            <p:cNvGrpSpPr>
              <a:grpSpLocks noChangeAspect="1"/>
            </p:cNvGrpSpPr>
            <p:nvPr/>
          </p:nvGrpSpPr>
          <p:grpSpPr>
            <a:xfrm>
              <a:off x="93542" y="1420117"/>
              <a:ext cx="6463160" cy="4205983"/>
              <a:chOff x="2050482" y="996308"/>
              <a:chExt cx="8091037" cy="5265344"/>
            </a:xfrm>
          </p:grpSpPr>
          <p:sp>
            <p:nvSpPr>
              <p:cNvPr id="27" name="Isosceles Triangle 26"/>
              <p:cNvSpPr>
                <a:spLocks/>
              </p:cNvSpPr>
              <p:nvPr/>
            </p:nvSpPr>
            <p:spPr>
              <a:xfrm>
                <a:off x="2050482" y="996308"/>
                <a:ext cx="8091037" cy="5265344"/>
              </a:xfrm>
              <a:prstGeom prst="triangle">
                <a:avLst/>
              </a:prstGeom>
              <a:solidFill>
                <a:schemeClr val="accent1">
                  <a:lumMod val="60000"/>
                  <a:lumOff val="40000"/>
                </a:schemeClr>
              </a:solidFill>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28" name="TextBox 27"/>
              <p:cNvSpPr txBox="1"/>
              <p:nvPr/>
            </p:nvSpPr>
            <p:spPr>
              <a:xfrm>
                <a:off x="4460760" y="5531691"/>
                <a:ext cx="3455204" cy="424361"/>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mn-cs"/>
                  </a:rPr>
                  <a:t>Connectivity / Network</a:t>
                </a:r>
              </a:p>
            </p:txBody>
          </p:sp>
          <p:sp>
            <p:nvSpPr>
              <p:cNvPr id="29" name="TextBox 28"/>
              <p:cNvSpPr txBox="1"/>
              <p:nvPr/>
            </p:nvSpPr>
            <p:spPr>
              <a:xfrm>
                <a:off x="4460760" y="4708594"/>
                <a:ext cx="3455204" cy="424361"/>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mn-cs"/>
                  </a:rPr>
                  <a:t>Cloud/Edge Computing</a:t>
                </a:r>
              </a:p>
            </p:txBody>
          </p:sp>
          <p:sp>
            <p:nvSpPr>
              <p:cNvPr id="30" name="TextBox 29"/>
              <p:cNvSpPr txBox="1"/>
              <p:nvPr/>
            </p:nvSpPr>
            <p:spPr>
              <a:xfrm>
                <a:off x="4460760" y="3883617"/>
                <a:ext cx="3455204" cy="424361"/>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mn-cs"/>
                  </a:rPr>
                  <a:t>Meaningful Data</a:t>
                </a:r>
              </a:p>
            </p:txBody>
          </p:sp>
          <p:sp>
            <p:nvSpPr>
              <p:cNvPr id="31" name="TextBox 30"/>
              <p:cNvSpPr txBox="1"/>
              <p:nvPr/>
            </p:nvSpPr>
            <p:spPr>
              <a:xfrm>
                <a:off x="4460760" y="3056759"/>
                <a:ext cx="3455204" cy="424361"/>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mn-cs"/>
                  </a:rPr>
                  <a:t>Sensor Net / </a:t>
                </a:r>
                <a:r>
                  <a:rPr kumimoji="0" lang="en-US" sz="1800" b="1" i="0" u="none" strike="noStrike" kern="1200" cap="none" spc="0" normalizeH="0" baseline="0" noProof="0" err="1">
                    <a:ln>
                      <a:noFill/>
                    </a:ln>
                    <a:solidFill>
                      <a:srgbClr val="FFFFFF"/>
                    </a:solidFill>
                    <a:effectLst/>
                    <a:uLnTx/>
                    <a:uFillTx/>
                    <a:latin typeface="Arial" panose="020B0604020202020204" pitchFamily="34" charset="0"/>
                    <a:ea typeface="+mn-ea"/>
                    <a:cs typeface="+mn-cs"/>
                  </a:rPr>
                  <a:t>IoT</a:t>
                </a: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2" name="TextBox 31"/>
              <p:cNvSpPr txBox="1"/>
              <p:nvPr/>
            </p:nvSpPr>
            <p:spPr>
              <a:xfrm>
                <a:off x="4371861" y="2229900"/>
                <a:ext cx="3455204" cy="424361"/>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mn-cs"/>
                  </a:rPr>
                  <a:t>AI/ML stack</a:t>
                </a:r>
              </a:p>
            </p:txBody>
          </p:sp>
          <p:pic>
            <p:nvPicPr>
              <p:cNvPr id="33" name="Picture 32"/>
              <p:cNvPicPr>
                <a:picLocks noChangeAspect="1"/>
              </p:cNvPicPr>
              <p:nvPr/>
            </p:nvPicPr>
            <p:blipFill>
              <a:blip r:embed="rId2" cstate="print">
                <a:extLst>
                  <a:ext uri="{BEBA8EAE-BF5A-486C-A8C5-ECC9F3942E4B}">
                    <a14:imgProps xmlns:a14="http://schemas.microsoft.com/office/drawing/2010/main">
                      <a14:imgLayer r:embed="rId3">
                        <a14:imgEffect>
                          <a14:backgroundRemoval t="9778" b="89778" l="0" r="97778">
                            <a14:foregroundMark x1="44000" y1="42667" x2="44000" y2="42667"/>
                            <a14:foregroundMark x1="69778" y1="34222" x2="69778" y2="34222"/>
                          </a14:backgroundRemoval>
                        </a14:imgEffect>
                      </a14:imgLayer>
                    </a14:imgProps>
                  </a:ext>
                  <a:ext uri="{28A0092B-C50C-407E-A947-70E740481C1C}">
                    <a14:useLocalDpi xmlns:a14="http://schemas.microsoft.com/office/drawing/2010/main" val="0"/>
                  </a:ext>
                </a:extLst>
              </a:blip>
              <a:stretch>
                <a:fillRect/>
              </a:stretch>
            </p:blipFill>
            <p:spPr>
              <a:xfrm>
                <a:off x="5656467" y="1361079"/>
                <a:ext cx="879066" cy="879066"/>
              </a:xfrm>
              <a:prstGeom prst="rect">
                <a:avLst/>
              </a:prstGeom>
            </p:spPr>
          </p:pic>
          <p:cxnSp>
            <p:nvCxnSpPr>
              <p:cNvPr id="34" name="Straight Connector 33"/>
              <p:cNvCxnSpPr/>
              <p:nvPr/>
            </p:nvCxnSpPr>
            <p:spPr>
              <a:xfrm>
                <a:off x="4907280" y="2811739"/>
                <a:ext cx="237744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404360" y="3675339"/>
                <a:ext cx="338328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992880" y="4526239"/>
                <a:ext cx="420624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489960" y="5415239"/>
                <a:ext cx="521208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418667" y="2175933"/>
                <a:ext cx="138853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1987412" y="5690019"/>
              <a:ext cx="2702471" cy="369332"/>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AI ready tech stack at scale</a:t>
              </a:r>
            </a:p>
          </p:txBody>
        </p:sp>
      </p:grpSp>
      <p:grpSp>
        <p:nvGrpSpPr>
          <p:cNvPr id="9" name="Group 8"/>
          <p:cNvGrpSpPr/>
          <p:nvPr/>
        </p:nvGrpSpPr>
        <p:grpSpPr>
          <a:xfrm>
            <a:off x="5786799" y="2318343"/>
            <a:ext cx="2333652" cy="1893580"/>
            <a:chOff x="6779496" y="2318343"/>
            <a:chExt cx="2333652" cy="1893580"/>
          </a:xfrm>
        </p:grpSpPr>
        <p:grpSp>
          <p:nvGrpSpPr>
            <p:cNvPr id="3" name="Group 2"/>
            <p:cNvGrpSpPr/>
            <p:nvPr/>
          </p:nvGrpSpPr>
          <p:grpSpPr>
            <a:xfrm>
              <a:off x="6979678" y="2318343"/>
              <a:ext cx="1943351" cy="1495345"/>
              <a:chOff x="8660125" y="2485029"/>
              <a:chExt cx="3327399" cy="2821951"/>
            </a:xfrm>
          </p:grpSpPr>
          <p:grpSp>
            <p:nvGrpSpPr>
              <p:cNvPr id="7" name="Group 6"/>
              <p:cNvGrpSpPr/>
              <p:nvPr/>
            </p:nvGrpSpPr>
            <p:grpSpPr>
              <a:xfrm>
                <a:off x="8660125" y="2485029"/>
                <a:ext cx="3327399" cy="2821951"/>
                <a:chOff x="8685525" y="2185100"/>
                <a:chExt cx="3327399" cy="2821951"/>
              </a:xfrm>
            </p:grpSpPr>
            <p:sp>
              <p:nvSpPr>
                <p:cNvPr id="54" name="Freeform 155"/>
                <p:cNvSpPr>
                  <a:spLocks noEditPoints="1"/>
                </p:cNvSpPr>
                <p:nvPr/>
              </p:nvSpPr>
              <p:spPr bwMode="auto">
                <a:xfrm rot="5400000">
                  <a:off x="8938249" y="1932376"/>
                  <a:ext cx="2821951" cy="3327399"/>
                </a:xfrm>
                <a:custGeom>
                  <a:avLst/>
                  <a:gdLst>
                    <a:gd name="T0" fmla="*/ 46 w 52"/>
                    <a:gd name="T1" fmla="*/ 62 h 76"/>
                    <a:gd name="T2" fmla="*/ 46 w 52"/>
                    <a:gd name="T3" fmla="*/ 64 h 76"/>
                    <a:gd name="T4" fmla="*/ 6 w 52"/>
                    <a:gd name="T5" fmla="*/ 64 h 76"/>
                    <a:gd name="T6" fmla="*/ 6 w 52"/>
                    <a:gd name="T7" fmla="*/ 10 h 76"/>
                    <a:gd name="T8" fmla="*/ 46 w 52"/>
                    <a:gd name="T9" fmla="*/ 10 h 76"/>
                    <a:gd name="T10" fmla="*/ 46 w 52"/>
                    <a:gd name="T11" fmla="*/ 60 h 76"/>
                    <a:gd name="T12" fmla="*/ 46 w 52"/>
                    <a:gd name="T13" fmla="*/ 62 h 76"/>
                    <a:gd name="T14" fmla="*/ 26 w 52"/>
                    <a:gd name="T15" fmla="*/ 72 h 76"/>
                    <a:gd name="T16" fmla="*/ 22 w 52"/>
                    <a:gd name="T17" fmla="*/ 70 h 76"/>
                    <a:gd name="T18" fmla="*/ 26 w 52"/>
                    <a:gd name="T19" fmla="*/ 68 h 76"/>
                    <a:gd name="T20" fmla="*/ 30 w 52"/>
                    <a:gd name="T21" fmla="*/ 70 h 76"/>
                    <a:gd name="T22" fmla="*/ 26 w 52"/>
                    <a:gd name="T23" fmla="*/ 72 h 76"/>
                    <a:gd name="T24" fmla="*/ 46 w 52"/>
                    <a:gd name="T25" fmla="*/ 0 h 76"/>
                    <a:gd name="T26" fmla="*/ 6 w 52"/>
                    <a:gd name="T27" fmla="*/ 0 h 76"/>
                    <a:gd name="T28" fmla="*/ 0 w 52"/>
                    <a:gd name="T29" fmla="*/ 6 h 76"/>
                    <a:gd name="T30" fmla="*/ 0 w 52"/>
                    <a:gd name="T31" fmla="*/ 70 h 76"/>
                    <a:gd name="T32" fmla="*/ 6 w 52"/>
                    <a:gd name="T33" fmla="*/ 76 h 76"/>
                    <a:gd name="T34" fmla="*/ 46 w 52"/>
                    <a:gd name="T35" fmla="*/ 76 h 76"/>
                    <a:gd name="T36" fmla="*/ 52 w 52"/>
                    <a:gd name="T37" fmla="*/ 70 h 76"/>
                    <a:gd name="T38" fmla="*/ 52 w 52"/>
                    <a:gd name="T39" fmla="*/ 62 h 76"/>
                    <a:gd name="T40" fmla="*/ 52 w 52"/>
                    <a:gd name="T41" fmla="*/ 60 h 76"/>
                    <a:gd name="T42" fmla="*/ 52 w 52"/>
                    <a:gd name="T43" fmla="*/ 6 h 76"/>
                    <a:gd name="T44" fmla="*/ 46 w 52"/>
                    <a:gd name="T4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76">
                      <a:moveTo>
                        <a:pt x="46" y="62"/>
                      </a:moveTo>
                      <a:cubicBezTo>
                        <a:pt x="46" y="64"/>
                        <a:pt x="46" y="64"/>
                        <a:pt x="46" y="64"/>
                      </a:cubicBezTo>
                      <a:cubicBezTo>
                        <a:pt x="6" y="64"/>
                        <a:pt x="6" y="64"/>
                        <a:pt x="6" y="64"/>
                      </a:cubicBezTo>
                      <a:cubicBezTo>
                        <a:pt x="6" y="10"/>
                        <a:pt x="6" y="10"/>
                        <a:pt x="6" y="10"/>
                      </a:cubicBezTo>
                      <a:cubicBezTo>
                        <a:pt x="46" y="10"/>
                        <a:pt x="46" y="10"/>
                        <a:pt x="46" y="10"/>
                      </a:cubicBezTo>
                      <a:cubicBezTo>
                        <a:pt x="46" y="60"/>
                        <a:pt x="46" y="60"/>
                        <a:pt x="46" y="60"/>
                      </a:cubicBezTo>
                      <a:cubicBezTo>
                        <a:pt x="46" y="62"/>
                        <a:pt x="46" y="62"/>
                        <a:pt x="46" y="62"/>
                      </a:cubicBezTo>
                      <a:close/>
                      <a:moveTo>
                        <a:pt x="26" y="72"/>
                      </a:moveTo>
                      <a:cubicBezTo>
                        <a:pt x="24" y="72"/>
                        <a:pt x="22" y="71"/>
                        <a:pt x="22" y="70"/>
                      </a:cubicBezTo>
                      <a:cubicBezTo>
                        <a:pt x="22" y="69"/>
                        <a:pt x="24" y="68"/>
                        <a:pt x="26" y="68"/>
                      </a:cubicBezTo>
                      <a:cubicBezTo>
                        <a:pt x="28" y="68"/>
                        <a:pt x="30" y="69"/>
                        <a:pt x="30" y="70"/>
                      </a:cubicBezTo>
                      <a:cubicBezTo>
                        <a:pt x="30" y="71"/>
                        <a:pt x="28" y="72"/>
                        <a:pt x="26" y="72"/>
                      </a:cubicBezTo>
                      <a:close/>
                      <a:moveTo>
                        <a:pt x="46" y="0"/>
                      </a:moveTo>
                      <a:cubicBezTo>
                        <a:pt x="6" y="0"/>
                        <a:pt x="6" y="0"/>
                        <a:pt x="6" y="0"/>
                      </a:cubicBezTo>
                      <a:cubicBezTo>
                        <a:pt x="3" y="0"/>
                        <a:pt x="0" y="2"/>
                        <a:pt x="0" y="6"/>
                      </a:cubicBezTo>
                      <a:cubicBezTo>
                        <a:pt x="0" y="70"/>
                        <a:pt x="0" y="70"/>
                        <a:pt x="0" y="70"/>
                      </a:cubicBezTo>
                      <a:cubicBezTo>
                        <a:pt x="0" y="73"/>
                        <a:pt x="3" y="76"/>
                        <a:pt x="6" y="76"/>
                      </a:cubicBezTo>
                      <a:cubicBezTo>
                        <a:pt x="46" y="76"/>
                        <a:pt x="46" y="76"/>
                        <a:pt x="46" y="76"/>
                      </a:cubicBezTo>
                      <a:cubicBezTo>
                        <a:pt x="49" y="76"/>
                        <a:pt x="52" y="73"/>
                        <a:pt x="52" y="70"/>
                      </a:cubicBezTo>
                      <a:cubicBezTo>
                        <a:pt x="52" y="62"/>
                        <a:pt x="52" y="62"/>
                        <a:pt x="52" y="62"/>
                      </a:cubicBezTo>
                      <a:cubicBezTo>
                        <a:pt x="52" y="60"/>
                        <a:pt x="52" y="60"/>
                        <a:pt x="52" y="60"/>
                      </a:cubicBezTo>
                      <a:cubicBezTo>
                        <a:pt x="52" y="6"/>
                        <a:pt x="52" y="6"/>
                        <a:pt x="52" y="6"/>
                      </a:cubicBezTo>
                      <a:cubicBezTo>
                        <a:pt x="52" y="2"/>
                        <a:pt x="49" y="0"/>
                        <a:pt x="46" y="0"/>
                      </a:cubicBezTo>
                      <a:close/>
                    </a:path>
                  </a:pathLst>
                </a:custGeom>
                <a:solidFill>
                  <a:schemeClr val="accent2">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grpSp>
              <p:nvGrpSpPr>
                <p:cNvPr id="5" name="Group 4"/>
                <p:cNvGrpSpPr/>
                <p:nvPr/>
              </p:nvGrpSpPr>
              <p:grpSpPr>
                <a:xfrm>
                  <a:off x="9328601" y="2604598"/>
                  <a:ext cx="2073909" cy="546601"/>
                  <a:chOff x="9328601" y="2604598"/>
                  <a:chExt cx="2073909" cy="546601"/>
                </a:xfrm>
              </p:grpSpPr>
              <p:grpSp>
                <p:nvGrpSpPr>
                  <p:cNvPr id="55" name="Group 54"/>
                  <p:cNvGrpSpPr>
                    <a:grpSpLocks noChangeAspect="1"/>
                  </p:cNvGrpSpPr>
                  <p:nvPr/>
                </p:nvGrpSpPr>
                <p:grpSpPr>
                  <a:xfrm>
                    <a:off x="9328601" y="2615418"/>
                    <a:ext cx="535781" cy="535781"/>
                    <a:chOff x="8361954" y="5036232"/>
                    <a:chExt cx="714374" cy="714374"/>
                  </a:xfrm>
                </p:grpSpPr>
                <p:sp>
                  <p:nvSpPr>
                    <p:cNvPr id="56" name="Oval 55"/>
                    <p:cNvSpPr/>
                    <p:nvPr/>
                  </p:nvSpPr>
                  <p:spPr>
                    <a:xfrm>
                      <a:off x="8361954" y="5036232"/>
                      <a:ext cx="714374" cy="71437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grpSp>
                  <p:nvGrpSpPr>
                    <p:cNvPr id="57" name="Group 56"/>
                    <p:cNvGrpSpPr/>
                    <p:nvPr/>
                  </p:nvGrpSpPr>
                  <p:grpSpPr>
                    <a:xfrm>
                      <a:off x="8495021" y="5170302"/>
                      <a:ext cx="448241" cy="446235"/>
                      <a:chOff x="8415338" y="5000626"/>
                      <a:chExt cx="709613" cy="706438"/>
                    </a:xfrm>
                    <a:solidFill>
                      <a:schemeClr val="bg1"/>
                    </a:solidFill>
                  </p:grpSpPr>
                  <p:sp>
                    <p:nvSpPr>
                      <p:cNvPr id="58" name="Oval 254"/>
                      <p:cNvSpPr>
                        <a:spLocks noChangeArrowheads="1"/>
                      </p:cNvSpPr>
                      <p:nvPr/>
                    </p:nvSpPr>
                    <p:spPr bwMode="auto">
                      <a:xfrm>
                        <a:off x="8524876" y="5280026"/>
                        <a:ext cx="147638" cy="1508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59" name="Oval 255"/>
                      <p:cNvSpPr>
                        <a:spLocks noChangeArrowheads="1"/>
                      </p:cNvSpPr>
                      <p:nvPr/>
                    </p:nvSpPr>
                    <p:spPr bwMode="auto">
                      <a:xfrm>
                        <a:off x="8524876" y="5280026"/>
                        <a:ext cx="147638" cy="1508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60" name="Oval 256"/>
                      <p:cNvSpPr>
                        <a:spLocks noChangeArrowheads="1"/>
                      </p:cNvSpPr>
                      <p:nvPr/>
                    </p:nvSpPr>
                    <p:spPr bwMode="auto">
                      <a:xfrm>
                        <a:off x="8845551" y="5437188"/>
                        <a:ext cx="134938" cy="134938"/>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61" name="Oval 257"/>
                      <p:cNvSpPr>
                        <a:spLocks noChangeArrowheads="1"/>
                      </p:cNvSpPr>
                      <p:nvPr/>
                    </p:nvSpPr>
                    <p:spPr bwMode="auto">
                      <a:xfrm>
                        <a:off x="8845551" y="5437188"/>
                        <a:ext cx="134938" cy="134938"/>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62" name="Freeform 258"/>
                      <p:cNvSpPr>
                        <a:spLocks noEditPoints="1"/>
                      </p:cNvSpPr>
                      <p:nvPr/>
                    </p:nvSpPr>
                    <p:spPr bwMode="auto">
                      <a:xfrm>
                        <a:off x="8415338" y="5000626"/>
                        <a:ext cx="706438" cy="706438"/>
                      </a:xfrm>
                      <a:custGeom>
                        <a:avLst/>
                        <a:gdLst>
                          <a:gd name="T0" fmla="*/ 181 w 220"/>
                          <a:gd name="T1" fmla="*/ 155 h 220"/>
                          <a:gd name="T2" fmla="*/ 180 w 220"/>
                          <a:gd name="T3" fmla="*/ 165 h 220"/>
                          <a:gd name="T4" fmla="*/ 179 w 220"/>
                          <a:gd name="T5" fmla="*/ 168 h 220"/>
                          <a:gd name="T6" fmla="*/ 147 w 220"/>
                          <a:gd name="T7" fmla="*/ 192 h 220"/>
                          <a:gd name="T8" fmla="*/ 142 w 220"/>
                          <a:gd name="T9" fmla="*/ 180 h 220"/>
                          <a:gd name="T10" fmla="*/ 115 w 220"/>
                          <a:gd name="T11" fmla="*/ 165 h 220"/>
                          <a:gd name="T12" fmla="*/ 129 w 220"/>
                          <a:gd name="T13" fmla="*/ 157 h 220"/>
                          <a:gd name="T14" fmla="*/ 115 w 220"/>
                          <a:gd name="T15" fmla="*/ 155 h 220"/>
                          <a:gd name="T16" fmla="*/ 158 w 220"/>
                          <a:gd name="T17" fmla="*/ 115 h 220"/>
                          <a:gd name="T18" fmla="*/ 167 w 220"/>
                          <a:gd name="T19" fmla="*/ 134 h 220"/>
                          <a:gd name="T20" fmla="*/ 200 w 220"/>
                          <a:gd name="T21" fmla="*/ 115 h 220"/>
                          <a:gd name="T22" fmla="*/ 115 w 220"/>
                          <a:gd name="T23" fmla="*/ 65 h 220"/>
                          <a:gd name="T24" fmla="*/ 158 w 220"/>
                          <a:gd name="T25" fmla="*/ 105 h 220"/>
                          <a:gd name="T26" fmla="*/ 115 w 220"/>
                          <a:gd name="T27" fmla="*/ 65 h 220"/>
                          <a:gd name="T28" fmla="*/ 149 w 220"/>
                          <a:gd name="T29" fmla="*/ 55 h 220"/>
                          <a:gd name="T30" fmla="*/ 115 w 220"/>
                          <a:gd name="T31" fmla="*/ 16 h 220"/>
                          <a:gd name="T32" fmla="*/ 71 w 220"/>
                          <a:gd name="T33" fmla="*/ 55 h 220"/>
                          <a:gd name="T34" fmla="*/ 105 w 220"/>
                          <a:gd name="T35" fmla="*/ 55 h 220"/>
                          <a:gd name="T36" fmla="*/ 87 w 220"/>
                          <a:gd name="T37" fmla="*/ 105 h 220"/>
                          <a:gd name="T38" fmla="*/ 87 w 220"/>
                          <a:gd name="T39" fmla="*/ 115 h 220"/>
                          <a:gd name="T40" fmla="*/ 105 w 220"/>
                          <a:gd name="T41" fmla="*/ 155 h 220"/>
                          <a:gd name="T42" fmla="*/ 65 w 220"/>
                          <a:gd name="T43" fmla="*/ 139 h 220"/>
                          <a:gd name="T44" fmla="*/ 54 w 220"/>
                          <a:gd name="T45" fmla="*/ 140 h 220"/>
                          <a:gd name="T46" fmla="*/ 33 w 220"/>
                          <a:gd name="T47" fmla="*/ 155 h 220"/>
                          <a:gd name="T48" fmla="*/ 28 w 220"/>
                          <a:gd name="T49" fmla="*/ 115 h 220"/>
                          <a:gd name="T50" fmla="*/ 28 w 220"/>
                          <a:gd name="T51" fmla="*/ 105 h 220"/>
                          <a:gd name="T52" fmla="*/ 33 w 220"/>
                          <a:gd name="T53" fmla="*/ 65 h 220"/>
                          <a:gd name="T54" fmla="*/ 54 w 220"/>
                          <a:gd name="T55" fmla="*/ 80 h 220"/>
                          <a:gd name="T56" fmla="*/ 65 w 220"/>
                          <a:gd name="T57" fmla="*/ 81 h 220"/>
                          <a:gd name="T58" fmla="*/ 105 w 220"/>
                          <a:gd name="T59" fmla="*/ 65 h 220"/>
                          <a:gd name="T60" fmla="*/ 105 w 220"/>
                          <a:gd name="T61" fmla="*/ 205 h 220"/>
                          <a:gd name="T62" fmla="*/ 105 w 220"/>
                          <a:gd name="T63" fmla="*/ 165 h 220"/>
                          <a:gd name="T64" fmla="*/ 39 w 220"/>
                          <a:gd name="T65" fmla="*/ 165 h 220"/>
                          <a:gd name="T66" fmla="*/ 73 w 220"/>
                          <a:gd name="T67" fmla="*/ 192 h 220"/>
                          <a:gd name="T68" fmla="*/ 73 w 220"/>
                          <a:gd name="T69" fmla="*/ 29 h 220"/>
                          <a:gd name="T70" fmla="*/ 39 w 220"/>
                          <a:gd name="T71" fmla="*/ 55 h 220"/>
                          <a:gd name="T72" fmla="*/ 200 w 220"/>
                          <a:gd name="T73" fmla="*/ 90 h 220"/>
                          <a:gd name="T74" fmla="*/ 200 w 220"/>
                          <a:gd name="T75" fmla="*/ 105 h 220"/>
                          <a:gd name="T76" fmla="*/ 163 w 220"/>
                          <a:gd name="T77" fmla="*/ 65 h 220"/>
                          <a:gd name="T78" fmla="*/ 170 w 220"/>
                          <a:gd name="T79" fmla="*/ 60 h 220"/>
                          <a:gd name="T80" fmla="*/ 160 w 220"/>
                          <a:gd name="T81" fmla="*/ 55 h 220"/>
                          <a:gd name="T82" fmla="*/ 173 w 220"/>
                          <a:gd name="T83" fmla="*/ 46 h 220"/>
                          <a:gd name="T84" fmla="*/ 110 w 220"/>
                          <a:gd name="T85" fmla="*/ 0 h 220"/>
                          <a:gd name="T86" fmla="*/ 110 w 220"/>
                          <a:gd name="T87" fmla="*/ 220 h 220"/>
                          <a:gd name="T88" fmla="*/ 217 w 220"/>
                          <a:gd name="T89" fmla="*/ 85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0" h="220">
                            <a:moveTo>
                              <a:pt x="188" y="155"/>
                            </a:moveTo>
                            <a:cubicBezTo>
                              <a:pt x="181" y="155"/>
                              <a:pt x="181" y="155"/>
                              <a:pt x="181" y="155"/>
                            </a:cubicBezTo>
                            <a:cubicBezTo>
                              <a:pt x="181" y="156"/>
                              <a:pt x="181" y="156"/>
                              <a:pt x="181" y="157"/>
                            </a:cubicBezTo>
                            <a:cubicBezTo>
                              <a:pt x="181" y="160"/>
                              <a:pt x="181" y="163"/>
                              <a:pt x="180" y="165"/>
                            </a:cubicBezTo>
                            <a:cubicBezTo>
                              <a:pt x="181" y="165"/>
                              <a:pt x="181" y="165"/>
                              <a:pt x="181" y="165"/>
                            </a:cubicBezTo>
                            <a:cubicBezTo>
                              <a:pt x="180" y="166"/>
                              <a:pt x="179" y="167"/>
                              <a:pt x="179" y="168"/>
                            </a:cubicBezTo>
                            <a:cubicBezTo>
                              <a:pt x="176" y="174"/>
                              <a:pt x="171" y="178"/>
                              <a:pt x="166" y="181"/>
                            </a:cubicBezTo>
                            <a:cubicBezTo>
                              <a:pt x="160" y="185"/>
                              <a:pt x="154" y="189"/>
                              <a:pt x="147" y="192"/>
                            </a:cubicBezTo>
                            <a:cubicBezTo>
                              <a:pt x="149" y="189"/>
                              <a:pt x="151" y="186"/>
                              <a:pt x="153" y="183"/>
                            </a:cubicBezTo>
                            <a:cubicBezTo>
                              <a:pt x="149" y="182"/>
                              <a:pt x="145" y="181"/>
                              <a:pt x="142" y="180"/>
                            </a:cubicBezTo>
                            <a:cubicBezTo>
                              <a:pt x="135" y="193"/>
                              <a:pt x="126" y="202"/>
                              <a:pt x="115" y="205"/>
                            </a:cubicBezTo>
                            <a:cubicBezTo>
                              <a:pt x="115" y="165"/>
                              <a:pt x="115" y="165"/>
                              <a:pt x="115" y="165"/>
                            </a:cubicBezTo>
                            <a:cubicBezTo>
                              <a:pt x="130" y="165"/>
                              <a:pt x="130" y="165"/>
                              <a:pt x="130" y="165"/>
                            </a:cubicBezTo>
                            <a:cubicBezTo>
                              <a:pt x="129" y="163"/>
                              <a:pt x="129" y="160"/>
                              <a:pt x="129" y="157"/>
                            </a:cubicBezTo>
                            <a:cubicBezTo>
                              <a:pt x="129" y="156"/>
                              <a:pt x="129" y="156"/>
                              <a:pt x="129" y="155"/>
                            </a:cubicBezTo>
                            <a:cubicBezTo>
                              <a:pt x="115" y="155"/>
                              <a:pt x="115" y="155"/>
                              <a:pt x="115" y="155"/>
                            </a:cubicBezTo>
                            <a:cubicBezTo>
                              <a:pt x="115" y="115"/>
                              <a:pt x="115" y="115"/>
                              <a:pt x="115" y="115"/>
                            </a:cubicBezTo>
                            <a:cubicBezTo>
                              <a:pt x="158" y="115"/>
                              <a:pt x="158" y="115"/>
                              <a:pt x="158" y="115"/>
                            </a:cubicBezTo>
                            <a:cubicBezTo>
                              <a:pt x="158" y="121"/>
                              <a:pt x="157" y="126"/>
                              <a:pt x="157" y="131"/>
                            </a:cubicBezTo>
                            <a:cubicBezTo>
                              <a:pt x="160" y="131"/>
                              <a:pt x="164" y="132"/>
                              <a:pt x="167" y="134"/>
                            </a:cubicBezTo>
                            <a:cubicBezTo>
                              <a:pt x="168" y="128"/>
                              <a:pt x="168" y="122"/>
                              <a:pt x="168" y="115"/>
                            </a:cubicBezTo>
                            <a:cubicBezTo>
                              <a:pt x="200" y="115"/>
                              <a:pt x="200" y="115"/>
                              <a:pt x="200" y="115"/>
                            </a:cubicBezTo>
                            <a:cubicBezTo>
                              <a:pt x="199" y="130"/>
                              <a:pt x="195" y="143"/>
                              <a:pt x="188" y="155"/>
                            </a:cubicBezTo>
                            <a:close/>
                            <a:moveTo>
                              <a:pt x="115" y="65"/>
                            </a:moveTo>
                            <a:cubicBezTo>
                              <a:pt x="152" y="65"/>
                              <a:pt x="152" y="65"/>
                              <a:pt x="152" y="65"/>
                            </a:cubicBezTo>
                            <a:cubicBezTo>
                              <a:pt x="156" y="77"/>
                              <a:pt x="158" y="91"/>
                              <a:pt x="158" y="105"/>
                            </a:cubicBezTo>
                            <a:cubicBezTo>
                              <a:pt x="115" y="105"/>
                              <a:pt x="115" y="105"/>
                              <a:pt x="115" y="105"/>
                            </a:cubicBezTo>
                            <a:cubicBezTo>
                              <a:pt x="115" y="65"/>
                              <a:pt x="115" y="65"/>
                              <a:pt x="115" y="65"/>
                            </a:cubicBezTo>
                            <a:close/>
                            <a:moveTo>
                              <a:pt x="115" y="16"/>
                            </a:moveTo>
                            <a:cubicBezTo>
                              <a:pt x="129" y="19"/>
                              <a:pt x="141" y="34"/>
                              <a:pt x="149" y="55"/>
                            </a:cubicBezTo>
                            <a:cubicBezTo>
                              <a:pt x="115" y="55"/>
                              <a:pt x="115" y="55"/>
                              <a:pt x="115" y="55"/>
                            </a:cubicBezTo>
                            <a:cubicBezTo>
                              <a:pt x="115" y="16"/>
                              <a:pt x="115" y="16"/>
                              <a:pt x="115" y="16"/>
                            </a:cubicBezTo>
                            <a:close/>
                            <a:moveTo>
                              <a:pt x="105" y="55"/>
                            </a:moveTo>
                            <a:cubicBezTo>
                              <a:pt x="71" y="55"/>
                              <a:pt x="71" y="55"/>
                              <a:pt x="71" y="55"/>
                            </a:cubicBezTo>
                            <a:cubicBezTo>
                              <a:pt x="79" y="34"/>
                              <a:pt x="91" y="19"/>
                              <a:pt x="105" y="16"/>
                            </a:cubicBezTo>
                            <a:cubicBezTo>
                              <a:pt x="105" y="55"/>
                              <a:pt x="105" y="55"/>
                              <a:pt x="105" y="55"/>
                            </a:cubicBezTo>
                            <a:close/>
                            <a:moveTo>
                              <a:pt x="105" y="105"/>
                            </a:moveTo>
                            <a:cubicBezTo>
                              <a:pt x="87" y="105"/>
                              <a:pt x="87" y="105"/>
                              <a:pt x="87" y="105"/>
                            </a:cubicBezTo>
                            <a:cubicBezTo>
                              <a:pt x="87" y="107"/>
                              <a:pt x="87" y="109"/>
                              <a:pt x="87" y="110"/>
                            </a:cubicBezTo>
                            <a:cubicBezTo>
                              <a:pt x="87" y="112"/>
                              <a:pt x="87" y="114"/>
                              <a:pt x="87" y="115"/>
                            </a:cubicBezTo>
                            <a:cubicBezTo>
                              <a:pt x="105" y="115"/>
                              <a:pt x="105" y="115"/>
                              <a:pt x="105" y="115"/>
                            </a:cubicBezTo>
                            <a:cubicBezTo>
                              <a:pt x="105" y="155"/>
                              <a:pt x="105" y="155"/>
                              <a:pt x="105" y="155"/>
                            </a:cubicBezTo>
                            <a:cubicBezTo>
                              <a:pt x="68" y="155"/>
                              <a:pt x="68" y="155"/>
                              <a:pt x="68" y="155"/>
                            </a:cubicBezTo>
                            <a:cubicBezTo>
                              <a:pt x="67" y="150"/>
                              <a:pt x="66" y="145"/>
                              <a:pt x="65" y="139"/>
                            </a:cubicBezTo>
                            <a:cubicBezTo>
                              <a:pt x="62" y="140"/>
                              <a:pt x="60" y="140"/>
                              <a:pt x="57" y="140"/>
                            </a:cubicBezTo>
                            <a:cubicBezTo>
                              <a:pt x="56" y="140"/>
                              <a:pt x="55" y="140"/>
                              <a:pt x="54" y="140"/>
                            </a:cubicBezTo>
                            <a:cubicBezTo>
                              <a:pt x="55" y="145"/>
                              <a:pt x="56" y="150"/>
                              <a:pt x="57" y="155"/>
                            </a:cubicBezTo>
                            <a:cubicBezTo>
                              <a:pt x="33" y="155"/>
                              <a:pt x="33" y="155"/>
                              <a:pt x="33" y="155"/>
                            </a:cubicBezTo>
                            <a:cubicBezTo>
                              <a:pt x="26" y="143"/>
                              <a:pt x="21" y="130"/>
                              <a:pt x="21" y="115"/>
                            </a:cubicBezTo>
                            <a:cubicBezTo>
                              <a:pt x="28" y="115"/>
                              <a:pt x="28" y="115"/>
                              <a:pt x="28" y="115"/>
                            </a:cubicBezTo>
                            <a:cubicBezTo>
                              <a:pt x="27" y="114"/>
                              <a:pt x="27" y="112"/>
                              <a:pt x="27" y="110"/>
                            </a:cubicBezTo>
                            <a:cubicBezTo>
                              <a:pt x="27" y="109"/>
                              <a:pt x="27" y="107"/>
                              <a:pt x="28" y="105"/>
                            </a:cubicBezTo>
                            <a:cubicBezTo>
                              <a:pt x="21" y="105"/>
                              <a:pt x="21" y="105"/>
                              <a:pt x="21" y="105"/>
                            </a:cubicBezTo>
                            <a:cubicBezTo>
                              <a:pt x="21" y="91"/>
                              <a:pt x="26" y="77"/>
                              <a:pt x="33" y="65"/>
                            </a:cubicBezTo>
                            <a:cubicBezTo>
                              <a:pt x="57" y="65"/>
                              <a:pt x="57" y="65"/>
                              <a:pt x="57" y="65"/>
                            </a:cubicBezTo>
                            <a:cubicBezTo>
                              <a:pt x="56" y="70"/>
                              <a:pt x="55" y="75"/>
                              <a:pt x="54" y="80"/>
                            </a:cubicBezTo>
                            <a:cubicBezTo>
                              <a:pt x="55" y="80"/>
                              <a:pt x="56" y="80"/>
                              <a:pt x="57" y="80"/>
                            </a:cubicBezTo>
                            <a:cubicBezTo>
                              <a:pt x="60" y="80"/>
                              <a:pt x="62" y="81"/>
                              <a:pt x="65" y="81"/>
                            </a:cubicBezTo>
                            <a:cubicBezTo>
                              <a:pt x="66" y="76"/>
                              <a:pt x="67" y="70"/>
                              <a:pt x="68" y="65"/>
                            </a:cubicBezTo>
                            <a:cubicBezTo>
                              <a:pt x="105" y="65"/>
                              <a:pt x="105" y="65"/>
                              <a:pt x="105" y="65"/>
                            </a:cubicBezTo>
                            <a:cubicBezTo>
                              <a:pt x="105" y="105"/>
                              <a:pt x="105" y="105"/>
                              <a:pt x="105" y="105"/>
                            </a:cubicBezTo>
                            <a:close/>
                            <a:moveTo>
                              <a:pt x="105" y="205"/>
                            </a:moveTo>
                            <a:cubicBezTo>
                              <a:pt x="91" y="202"/>
                              <a:pt x="79" y="187"/>
                              <a:pt x="71" y="165"/>
                            </a:cubicBezTo>
                            <a:cubicBezTo>
                              <a:pt x="105" y="165"/>
                              <a:pt x="105" y="165"/>
                              <a:pt x="105" y="165"/>
                            </a:cubicBezTo>
                            <a:cubicBezTo>
                              <a:pt x="105" y="205"/>
                              <a:pt x="105" y="205"/>
                              <a:pt x="105" y="205"/>
                            </a:cubicBezTo>
                            <a:close/>
                            <a:moveTo>
                              <a:pt x="39" y="165"/>
                            </a:moveTo>
                            <a:cubicBezTo>
                              <a:pt x="60" y="165"/>
                              <a:pt x="60" y="165"/>
                              <a:pt x="60" y="165"/>
                            </a:cubicBezTo>
                            <a:cubicBezTo>
                              <a:pt x="64" y="176"/>
                              <a:pt x="68" y="184"/>
                              <a:pt x="73" y="192"/>
                            </a:cubicBezTo>
                            <a:cubicBezTo>
                              <a:pt x="60" y="186"/>
                              <a:pt x="48" y="177"/>
                              <a:pt x="39" y="165"/>
                            </a:cubicBezTo>
                            <a:close/>
                            <a:moveTo>
                              <a:pt x="73" y="29"/>
                            </a:moveTo>
                            <a:cubicBezTo>
                              <a:pt x="68" y="36"/>
                              <a:pt x="64" y="45"/>
                              <a:pt x="60" y="55"/>
                            </a:cubicBezTo>
                            <a:cubicBezTo>
                              <a:pt x="39" y="55"/>
                              <a:pt x="39" y="55"/>
                              <a:pt x="39" y="55"/>
                            </a:cubicBezTo>
                            <a:cubicBezTo>
                              <a:pt x="48" y="44"/>
                              <a:pt x="60" y="35"/>
                              <a:pt x="73" y="29"/>
                            </a:cubicBezTo>
                            <a:close/>
                            <a:moveTo>
                              <a:pt x="200" y="90"/>
                            </a:moveTo>
                            <a:cubicBezTo>
                              <a:pt x="199" y="90"/>
                              <a:pt x="198" y="90"/>
                              <a:pt x="198" y="90"/>
                            </a:cubicBezTo>
                            <a:cubicBezTo>
                              <a:pt x="199" y="95"/>
                              <a:pt x="199" y="100"/>
                              <a:pt x="200" y="105"/>
                            </a:cubicBezTo>
                            <a:cubicBezTo>
                              <a:pt x="168" y="105"/>
                              <a:pt x="168" y="105"/>
                              <a:pt x="168" y="105"/>
                            </a:cubicBezTo>
                            <a:cubicBezTo>
                              <a:pt x="168" y="91"/>
                              <a:pt x="166" y="77"/>
                              <a:pt x="163" y="65"/>
                            </a:cubicBezTo>
                            <a:cubicBezTo>
                              <a:pt x="170" y="65"/>
                              <a:pt x="170" y="65"/>
                              <a:pt x="170" y="65"/>
                            </a:cubicBezTo>
                            <a:cubicBezTo>
                              <a:pt x="170" y="64"/>
                              <a:pt x="170" y="62"/>
                              <a:pt x="170" y="60"/>
                            </a:cubicBezTo>
                            <a:cubicBezTo>
                              <a:pt x="170" y="59"/>
                              <a:pt x="170" y="57"/>
                              <a:pt x="170" y="55"/>
                            </a:cubicBezTo>
                            <a:cubicBezTo>
                              <a:pt x="160" y="55"/>
                              <a:pt x="160" y="55"/>
                              <a:pt x="160" y="55"/>
                            </a:cubicBezTo>
                            <a:cubicBezTo>
                              <a:pt x="157" y="45"/>
                              <a:pt x="152" y="36"/>
                              <a:pt x="147" y="29"/>
                            </a:cubicBezTo>
                            <a:cubicBezTo>
                              <a:pt x="157" y="33"/>
                              <a:pt x="166" y="39"/>
                              <a:pt x="173" y="46"/>
                            </a:cubicBezTo>
                            <a:cubicBezTo>
                              <a:pt x="176" y="40"/>
                              <a:pt x="182" y="35"/>
                              <a:pt x="188" y="32"/>
                            </a:cubicBezTo>
                            <a:cubicBezTo>
                              <a:pt x="168" y="12"/>
                              <a:pt x="141" y="0"/>
                              <a:pt x="110" y="0"/>
                            </a:cubicBezTo>
                            <a:cubicBezTo>
                              <a:pt x="49" y="0"/>
                              <a:pt x="0" y="50"/>
                              <a:pt x="0" y="110"/>
                            </a:cubicBezTo>
                            <a:cubicBezTo>
                              <a:pt x="0" y="171"/>
                              <a:pt x="49" y="220"/>
                              <a:pt x="110" y="220"/>
                            </a:cubicBezTo>
                            <a:cubicBezTo>
                              <a:pt x="171" y="220"/>
                              <a:pt x="220" y="171"/>
                              <a:pt x="220" y="110"/>
                            </a:cubicBezTo>
                            <a:cubicBezTo>
                              <a:pt x="220" y="102"/>
                              <a:pt x="219" y="93"/>
                              <a:pt x="217" y="85"/>
                            </a:cubicBezTo>
                            <a:cubicBezTo>
                              <a:pt x="212" y="88"/>
                              <a:pt x="206" y="90"/>
                              <a:pt x="200" y="9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63" name="Oval 259"/>
                      <p:cNvSpPr>
                        <a:spLocks noChangeArrowheads="1"/>
                      </p:cNvSpPr>
                      <p:nvPr/>
                    </p:nvSpPr>
                    <p:spPr bwMode="auto">
                      <a:xfrm>
                        <a:off x="8990013" y="5126038"/>
                        <a:ext cx="134938" cy="134938"/>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grpSp>
              </p:grpSp>
              <p:grpSp>
                <p:nvGrpSpPr>
                  <p:cNvPr id="69" name="Group 68"/>
                  <p:cNvGrpSpPr>
                    <a:grpSpLocks noChangeAspect="1"/>
                  </p:cNvGrpSpPr>
                  <p:nvPr/>
                </p:nvGrpSpPr>
                <p:grpSpPr>
                  <a:xfrm>
                    <a:off x="10097665" y="2604598"/>
                    <a:ext cx="535781" cy="535781"/>
                    <a:chOff x="9303960" y="3845262"/>
                    <a:chExt cx="714374" cy="714374"/>
                  </a:xfrm>
                </p:grpSpPr>
                <p:sp>
                  <p:nvSpPr>
                    <p:cNvPr id="70" name="Oval 69"/>
                    <p:cNvSpPr/>
                    <p:nvPr/>
                  </p:nvSpPr>
                  <p:spPr>
                    <a:xfrm>
                      <a:off x="9303960" y="3845262"/>
                      <a:ext cx="714374" cy="71437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grpSp>
                  <p:nvGrpSpPr>
                    <p:cNvPr id="71" name="Group 70"/>
                    <p:cNvGrpSpPr/>
                    <p:nvPr/>
                  </p:nvGrpSpPr>
                  <p:grpSpPr>
                    <a:xfrm>
                      <a:off x="9407946" y="4025961"/>
                      <a:ext cx="506402" cy="352977"/>
                      <a:chOff x="9190038" y="3810001"/>
                      <a:chExt cx="801688" cy="558800"/>
                    </a:xfrm>
                    <a:solidFill>
                      <a:schemeClr val="bg1"/>
                    </a:solidFill>
                  </p:grpSpPr>
                  <p:sp>
                    <p:nvSpPr>
                      <p:cNvPr id="72" name="Freeform 180"/>
                      <p:cNvSpPr>
                        <a:spLocks/>
                      </p:cNvSpPr>
                      <p:nvPr/>
                    </p:nvSpPr>
                    <p:spPr bwMode="auto">
                      <a:xfrm>
                        <a:off x="9190038" y="3810001"/>
                        <a:ext cx="484188" cy="500063"/>
                      </a:xfrm>
                      <a:custGeom>
                        <a:avLst/>
                        <a:gdLst>
                          <a:gd name="T0" fmla="*/ 111 w 151"/>
                          <a:gd name="T1" fmla="*/ 33 h 156"/>
                          <a:gd name="T2" fmla="*/ 151 w 151"/>
                          <a:gd name="T3" fmla="*/ 33 h 156"/>
                          <a:gd name="T4" fmla="*/ 125 w 151"/>
                          <a:gd name="T5" fmla="*/ 20 h 156"/>
                          <a:gd name="T6" fmla="*/ 104 w 151"/>
                          <a:gd name="T7" fmla="*/ 20 h 156"/>
                          <a:gd name="T8" fmla="*/ 73 w 151"/>
                          <a:gd name="T9" fmla="*/ 0 h 156"/>
                          <a:gd name="T10" fmla="*/ 25 w 151"/>
                          <a:gd name="T11" fmla="*/ 0 h 156"/>
                          <a:gd name="T12" fmla="*/ 8 w 151"/>
                          <a:gd name="T13" fmla="*/ 23 h 156"/>
                          <a:gd name="T14" fmla="*/ 8 w 151"/>
                          <a:gd name="T15" fmla="*/ 23 h 156"/>
                          <a:gd name="T16" fmla="*/ 2 w 151"/>
                          <a:gd name="T17" fmla="*/ 43 h 156"/>
                          <a:gd name="T18" fmla="*/ 37 w 151"/>
                          <a:gd name="T19" fmla="*/ 154 h 156"/>
                          <a:gd name="T20" fmla="*/ 38 w 151"/>
                          <a:gd name="T21" fmla="*/ 156 h 156"/>
                          <a:gd name="T22" fmla="*/ 39 w 151"/>
                          <a:gd name="T23" fmla="*/ 148 h 156"/>
                          <a:gd name="T24" fmla="*/ 68 w 151"/>
                          <a:gd name="T25" fmla="*/ 64 h 156"/>
                          <a:gd name="T26" fmla="*/ 111 w 151"/>
                          <a:gd name="T27" fmla="*/ 3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 h="156">
                            <a:moveTo>
                              <a:pt x="111" y="33"/>
                            </a:moveTo>
                            <a:cubicBezTo>
                              <a:pt x="151" y="33"/>
                              <a:pt x="151" y="33"/>
                              <a:pt x="151" y="33"/>
                            </a:cubicBezTo>
                            <a:cubicBezTo>
                              <a:pt x="145" y="26"/>
                              <a:pt x="135" y="20"/>
                              <a:pt x="125" y="20"/>
                            </a:cubicBezTo>
                            <a:cubicBezTo>
                              <a:pt x="104" y="20"/>
                              <a:pt x="104" y="20"/>
                              <a:pt x="104" y="20"/>
                            </a:cubicBezTo>
                            <a:cubicBezTo>
                              <a:pt x="99" y="9"/>
                              <a:pt x="85" y="0"/>
                              <a:pt x="73" y="0"/>
                            </a:cubicBezTo>
                            <a:cubicBezTo>
                              <a:pt x="25" y="0"/>
                              <a:pt x="25" y="0"/>
                              <a:pt x="25" y="0"/>
                            </a:cubicBezTo>
                            <a:cubicBezTo>
                              <a:pt x="12" y="0"/>
                              <a:pt x="4" y="11"/>
                              <a:pt x="8" y="23"/>
                            </a:cubicBezTo>
                            <a:cubicBezTo>
                              <a:pt x="8" y="23"/>
                              <a:pt x="8" y="23"/>
                              <a:pt x="8" y="23"/>
                            </a:cubicBezTo>
                            <a:cubicBezTo>
                              <a:pt x="2" y="27"/>
                              <a:pt x="0" y="34"/>
                              <a:pt x="2" y="43"/>
                            </a:cubicBezTo>
                            <a:cubicBezTo>
                              <a:pt x="37" y="154"/>
                              <a:pt x="37" y="154"/>
                              <a:pt x="37" y="154"/>
                            </a:cubicBezTo>
                            <a:cubicBezTo>
                              <a:pt x="37" y="155"/>
                              <a:pt x="37" y="155"/>
                              <a:pt x="38" y="156"/>
                            </a:cubicBezTo>
                            <a:cubicBezTo>
                              <a:pt x="38" y="153"/>
                              <a:pt x="38" y="150"/>
                              <a:pt x="39" y="148"/>
                            </a:cubicBezTo>
                            <a:cubicBezTo>
                              <a:pt x="68" y="64"/>
                              <a:pt x="68" y="64"/>
                              <a:pt x="68" y="64"/>
                            </a:cubicBezTo>
                            <a:cubicBezTo>
                              <a:pt x="73" y="47"/>
                              <a:pt x="92" y="33"/>
                              <a:pt x="111" y="3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73" name="Freeform 181"/>
                      <p:cNvSpPr>
                        <a:spLocks noEditPoints="1"/>
                      </p:cNvSpPr>
                      <p:nvPr/>
                    </p:nvSpPr>
                    <p:spPr bwMode="auto">
                      <a:xfrm>
                        <a:off x="9340851" y="3957638"/>
                        <a:ext cx="650875" cy="411163"/>
                      </a:xfrm>
                      <a:custGeom>
                        <a:avLst/>
                        <a:gdLst>
                          <a:gd name="T0" fmla="*/ 148 w 203"/>
                          <a:gd name="T1" fmla="*/ 64 h 128"/>
                          <a:gd name="T2" fmla="*/ 145 w 203"/>
                          <a:gd name="T3" fmla="*/ 70 h 128"/>
                          <a:gd name="T4" fmla="*/ 136 w 203"/>
                          <a:gd name="T5" fmla="*/ 72 h 128"/>
                          <a:gd name="T6" fmla="*/ 128 w 203"/>
                          <a:gd name="T7" fmla="*/ 82 h 128"/>
                          <a:gd name="T8" fmla="*/ 130 w 203"/>
                          <a:gd name="T9" fmla="*/ 89 h 128"/>
                          <a:gd name="T10" fmla="*/ 119 w 203"/>
                          <a:gd name="T11" fmla="*/ 98 h 128"/>
                          <a:gd name="T12" fmla="*/ 113 w 203"/>
                          <a:gd name="T13" fmla="*/ 93 h 128"/>
                          <a:gd name="T14" fmla="*/ 102 w 203"/>
                          <a:gd name="T15" fmla="*/ 97 h 128"/>
                          <a:gd name="T16" fmla="*/ 97 w 203"/>
                          <a:gd name="T17" fmla="*/ 106 h 128"/>
                          <a:gd name="T18" fmla="*/ 91 w 203"/>
                          <a:gd name="T19" fmla="*/ 106 h 128"/>
                          <a:gd name="T20" fmla="*/ 85 w 203"/>
                          <a:gd name="T21" fmla="*/ 106 h 128"/>
                          <a:gd name="T22" fmla="*/ 86 w 203"/>
                          <a:gd name="T23" fmla="*/ 97 h 128"/>
                          <a:gd name="T24" fmla="*/ 78 w 203"/>
                          <a:gd name="T25" fmla="*/ 93 h 128"/>
                          <a:gd name="T26" fmla="*/ 69 w 203"/>
                          <a:gd name="T27" fmla="*/ 98 h 128"/>
                          <a:gd name="T28" fmla="*/ 63 w 203"/>
                          <a:gd name="T29" fmla="*/ 89 h 128"/>
                          <a:gd name="T30" fmla="*/ 71 w 203"/>
                          <a:gd name="T31" fmla="*/ 82 h 128"/>
                          <a:gd name="T32" fmla="*/ 70 w 203"/>
                          <a:gd name="T33" fmla="*/ 72 h 128"/>
                          <a:gd name="T34" fmla="*/ 62 w 203"/>
                          <a:gd name="T35" fmla="*/ 70 h 128"/>
                          <a:gd name="T36" fmla="*/ 64 w 203"/>
                          <a:gd name="T37" fmla="*/ 64 h 128"/>
                          <a:gd name="T38" fmla="*/ 66 w 203"/>
                          <a:gd name="T39" fmla="*/ 58 h 128"/>
                          <a:gd name="T40" fmla="*/ 76 w 203"/>
                          <a:gd name="T41" fmla="*/ 56 h 128"/>
                          <a:gd name="T42" fmla="*/ 84 w 203"/>
                          <a:gd name="T43" fmla="*/ 47 h 128"/>
                          <a:gd name="T44" fmla="*/ 81 w 203"/>
                          <a:gd name="T45" fmla="*/ 39 h 128"/>
                          <a:gd name="T46" fmla="*/ 93 w 203"/>
                          <a:gd name="T47" fmla="*/ 31 h 128"/>
                          <a:gd name="T48" fmla="*/ 99 w 203"/>
                          <a:gd name="T49" fmla="*/ 35 h 128"/>
                          <a:gd name="T50" fmla="*/ 110 w 203"/>
                          <a:gd name="T51" fmla="*/ 32 h 128"/>
                          <a:gd name="T52" fmla="*/ 115 w 203"/>
                          <a:gd name="T53" fmla="*/ 22 h 128"/>
                          <a:gd name="T54" fmla="*/ 121 w 203"/>
                          <a:gd name="T55" fmla="*/ 22 h 128"/>
                          <a:gd name="T56" fmla="*/ 127 w 203"/>
                          <a:gd name="T57" fmla="*/ 22 h 128"/>
                          <a:gd name="T58" fmla="*/ 125 w 203"/>
                          <a:gd name="T59" fmla="*/ 32 h 128"/>
                          <a:gd name="T60" fmla="*/ 134 w 203"/>
                          <a:gd name="T61" fmla="*/ 35 h 128"/>
                          <a:gd name="T62" fmla="*/ 143 w 203"/>
                          <a:gd name="T63" fmla="*/ 31 h 128"/>
                          <a:gd name="T64" fmla="*/ 148 w 203"/>
                          <a:gd name="T65" fmla="*/ 39 h 128"/>
                          <a:gd name="T66" fmla="*/ 141 w 203"/>
                          <a:gd name="T67" fmla="*/ 47 h 128"/>
                          <a:gd name="T68" fmla="*/ 141 w 203"/>
                          <a:gd name="T69" fmla="*/ 56 h 128"/>
                          <a:gd name="T70" fmla="*/ 150 w 203"/>
                          <a:gd name="T71" fmla="*/ 58 h 128"/>
                          <a:gd name="T72" fmla="*/ 148 w 203"/>
                          <a:gd name="T73" fmla="*/ 64 h 128"/>
                          <a:gd name="T74" fmla="*/ 183 w 203"/>
                          <a:gd name="T75" fmla="*/ 0 h 128"/>
                          <a:gd name="T76" fmla="*/ 64 w 203"/>
                          <a:gd name="T77" fmla="*/ 0 h 128"/>
                          <a:gd name="T78" fmla="*/ 33 w 203"/>
                          <a:gd name="T79" fmla="*/ 22 h 128"/>
                          <a:gd name="T80" fmla="*/ 4 w 203"/>
                          <a:gd name="T81" fmla="*/ 106 h 128"/>
                          <a:gd name="T82" fmla="*/ 20 w 203"/>
                          <a:gd name="T83" fmla="*/ 128 h 128"/>
                          <a:gd name="T84" fmla="*/ 134 w 203"/>
                          <a:gd name="T85" fmla="*/ 128 h 128"/>
                          <a:gd name="T86" fmla="*/ 166 w 203"/>
                          <a:gd name="T87" fmla="*/ 106 h 128"/>
                          <a:gd name="T88" fmla="*/ 198 w 203"/>
                          <a:gd name="T89" fmla="*/ 22 h 128"/>
                          <a:gd name="T90" fmla="*/ 183 w 203"/>
                          <a:gd name="T91"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3" h="128">
                            <a:moveTo>
                              <a:pt x="148" y="64"/>
                            </a:moveTo>
                            <a:cubicBezTo>
                              <a:pt x="147" y="66"/>
                              <a:pt x="146" y="68"/>
                              <a:pt x="145" y="70"/>
                            </a:cubicBezTo>
                            <a:cubicBezTo>
                              <a:pt x="136" y="72"/>
                              <a:pt x="136" y="72"/>
                              <a:pt x="136" y="72"/>
                            </a:cubicBezTo>
                            <a:cubicBezTo>
                              <a:pt x="134" y="75"/>
                              <a:pt x="131" y="79"/>
                              <a:pt x="128" y="82"/>
                            </a:cubicBezTo>
                            <a:cubicBezTo>
                              <a:pt x="130" y="89"/>
                              <a:pt x="130" y="89"/>
                              <a:pt x="130" y="89"/>
                            </a:cubicBezTo>
                            <a:cubicBezTo>
                              <a:pt x="127" y="92"/>
                              <a:pt x="123" y="95"/>
                              <a:pt x="119" y="98"/>
                            </a:cubicBezTo>
                            <a:cubicBezTo>
                              <a:pt x="113" y="93"/>
                              <a:pt x="113" y="93"/>
                              <a:pt x="113" y="93"/>
                            </a:cubicBezTo>
                            <a:cubicBezTo>
                              <a:pt x="109" y="94"/>
                              <a:pt x="106" y="96"/>
                              <a:pt x="102" y="97"/>
                            </a:cubicBezTo>
                            <a:cubicBezTo>
                              <a:pt x="97" y="106"/>
                              <a:pt x="97" y="106"/>
                              <a:pt x="97" y="106"/>
                            </a:cubicBezTo>
                            <a:cubicBezTo>
                              <a:pt x="95" y="106"/>
                              <a:pt x="93" y="106"/>
                              <a:pt x="91" y="106"/>
                            </a:cubicBezTo>
                            <a:cubicBezTo>
                              <a:pt x="89" y="106"/>
                              <a:pt x="87" y="106"/>
                              <a:pt x="85" y="106"/>
                            </a:cubicBezTo>
                            <a:cubicBezTo>
                              <a:pt x="86" y="97"/>
                              <a:pt x="86" y="97"/>
                              <a:pt x="86" y="97"/>
                            </a:cubicBezTo>
                            <a:cubicBezTo>
                              <a:pt x="83" y="96"/>
                              <a:pt x="80" y="94"/>
                              <a:pt x="78" y="93"/>
                            </a:cubicBezTo>
                            <a:cubicBezTo>
                              <a:pt x="69" y="98"/>
                              <a:pt x="69" y="98"/>
                              <a:pt x="69" y="98"/>
                            </a:cubicBezTo>
                            <a:cubicBezTo>
                              <a:pt x="66" y="95"/>
                              <a:pt x="64" y="92"/>
                              <a:pt x="63" y="89"/>
                            </a:cubicBezTo>
                            <a:cubicBezTo>
                              <a:pt x="71" y="82"/>
                              <a:pt x="71" y="82"/>
                              <a:pt x="71" y="82"/>
                            </a:cubicBezTo>
                            <a:cubicBezTo>
                              <a:pt x="70" y="79"/>
                              <a:pt x="70" y="75"/>
                              <a:pt x="70" y="72"/>
                            </a:cubicBezTo>
                            <a:cubicBezTo>
                              <a:pt x="62" y="70"/>
                              <a:pt x="62" y="70"/>
                              <a:pt x="62" y="70"/>
                            </a:cubicBezTo>
                            <a:cubicBezTo>
                              <a:pt x="63" y="68"/>
                              <a:pt x="63" y="66"/>
                              <a:pt x="64" y="64"/>
                            </a:cubicBezTo>
                            <a:cubicBezTo>
                              <a:pt x="65" y="62"/>
                              <a:pt x="65" y="60"/>
                              <a:pt x="66" y="58"/>
                            </a:cubicBezTo>
                            <a:cubicBezTo>
                              <a:pt x="76" y="56"/>
                              <a:pt x="76" y="56"/>
                              <a:pt x="76" y="56"/>
                            </a:cubicBezTo>
                            <a:cubicBezTo>
                              <a:pt x="78" y="53"/>
                              <a:pt x="81" y="50"/>
                              <a:pt x="84" y="47"/>
                            </a:cubicBezTo>
                            <a:cubicBezTo>
                              <a:pt x="81" y="39"/>
                              <a:pt x="81" y="39"/>
                              <a:pt x="81" y="39"/>
                            </a:cubicBezTo>
                            <a:cubicBezTo>
                              <a:pt x="85" y="36"/>
                              <a:pt x="89" y="33"/>
                              <a:pt x="93" y="31"/>
                            </a:cubicBezTo>
                            <a:cubicBezTo>
                              <a:pt x="99" y="35"/>
                              <a:pt x="99" y="35"/>
                              <a:pt x="99" y="35"/>
                            </a:cubicBezTo>
                            <a:cubicBezTo>
                              <a:pt x="102" y="34"/>
                              <a:pt x="106" y="32"/>
                              <a:pt x="110" y="32"/>
                            </a:cubicBezTo>
                            <a:cubicBezTo>
                              <a:pt x="115" y="22"/>
                              <a:pt x="115" y="22"/>
                              <a:pt x="115" y="22"/>
                            </a:cubicBezTo>
                            <a:cubicBezTo>
                              <a:pt x="117" y="22"/>
                              <a:pt x="119" y="22"/>
                              <a:pt x="121" y="22"/>
                            </a:cubicBezTo>
                            <a:cubicBezTo>
                              <a:pt x="123" y="22"/>
                              <a:pt x="125" y="22"/>
                              <a:pt x="127" y="22"/>
                            </a:cubicBezTo>
                            <a:cubicBezTo>
                              <a:pt x="125" y="32"/>
                              <a:pt x="125" y="32"/>
                              <a:pt x="125" y="32"/>
                            </a:cubicBezTo>
                            <a:cubicBezTo>
                              <a:pt x="129" y="32"/>
                              <a:pt x="131" y="34"/>
                              <a:pt x="134" y="35"/>
                            </a:cubicBezTo>
                            <a:cubicBezTo>
                              <a:pt x="143" y="31"/>
                              <a:pt x="143" y="31"/>
                              <a:pt x="143" y="31"/>
                            </a:cubicBezTo>
                            <a:cubicBezTo>
                              <a:pt x="145" y="33"/>
                              <a:pt x="147" y="36"/>
                              <a:pt x="148" y="39"/>
                            </a:cubicBezTo>
                            <a:cubicBezTo>
                              <a:pt x="141" y="47"/>
                              <a:pt x="141" y="47"/>
                              <a:pt x="141" y="47"/>
                            </a:cubicBezTo>
                            <a:cubicBezTo>
                              <a:pt x="141" y="50"/>
                              <a:pt x="142" y="53"/>
                              <a:pt x="141" y="56"/>
                            </a:cubicBezTo>
                            <a:cubicBezTo>
                              <a:pt x="150" y="58"/>
                              <a:pt x="150" y="58"/>
                              <a:pt x="150" y="58"/>
                            </a:cubicBezTo>
                            <a:cubicBezTo>
                              <a:pt x="149" y="60"/>
                              <a:pt x="149" y="62"/>
                              <a:pt x="148" y="64"/>
                            </a:cubicBezTo>
                            <a:close/>
                            <a:moveTo>
                              <a:pt x="183" y="0"/>
                            </a:moveTo>
                            <a:cubicBezTo>
                              <a:pt x="64" y="0"/>
                              <a:pt x="64" y="0"/>
                              <a:pt x="64" y="0"/>
                            </a:cubicBezTo>
                            <a:cubicBezTo>
                              <a:pt x="51" y="0"/>
                              <a:pt x="37" y="10"/>
                              <a:pt x="33" y="22"/>
                            </a:cubicBezTo>
                            <a:cubicBezTo>
                              <a:pt x="4" y="106"/>
                              <a:pt x="4" y="106"/>
                              <a:pt x="4" y="106"/>
                            </a:cubicBezTo>
                            <a:cubicBezTo>
                              <a:pt x="0" y="118"/>
                              <a:pt x="7" y="128"/>
                              <a:pt x="20" y="128"/>
                            </a:cubicBezTo>
                            <a:cubicBezTo>
                              <a:pt x="134" y="128"/>
                              <a:pt x="134" y="128"/>
                              <a:pt x="134" y="128"/>
                            </a:cubicBezTo>
                            <a:cubicBezTo>
                              <a:pt x="147" y="128"/>
                              <a:pt x="162" y="118"/>
                              <a:pt x="166" y="106"/>
                            </a:cubicBezTo>
                            <a:cubicBezTo>
                              <a:pt x="198" y="22"/>
                              <a:pt x="198" y="22"/>
                              <a:pt x="198" y="22"/>
                            </a:cubicBezTo>
                            <a:cubicBezTo>
                              <a:pt x="203" y="10"/>
                              <a:pt x="196" y="0"/>
                              <a:pt x="18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74" name="Freeform 182"/>
                      <p:cNvSpPr>
                        <a:spLocks/>
                      </p:cNvSpPr>
                      <p:nvPr/>
                    </p:nvSpPr>
                    <p:spPr bwMode="auto">
                      <a:xfrm>
                        <a:off x="9591676" y="4089401"/>
                        <a:ext cx="176213" cy="147638"/>
                      </a:xfrm>
                      <a:custGeom>
                        <a:avLst/>
                        <a:gdLst>
                          <a:gd name="T0" fmla="*/ 36 w 55"/>
                          <a:gd name="T1" fmla="*/ 0 h 46"/>
                          <a:gd name="T2" fmla="*/ 5 w 55"/>
                          <a:gd name="T3" fmla="*/ 23 h 46"/>
                          <a:gd name="T4" fmla="*/ 20 w 55"/>
                          <a:gd name="T5" fmla="*/ 46 h 46"/>
                          <a:gd name="T6" fmla="*/ 51 w 55"/>
                          <a:gd name="T7" fmla="*/ 23 h 46"/>
                          <a:gd name="T8" fmla="*/ 36 w 55"/>
                          <a:gd name="T9" fmla="*/ 0 h 46"/>
                        </a:gdLst>
                        <a:ahLst/>
                        <a:cxnLst>
                          <a:cxn ang="0">
                            <a:pos x="T0" y="T1"/>
                          </a:cxn>
                          <a:cxn ang="0">
                            <a:pos x="T2" y="T3"/>
                          </a:cxn>
                          <a:cxn ang="0">
                            <a:pos x="T4" y="T5"/>
                          </a:cxn>
                          <a:cxn ang="0">
                            <a:pos x="T6" y="T7"/>
                          </a:cxn>
                          <a:cxn ang="0">
                            <a:pos x="T8" y="T9"/>
                          </a:cxn>
                        </a:cxnLst>
                        <a:rect l="0" t="0" r="r" b="b"/>
                        <a:pathLst>
                          <a:path w="55" h="46">
                            <a:moveTo>
                              <a:pt x="36" y="0"/>
                            </a:moveTo>
                            <a:cubicBezTo>
                              <a:pt x="23" y="0"/>
                              <a:pt x="9" y="10"/>
                              <a:pt x="5" y="23"/>
                            </a:cubicBezTo>
                            <a:cubicBezTo>
                              <a:pt x="0" y="36"/>
                              <a:pt x="7" y="46"/>
                              <a:pt x="20" y="46"/>
                            </a:cubicBezTo>
                            <a:cubicBezTo>
                              <a:pt x="32" y="46"/>
                              <a:pt x="46" y="36"/>
                              <a:pt x="51" y="23"/>
                            </a:cubicBezTo>
                            <a:cubicBezTo>
                              <a:pt x="55" y="10"/>
                              <a:pt x="49" y="0"/>
                              <a:pt x="3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grpSp>
              </p:grpSp>
              <p:grpSp>
                <p:nvGrpSpPr>
                  <p:cNvPr id="81" name="Group 80"/>
                  <p:cNvGrpSpPr>
                    <a:grpSpLocks noChangeAspect="1"/>
                  </p:cNvGrpSpPr>
                  <p:nvPr/>
                </p:nvGrpSpPr>
                <p:grpSpPr>
                  <a:xfrm>
                    <a:off x="10866729" y="2610112"/>
                    <a:ext cx="535781" cy="535781"/>
                    <a:chOff x="5567707" y="3217841"/>
                    <a:chExt cx="714374" cy="714374"/>
                  </a:xfrm>
                </p:grpSpPr>
                <p:sp>
                  <p:nvSpPr>
                    <p:cNvPr id="82" name="Oval 81"/>
                    <p:cNvSpPr/>
                    <p:nvPr/>
                  </p:nvSpPr>
                  <p:spPr>
                    <a:xfrm>
                      <a:off x="5567707" y="3217841"/>
                      <a:ext cx="714374" cy="71437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grpSp>
                  <p:nvGrpSpPr>
                    <p:cNvPr id="83" name="Group 82"/>
                    <p:cNvGrpSpPr/>
                    <p:nvPr/>
                  </p:nvGrpSpPr>
                  <p:grpSpPr>
                    <a:xfrm>
                      <a:off x="5783209" y="3257935"/>
                      <a:ext cx="273599" cy="622714"/>
                      <a:chOff x="4460885" y="4192592"/>
                      <a:chExt cx="711201" cy="1958978"/>
                    </a:xfrm>
                    <a:solidFill>
                      <a:schemeClr val="bg1"/>
                    </a:solidFill>
                  </p:grpSpPr>
                  <p:sp>
                    <p:nvSpPr>
                      <p:cNvPr id="84" name="Freeform 33"/>
                      <p:cNvSpPr>
                        <a:spLocks/>
                      </p:cNvSpPr>
                      <p:nvPr/>
                    </p:nvSpPr>
                    <p:spPr bwMode="auto">
                      <a:xfrm>
                        <a:off x="4460885" y="5867407"/>
                        <a:ext cx="150813" cy="284163"/>
                      </a:xfrm>
                      <a:custGeom>
                        <a:avLst/>
                        <a:gdLst>
                          <a:gd name="T0" fmla="*/ 0 w 95"/>
                          <a:gd name="T1" fmla="*/ 179 h 179"/>
                          <a:gd name="T2" fmla="*/ 95 w 95"/>
                          <a:gd name="T3" fmla="*/ 27 h 179"/>
                          <a:gd name="T4" fmla="*/ 16 w 95"/>
                          <a:gd name="T5" fmla="*/ 0 h 179"/>
                          <a:gd name="T6" fmla="*/ 0 w 95"/>
                          <a:gd name="T7" fmla="*/ 179 h 179"/>
                        </a:gdLst>
                        <a:ahLst/>
                        <a:cxnLst>
                          <a:cxn ang="0">
                            <a:pos x="T0" y="T1"/>
                          </a:cxn>
                          <a:cxn ang="0">
                            <a:pos x="T2" y="T3"/>
                          </a:cxn>
                          <a:cxn ang="0">
                            <a:pos x="T4" y="T5"/>
                          </a:cxn>
                          <a:cxn ang="0">
                            <a:pos x="T6" y="T7"/>
                          </a:cxn>
                        </a:cxnLst>
                        <a:rect l="0" t="0" r="r" b="b"/>
                        <a:pathLst>
                          <a:path w="95" h="179">
                            <a:moveTo>
                              <a:pt x="0" y="179"/>
                            </a:moveTo>
                            <a:lnTo>
                              <a:pt x="95" y="27"/>
                            </a:lnTo>
                            <a:lnTo>
                              <a:pt x="16" y="0"/>
                            </a:lnTo>
                            <a:lnTo>
                              <a:pt x="0" y="17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85" name="Freeform 34"/>
                      <p:cNvSpPr>
                        <a:spLocks noEditPoints="1"/>
                      </p:cNvSpPr>
                      <p:nvPr/>
                    </p:nvSpPr>
                    <p:spPr bwMode="auto">
                      <a:xfrm>
                        <a:off x="4486285" y="4192592"/>
                        <a:ext cx="685801" cy="1706565"/>
                      </a:xfrm>
                      <a:custGeom>
                        <a:avLst/>
                        <a:gdLst>
                          <a:gd name="T0" fmla="*/ 230 w 242"/>
                          <a:gd name="T1" fmla="*/ 9 h 602"/>
                          <a:gd name="T2" fmla="*/ 211 w 242"/>
                          <a:gd name="T3" fmla="*/ 2 h 602"/>
                          <a:gd name="T4" fmla="*/ 192 w 242"/>
                          <a:gd name="T5" fmla="*/ 12 h 602"/>
                          <a:gd name="T6" fmla="*/ 164 w 242"/>
                          <a:gd name="T7" fmla="*/ 97 h 602"/>
                          <a:gd name="T8" fmla="*/ 163 w 242"/>
                          <a:gd name="T9" fmla="*/ 104 h 602"/>
                          <a:gd name="T10" fmla="*/ 0 w 242"/>
                          <a:gd name="T11" fmla="*/ 587 h 602"/>
                          <a:gd name="T12" fmla="*/ 10 w 242"/>
                          <a:gd name="T13" fmla="*/ 590 h 602"/>
                          <a:gd name="T14" fmla="*/ 10 w 242"/>
                          <a:gd name="T15" fmla="*/ 588 h 602"/>
                          <a:gd name="T16" fmla="*/ 169 w 242"/>
                          <a:gd name="T17" fmla="*/ 115 h 602"/>
                          <a:gd name="T18" fmla="*/ 173 w 242"/>
                          <a:gd name="T19" fmla="*/ 117 h 602"/>
                          <a:gd name="T20" fmla="*/ 178 w 242"/>
                          <a:gd name="T21" fmla="*/ 119 h 602"/>
                          <a:gd name="T22" fmla="*/ 19 w 242"/>
                          <a:gd name="T23" fmla="*/ 591 h 602"/>
                          <a:gd name="T24" fmla="*/ 18 w 242"/>
                          <a:gd name="T25" fmla="*/ 593 h 602"/>
                          <a:gd name="T26" fmla="*/ 29 w 242"/>
                          <a:gd name="T27" fmla="*/ 597 h 602"/>
                          <a:gd name="T28" fmla="*/ 29 w 242"/>
                          <a:gd name="T29" fmla="*/ 594 h 602"/>
                          <a:gd name="T30" fmla="*/ 188 w 242"/>
                          <a:gd name="T31" fmla="*/ 122 h 602"/>
                          <a:gd name="T32" fmla="*/ 192 w 242"/>
                          <a:gd name="T33" fmla="*/ 123 h 602"/>
                          <a:gd name="T34" fmla="*/ 198 w 242"/>
                          <a:gd name="T35" fmla="*/ 124 h 602"/>
                          <a:gd name="T36" fmla="*/ 38 w 242"/>
                          <a:gd name="T37" fmla="*/ 598 h 602"/>
                          <a:gd name="T38" fmla="*/ 37 w 242"/>
                          <a:gd name="T39" fmla="*/ 600 h 602"/>
                          <a:gd name="T40" fmla="*/ 45 w 242"/>
                          <a:gd name="T41" fmla="*/ 602 h 602"/>
                          <a:gd name="T42" fmla="*/ 207 w 242"/>
                          <a:gd name="T43" fmla="*/ 119 h 602"/>
                          <a:gd name="T44" fmla="*/ 211 w 242"/>
                          <a:gd name="T45" fmla="*/ 113 h 602"/>
                          <a:gd name="T46" fmla="*/ 239 w 242"/>
                          <a:gd name="T47" fmla="*/ 28 h 602"/>
                          <a:gd name="T48" fmla="*/ 230 w 242"/>
                          <a:gd name="T49" fmla="*/ 9 h 602"/>
                          <a:gd name="T50" fmla="*/ 173 w 242"/>
                          <a:gd name="T51" fmla="*/ 99 h 602"/>
                          <a:gd name="T52" fmla="*/ 177 w 242"/>
                          <a:gd name="T53" fmla="*/ 88 h 602"/>
                          <a:gd name="T54" fmla="*/ 212 w 242"/>
                          <a:gd name="T55" fmla="*/ 81 h 602"/>
                          <a:gd name="T56" fmla="*/ 208 w 242"/>
                          <a:gd name="T57" fmla="*/ 92 h 602"/>
                          <a:gd name="T58" fmla="*/ 173 w 242"/>
                          <a:gd name="T59" fmla="*/ 99 h 602"/>
                          <a:gd name="T60" fmla="*/ 181 w 242"/>
                          <a:gd name="T61" fmla="*/ 76 h 602"/>
                          <a:gd name="T62" fmla="*/ 184 w 242"/>
                          <a:gd name="T63" fmla="*/ 65 h 602"/>
                          <a:gd name="T64" fmla="*/ 219 w 242"/>
                          <a:gd name="T65" fmla="*/ 58 h 602"/>
                          <a:gd name="T66" fmla="*/ 216 w 242"/>
                          <a:gd name="T67" fmla="*/ 69 h 602"/>
                          <a:gd name="T68" fmla="*/ 181 w 242"/>
                          <a:gd name="T69" fmla="*/ 76 h 602"/>
                          <a:gd name="T70" fmla="*/ 208 w 242"/>
                          <a:gd name="T71" fmla="*/ 12 h 602"/>
                          <a:gd name="T72" fmla="*/ 227 w 242"/>
                          <a:gd name="T73" fmla="*/ 18 h 602"/>
                          <a:gd name="T74" fmla="*/ 230 w 242"/>
                          <a:gd name="T75" fmla="*/ 25 h 602"/>
                          <a:gd name="T76" fmla="*/ 223 w 242"/>
                          <a:gd name="T77" fmla="*/ 46 h 602"/>
                          <a:gd name="T78" fmla="*/ 194 w 242"/>
                          <a:gd name="T79" fmla="*/ 36 h 602"/>
                          <a:gd name="T80" fmla="*/ 201 w 242"/>
                          <a:gd name="T81" fmla="*/ 15 h 602"/>
                          <a:gd name="T82" fmla="*/ 208 w 242"/>
                          <a:gd name="T83" fmla="*/ 1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2" h="602">
                            <a:moveTo>
                              <a:pt x="230" y="9"/>
                            </a:moveTo>
                            <a:cubicBezTo>
                              <a:pt x="211" y="2"/>
                              <a:pt x="211" y="2"/>
                              <a:pt x="211" y="2"/>
                            </a:cubicBezTo>
                            <a:cubicBezTo>
                              <a:pt x="203" y="0"/>
                              <a:pt x="195" y="4"/>
                              <a:pt x="192" y="12"/>
                            </a:cubicBezTo>
                            <a:cubicBezTo>
                              <a:pt x="164" y="97"/>
                              <a:pt x="164" y="97"/>
                              <a:pt x="164" y="97"/>
                            </a:cubicBezTo>
                            <a:cubicBezTo>
                              <a:pt x="163" y="100"/>
                              <a:pt x="163" y="102"/>
                              <a:pt x="163" y="104"/>
                            </a:cubicBezTo>
                            <a:cubicBezTo>
                              <a:pt x="0" y="587"/>
                              <a:pt x="0" y="587"/>
                              <a:pt x="0" y="587"/>
                            </a:cubicBezTo>
                            <a:cubicBezTo>
                              <a:pt x="10" y="590"/>
                              <a:pt x="10" y="590"/>
                              <a:pt x="10" y="590"/>
                            </a:cubicBezTo>
                            <a:cubicBezTo>
                              <a:pt x="9" y="590"/>
                              <a:pt x="10" y="589"/>
                              <a:pt x="10" y="588"/>
                            </a:cubicBezTo>
                            <a:cubicBezTo>
                              <a:pt x="169" y="115"/>
                              <a:pt x="169" y="115"/>
                              <a:pt x="169" y="115"/>
                            </a:cubicBezTo>
                            <a:cubicBezTo>
                              <a:pt x="170" y="116"/>
                              <a:pt x="171" y="117"/>
                              <a:pt x="173" y="117"/>
                            </a:cubicBezTo>
                            <a:cubicBezTo>
                              <a:pt x="178" y="119"/>
                              <a:pt x="178" y="119"/>
                              <a:pt x="178" y="119"/>
                            </a:cubicBezTo>
                            <a:cubicBezTo>
                              <a:pt x="19" y="591"/>
                              <a:pt x="19" y="591"/>
                              <a:pt x="19" y="591"/>
                            </a:cubicBezTo>
                            <a:cubicBezTo>
                              <a:pt x="19" y="592"/>
                              <a:pt x="19" y="593"/>
                              <a:pt x="18" y="593"/>
                            </a:cubicBezTo>
                            <a:cubicBezTo>
                              <a:pt x="29" y="597"/>
                              <a:pt x="29" y="597"/>
                              <a:pt x="29" y="597"/>
                            </a:cubicBezTo>
                            <a:cubicBezTo>
                              <a:pt x="29" y="596"/>
                              <a:pt x="29" y="595"/>
                              <a:pt x="29" y="594"/>
                            </a:cubicBezTo>
                            <a:cubicBezTo>
                              <a:pt x="188" y="122"/>
                              <a:pt x="188" y="122"/>
                              <a:pt x="188" y="122"/>
                            </a:cubicBezTo>
                            <a:cubicBezTo>
                              <a:pt x="192" y="123"/>
                              <a:pt x="192" y="123"/>
                              <a:pt x="192" y="123"/>
                            </a:cubicBezTo>
                            <a:cubicBezTo>
                              <a:pt x="194" y="124"/>
                              <a:pt x="196" y="124"/>
                              <a:pt x="198" y="124"/>
                            </a:cubicBezTo>
                            <a:cubicBezTo>
                              <a:pt x="38" y="598"/>
                              <a:pt x="38" y="598"/>
                              <a:pt x="38" y="598"/>
                            </a:cubicBezTo>
                            <a:cubicBezTo>
                              <a:pt x="38" y="598"/>
                              <a:pt x="38" y="599"/>
                              <a:pt x="37" y="600"/>
                            </a:cubicBezTo>
                            <a:cubicBezTo>
                              <a:pt x="45" y="602"/>
                              <a:pt x="45" y="602"/>
                              <a:pt x="45" y="602"/>
                            </a:cubicBezTo>
                            <a:cubicBezTo>
                              <a:pt x="207" y="119"/>
                              <a:pt x="207" y="119"/>
                              <a:pt x="207" y="119"/>
                            </a:cubicBezTo>
                            <a:cubicBezTo>
                              <a:pt x="209" y="117"/>
                              <a:pt x="210" y="115"/>
                              <a:pt x="211" y="113"/>
                            </a:cubicBezTo>
                            <a:cubicBezTo>
                              <a:pt x="239" y="28"/>
                              <a:pt x="239" y="28"/>
                              <a:pt x="239" y="28"/>
                            </a:cubicBezTo>
                            <a:cubicBezTo>
                              <a:pt x="242" y="20"/>
                              <a:pt x="238" y="11"/>
                              <a:pt x="230" y="9"/>
                            </a:cubicBezTo>
                            <a:close/>
                            <a:moveTo>
                              <a:pt x="173" y="99"/>
                            </a:moveTo>
                            <a:cubicBezTo>
                              <a:pt x="177" y="88"/>
                              <a:pt x="177" y="88"/>
                              <a:pt x="177" y="88"/>
                            </a:cubicBezTo>
                            <a:cubicBezTo>
                              <a:pt x="212" y="81"/>
                              <a:pt x="212" y="81"/>
                              <a:pt x="212" y="81"/>
                            </a:cubicBezTo>
                            <a:cubicBezTo>
                              <a:pt x="208" y="92"/>
                              <a:pt x="208" y="92"/>
                              <a:pt x="208" y="92"/>
                            </a:cubicBezTo>
                            <a:lnTo>
                              <a:pt x="173" y="99"/>
                            </a:lnTo>
                            <a:close/>
                            <a:moveTo>
                              <a:pt x="181" y="76"/>
                            </a:moveTo>
                            <a:cubicBezTo>
                              <a:pt x="184" y="65"/>
                              <a:pt x="184" y="65"/>
                              <a:pt x="184" y="65"/>
                            </a:cubicBezTo>
                            <a:cubicBezTo>
                              <a:pt x="219" y="58"/>
                              <a:pt x="219" y="58"/>
                              <a:pt x="219" y="58"/>
                            </a:cubicBezTo>
                            <a:cubicBezTo>
                              <a:pt x="216" y="69"/>
                              <a:pt x="216" y="69"/>
                              <a:pt x="216" y="69"/>
                            </a:cubicBezTo>
                            <a:lnTo>
                              <a:pt x="181" y="76"/>
                            </a:lnTo>
                            <a:close/>
                            <a:moveTo>
                              <a:pt x="208" y="12"/>
                            </a:moveTo>
                            <a:cubicBezTo>
                              <a:pt x="227" y="18"/>
                              <a:pt x="227" y="18"/>
                              <a:pt x="227" y="18"/>
                            </a:cubicBezTo>
                            <a:cubicBezTo>
                              <a:pt x="230" y="19"/>
                              <a:pt x="231" y="22"/>
                              <a:pt x="230" y="25"/>
                            </a:cubicBezTo>
                            <a:cubicBezTo>
                              <a:pt x="223" y="46"/>
                              <a:pt x="223" y="46"/>
                              <a:pt x="223" y="46"/>
                            </a:cubicBezTo>
                            <a:cubicBezTo>
                              <a:pt x="194" y="36"/>
                              <a:pt x="194" y="36"/>
                              <a:pt x="194" y="36"/>
                            </a:cubicBezTo>
                            <a:cubicBezTo>
                              <a:pt x="201" y="15"/>
                              <a:pt x="201" y="15"/>
                              <a:pt x="201" y="15"/>
                            </a:cubicBezTo>
                            <a:cubicBezTo>
                              <a:pt x="202" y="12"/>
                              <a:pt x="205" y="11"/>
                              <a:pt x="208" y="1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grpSp>
              </p:grpSp>
            </p:grpSp>
            <p:grpSp>
              <p:nvGrpSpPr>
                <p:cNvPr id="4" name="Group 3"/>
                <p:cNvGrpSpPr/>
                <p:nvPr/>
              </p:nvGrpSpPr>
              <p:grpSpPr>
                <a:xfrm>
                  <a:off x="9328601" y="3318478"/>
                  <a:ext cx="2073909" cy="541190"/>
                  <a:chOff x="9328601" y="3315773"/>
                  <a:chExt cx="2073909" cy="541190"/>
                </a:xfrm>
              </p:grpSpPr>
              <p:grpSp>
                <p:nvGrpSpPr>
                  <p:cNvPr id="64" name="Group 63"/>
                  <p:cNvGrpSpPr>
                    <a:grpSpLocks noChangeAspect="1"/>
                  </p:cNvGrpSpPr>
                  <p:nvPr/>
                </p:nvGrpSpPr>
                <p:grpSpPr>
                  <a:xfrm>
                    <a:off x="9328601" y="3321182"/>
                    <a:ext cx="535781" cy="535781"/>
                    <a:chOff x="10473808" y="5036232"/>
                    <a:chExt cx="714374" cy="714374"/>
                  </a:xfrm>
                </p:grpSpPr>
                <p:sp>
                  <p:nvSpPr>
                    <p:cNvPr id="65" name="Oval 64"/>
                    <p:cNvSpPr/>
                    <p:nvPr/>
                  </p:nvSpPr>
                  <p:spPr>
                    <a:xfrm>
                      <a:off x="10473808" y="5036232"/>
                      <a:ext cx="714374" cy="71437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grpSp>
                  <p:nvGrpSpPr>
                    <p:cNvPr id="66" name="Group 65"/>
                    <p:cNvGrpSpPr/>
                    <p:nvPr/>
                  </p:nvGrpSpPr>
                  <p:grpSpPr>
                    <a:xfrm>
                      <a:off x="10601861" y="5164285"/>
                      <a:ext cx="458268" cy="458268"/>
                      <a:chOff x="10506076" y="4991101"/>
                      <a:chExt cx="725488" cy="725488"/>
                    </a:xfrm>
                    <a:solidFill>
                      <a:schemeClr val="bg1"/>
                    </a:solidFill>
                  </p:grpSpPr>
                  <p:sp>
                    <p:nvSpPr>
                      <p:cNvPr id="67" name="Freeform 266"/>
                      <p:cNvSpPr>
                        <a:spLocks noEditPoints="1"/>
                      </p:cNvSpPr>
                      <p:nvPr/>
                    </p:nvSpPr>
                    <p:spPr bwMode="auto">
                      <a:xfrm>
                        <a:off x="10506076" y="4991101"/>
                        <a:ext cx="725488" cy="725488"/>
                      </a:xfrm>
                      <a:custGeom>
                        <a:avLst/>
                        <a:gdLst>
                          <a:gd name="T0" fmla="*/ 113 w 226"/>
                          <a:gd name="T1" fmla="*/ 173 h 226"/>
                          <a:gd name="T2" fmla="*/ 53 w 226"/>
                          <a:gd name="T3" fmla="*/ 113 h 226"/>
                          <a:gd name="T4" fmla="*/ 113 w 226"/>
                          <a:gd name="T5" fmla="*/ 53 h 226"/>
                          <a:gd name="T6" fmla="*/ 173 w 226"/>
                          <a:gd name="T7" fmla="*/ 113 h 226"/>
                          <a:gd name="T8" fmla="*/ 113 w 226"/>
                          <a:gd name="T9" fmla="*/ 173 h 226"/>
                          <a:gd name="T10" fmla="*/ 225 w 226"/>
                          <a:gd name="T11" fmla="*/ 129 h 226"/>
                          <a:gd name="T12" fmla="*/ 226 w 226"/>
                          <a:gd name="T13" fmla="*/ 113 h 226"/>
                          <a:gd name="T14" fmla="*/ 225 w 226"/>
                          <a:gd name="T15" fmla="*/ 98 h 226"/>
                          <a:gd name="T16" fmla="*/ 198 w 226"/>
                          <a:gd name="T17" fmla="*/ 92 h 226"/>
                          <a:gd name="T18" fmla="*/ 189 w 226"/>
                          <a:gd name="T19" fmla="*/ 68 h 226"/>
                          <a:gd name="T20" fmla="*/ 203 w 226"/>
                          <a:gd name="T21" fmla="*/ 45 h 226"/>
                          <a:gd name="T22" fmla="*/ 181 w 226"/>
                          <a:gd name="T23" fmla="*/ 23 h 226"/>
                          <a:gd name="T24" fmla="*/ 158 w 226"/>
                          <a:gd name="T25" fmla="*/ 37 h 226"/>
                          <a:gd name="T26" fmla="*/ 135 w 226"/>
                          <a:gd name="T27" fmla="*/ 28 h 226"/>
                          <a:gd name="T28" fmla="*/ 129 w 226"/>
                          <a:gd name="T29" fmla="*/ 1 h 226"/>
                          <a:gd name="T30" fmla="*/ 113 w 226"/>
                          <a:gd name="T31" fmla="*/ 0 h 226"/>
                          <a:gd name="T32" fmla="*/ 97 w 226"/>
                          <a:gd name="T33" fmla="*/ 1 h 226"/>
                          <a:gd name="T34" fmla="*/ 91 w 226"/>
                          <a:gd name="T35" fmla="*/ 28 h 226"/>
                          <a:gd name="T36" fmla="*/ 68 w 226"/>
                          <a:gd name="T37" fmla="*/ 37 h 226"/>
                          <a:gd name="T38" fmla="*/ 45 w 226"/>
                          <a:gd name="T39" fmla="*/ 23 h 226"/>
                          <a:gd name="T40" fmla="*/ 23 w 226"/>
                          <a:gd name="T41" fmla="*/ 45 h 226"/>
                          <a:gd name="T42" fmla="*/ 37 w 226"/>
                          <a:gd name="T43" fmla="*/ 68 h 226"/>
                          <a:gd name="T44" fmla="*/ 28 w 226"/>
                          <a:gd name="T45" fmla="*/ 92 h 226"/>
                          <a:gd name="T46" fmla="*/ 1 w 226"/>
                          <a:gd name="T47" fmla="*/ 98 h 226"/>
                          <a:gd name="T48" fmla="*/ 0 w 226"/>
                          <a:gd name="T49" fmla="*/ 113 h 226"/>
                          <a:gd name="T50" fmla="*/ 1 w 226"/>
                          <a:gd name="T51" fmla="*/ 129 h 226"/>
                          <a:gd name="T52" fmla="*/ 28 w 226"/>
                          <a:gd name="T53" fmla="*/ 135 h 226"/>
                          <a:gd name="T54" fmla="*/ 37 w 226"/>
                          <a:gd name="T55" fmla="*/ 158 h 226"/>
                          <a:gd name="T56" fmla="*/ 23 w 226"/>
                          <a:gd name="T57" fmla="*/ 181 h 226"/>
                          <a:gd name="T58" fmla="*/ 45 w 226"/>
                          <a:gd name="T59" fmla="*/ 204 h 226"/>
                          <a:gd name="T60" fmla="*/ 68 w 226"/>
                          <a:gd name="T61" fmla="*/ 189 h 226"/>
                          <a:gd name="T62" fmla="*/ 91 w 226"/>
                          <a:gd name="T63" fmla="*/ 199 h 226"/>
                          <a:gd name="T64" fmla="*/ 97 w 226"/>
                          <a:gd name="T65" fmla="*/ 225 h 226"/>
                          <a:gd name="T66" fmla="*/ 113 w 226"/>
                          <a:gd name="T67" fmla="*/ 226 h 226"/>
                          <a:gd name="T68" fmla="*/ 129 w 226"/>
                          <a:gd name="T69" fmla="*/ 225 h 226"/>
                          <a:gd name="T70" fmla="*/ 135 w 226"/>
                          <a:gd name="T71" fmla="*/ 199 h 226"/>
                          <a:gd name="T72" fmla="*/ 158 w 226"/>
                          <a:gd name="T73" fmla="*/ 189 h 226"/>
                          <a:gd name="T74" fmla="*/ 181 w 226"/>
                          <a:gd name="T75" fmla="*/ 204 h 226"/>
                          <a:gd name="T76" fmla="*/ 203 w 226"/>
                          <a:gd name="T77" fmla="*/ 181 h 226"/>
                          <a:gd name="T78" fmla="*/ 189 w 226"/>
                          <a:gd name="T79" fmla="*/ 158 h 226"/>
                          <a:gd name="T80" fmla="*/ 198 w 226"/>
                          <a:gd name="T81" fmla="*/ 135 h 226"/>
                          <a:gd name="T82" fmla="*/ 225 w 226"/>
                          <a:gd name="T83" fmla="*/ 12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6" h="226">
                            <a:moveTo>
                              <a:pt x="113" y="173"/>
                            </a:moveTo>
                            <a:cubicBezTo>
                              <a:pt x="80" y="173"/>
                              <a:pt x="53" y="146"/>
                              <a:pt x="53" y="113"/>
                            </a:cubicBezTo>
                            <a:cubicBezTo>
                              <a:pt x="53" y="80"/>
                              <a:pt x="80" y="53"/>
                              <a:pt x="113" y="53"/>
                            </a:cubicBezTo>
                            <a:cubicBezTo>
                              <a:pt x="146" y="53"/>
                              <a:pt x="173" y="80"/>
                              <a:pt x="173" y="113"/>
                            </a:cubicBezTo>
                            <a:cubicBezTo>
                              <a:pt x="173" y="146"/>
                              <a:pt x="146" y="173"/>
                              <a:pt x="113" y="173"/>
                            </a:cubicBezTo>
                            <a:close/>
                            <a:moveTo>
                              <a:pt x="225" y="129"/>
                            </a:moveTo>
                            <a:cubicBezTo>
                              <a:pt x="226" y="124"/>
                              <a:pt x="226" y="119"/>
                              <a:pt x="226" y="113"/>
                            </a:cubicBezTo>
                            <a:cubicBezTo>
                              <a:pt x="226" y="108"/>
                              <a:pt x="226" y="103"/>
                              <a:pt x="225" y="98"/>
                            </a:cubicBezTo>
                            <a:cubicBezTo>
                              <a:pt x="198" y="92"/>
                              <a:pt x="198" y="92"/>
                              <a:pt x="198" y="92"/>
                            </a:cubicBezTo>
                            <a:cubicBezTo>
                              <a:pt x="196" y="83"/>
                              <a:pt x="193" y="75"/>
                              <a:pt x="189" y="68"/>
                            </a:cubicBezTo>
                            <a:cubicBezTo>
                              <a:pt x="203" y="45"/>
                              <a:pt x="203" y="45"/>
                              <a:pt x="203" y="45"/>
                            </a:cubicBezTo>
                            <a:cubicBezTo>
                              <a:pt x="197" y="37"/>
                              <a:pt x="189" y="29"/>
                              <a:pt x="181" y="23"/>
                            </a:cubicBezTo>
                            <a:cubicBezTo>
                              <a:pt x="158" y="37"/>
                              <a:pt x="158" y="37"/>
                              <a:pt x="158" y="37"/>
                            </a:cubicBezTo>
                            <a:cubicBezTo>
                              <a:pt x="151" y="33"/>
                              <a:pt x="143" y="30"/>
                              <a:pt x="135" y="28"/>
                            </a:cubicBezTo>
                            <a:cubicBezTo>
                              <a:pt x="129" y="1"/>
                              <a:pt x="129" y="1"/>
                              <a:pt x="129" y="1"/>
                            </a:cubicBezTo>
                            <a:cubicBezTo>
                              <a:pt x="124" y="1"/>
                              <a:pt x="118" y="0"/>
                              <a:pt x="113" y="0"/>
                            </a:cubicBezTo>
                            <a:cubicBezTo>
                              <a:pt x="108" y="0"/>
                              <a:pt x="102" y="1"/>
                              <a:pt x="97" y="1"/>
                            </a:cubicBezTo>
                            <a:cubicBezTo>
                              <a:pt x="91" y="28"/>
                              <a:pt x="91" y="28"/>
                              <a:pt x="91" y="28"/>
                            </a:cubicBezTo>
                            <a:cubicBezTo>
                              <a:pt x="83" y="30"/>
                              <a:pt x="75" y="33"/>
                              <a:pt x="68" y="37"/>
                            </a:cubicBezTo>
                            <a:cubicBezTo>
                              <a:pt x="45" y="23"/>
                              <a:pt x="45" y="23"/>
                              <a:pt x="45" y="23"/>
                            </a:cubicBezTo>
                            <a:cubicBezTo>
                              <a:pt x="37" y="29"/>
                              <a:pt x="29" y="37"/>
                              <a:pt x="23" y="45"/>
                            </a:cubicBezTo>
                            <a:cubicBezTo>
                              <a:pt x="37" y="68"/>
                              <a:pt x="37" y="68"/>
                              <a:pt x="37" y="68"/>
                            </a:cubicBezTo>
                            <a:cubicBezTo>
                              <a:pt x="33" y="75"/>
                              <a:pt x="30" y="83"/>
                              <a:pt x="28" y="92"/>
                            </a:cubicBezTo>
                            <a:cubicBezTo>
                              <a:pt x="1" y="98"/>
                              <a:pt x="1" y="98"/>
                              <a:pt x="1" y="98"/>
                            </a:cubicBezTo>
                            <a:cubicBezTo>
                              <a:pt x="0" y="103"/>
                              <a:pt x="0" y="108"/>
                              <a:pt x="0" y="113"/>
                            </a:cubicBezTo>
                            <a:cubicBezTo>
                              <a:pt x="0" y="119"/>
                              <a:pt x="0" y="124"/>
                              <a:pt x="1" y="129"/>
                            </a:cubicBezTo>
                            <a:cubicBezTo>
                              <a:pt x="28" y="135"/>
                              <a:pt x="28" y="135"/>
                              <a:pt x="28" y="135"/>
                            </a:cubicBezTo>
                            <a:cubicBezTo>
                              <a:pt x="30" y="143"/>
                              <a:pt x="33" y="151"/>
                              <a:pt x="37" y="158"/>
                            </a:cubicBezTo>
                            <a:cubicBezTo>
                              <a:pt x="23" y="181"/>
                              <a:pt x="23" y="181"/>
                              <a:pt x="23" y="181"/>
                            </a:cubicBezTo>
                            <a:cubicBezTo>
                              <a:pt x="29" y="190"/>
                              <a:pt x="37" y="197"/>
                              <a:pt x="45" y="204"/>
                            </a:cubicBezTo>
                            <a:cubicBezTo>
                              <a:pt x="68" y="189"/>
                              <a:pt x="68" y="189"/>
                              <a:pt x="68" y="189"/>
                            </a:cubicBezTo>
                            <a:cubicBezTo>
                              <a:pt x="75" y="193"/>
                              <a:pt x="83" y="197"/>
                              <a:pt x="91" y="199"/>
                            </a:cubicBezTo>
                            <a:cubicBezTo>
                              <a:pt x="97" y="225"/>
                              <a:pt x="97" y="225"/>
                              <a:pt x="97" y="225"/>
                            </a:cubicBezTo>
                            <a:cubicBezTo>
                              <a:pt x="102" y="226"/>
                              <a:pt x="108" y="226"/>
                              <a:pt x="113" y="226"/>
                            </a:cubicBezTo>
                            <a:cubicBezTo>
                              <a:pt x="118" y="226"/>
                              <a:pt x="124" y="226"/>
                              <a:pt x="129" y="225"/>
                            </a:cubicBezTo>
                            <a:cubicBezTo>
                              <a:pt x="135" y="199"/>
                              <a:pt x="135" y="199"/>
                              <a:pt x="135" y="199"/>
                            </a:cubicBezTo>
                            <a:cubicBezTo>
                              <a:pt x="143" y="197"/>
                              <a:pt x="151" y="193"/>
                              <a:pt x="158" y="189"/>
                            </a:cubicBezTo>
                            <a:cubicBezTo>
                              <a:pt x="181" y="204"/>
                              <a:pt x="181" y="204"/>
                              <a:pt x="181" y="204"/>
                            </a:cubicBezTo>
                            <a:cubicBezTo>
                              <a:pt x="189" y="197"/>
                              <a:pt x="197" y="190"/>
                              <a:pt x="203" y="181"/>
                            </a:cubicBezTo>
                            <a:cubicBezTo>
                              <a:pt x="189" y="158"/>
                              <a:pt x="189" y="158"/>
                              <a:pt x="189" y="158"/>
                            </a:cubicBezTo>
                            <a:cubicBezTo>
                              <a:pt x="193" y="151"/>
                              <a:pt x="196" y="143"/>
                              <a:pt x="198" y="135"/>
                            </a:cubicBezTo>
                            <a:cubicBezTo>
                              <a:pt x="225" y="129"/>
                              <a:pt x="225" y="129"/>
                              <a:pt x="225" y="12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68" name="Freeform 267"/>
                      <p:cNvSpPr>
                        <a:spLocks noEditPoints="1"/>
                      </p:cNvSpPr>
                      <p:nvPr/>
                    </p:nvSpPr>
                    <p:spPr bwMode="auto">
                      <a:xfrm>
                        <a:off x="10737851" y="5222876"/>
                        <a:ext cx="261938" cy="261938"/>
                      </a:xfrm>
                      <a:custGeom>
                        <a:avLst/>
                        <a:gdLst>
                          <a:gd name="T0" fmla="*/ 41 w 82"/>
                          <a:gd name="T1" fmla="*/ 17 h 82"/>
                          <a:gd name="T2" fmla="*/ 17 w 82"/>
                          <a:gd name="T3" fmla="*/ 41 h 82"/>
                          <a:gd name="T4" fmla="*/ 41 w 82"/>
                          <a:gd name="T5" fmla="*/ 65 h 82"/>
                          <a:gd name="T6" fmla="*/ 65 w 82"/>
                          <a:gd name="T7" fmla="*/ 41 h 82"/>
                          <a:gd name="T8" fmla="*/ 41 w 82"/>
                          <a:gd name="T9" fmla="*/ 17 h 82"/>
                          <a:gd name="T10" fmla="*/ 41 w 82"/>
                          <a:gd name="T11" fmla="*/ 82 h 82"/>
                          <a:gd name="T12" fmla="*/ 0 w 82"/>
                          <a:gd name="T13" fmla="*/ 41 h 82"/>
                          <a:gd name="T14" fmla="*/ 41 w 82"/>
                          <a:gd name="T15" fmla="*/ 0 h 82"/>
                          <a:gd name="T16" fmla="*/ 82 w 82"/>
                          <a:gd name="T17" fmla="*/ 41 h 82"/>
                          <a:gd name="T18" fmla="*/ 41 w 82"/>
                          <a:gd name="T1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41" y="17"/>
                            </a:moveTo>
                            <a:cubicBezTo>
                              <a:pt x="28" y="17"/>
                              <a:pt x="17" y="28"/>
                              <a:pt x="17" y="41"/>
                            </a:cubicBezTo>
                            <a:cubicBezTo>
                              <a:pt x="17" y="54"/>
                              <a:pt x="28" y="65"/>
                              <a:pt x="41" y="65"/>
                            </a:cubicBezTo>
                            <a:cubicBezTo>
                              <a:pt x="54" y="65"/>
                              <a:pt x="65" y="54"/>
                              <a:pt x="65" y="41"/>
                            </a:cubicBezTo>
                            <a:cubicBezTo>
                              <a:pt x="65" y="28"/>
                              <a:pt x="54" y="17"/>
                              <a:pt x="41" y="17"/>
                            </a:cubicBezTo>
                            <a:close/>
                            <a:moveTo>
                              <a:pt x="41" y="82"/>
                            </a:moveTo>
                            <a:cubicBezTo>
                              <a:pt x="18" y="82"/>
                              <a:pt x="0" y="64"/>
                              <a:pt x="0" y="41"/>
                            </a:cubicBezTo>
                            <a:cubicBezTo>
                              <a:pt x="0" y="19"/>
                              <a:pt x="18" y="0"/>
                              <a:pt x="41" y="0"/>
                            </a:cubicBezTo>
                            <a:cubicBezTo>
                              <a:pt x="64" y="0"/>
                              <a:pt x="82" y="19"/>
                              <a:pt x="82" y="41"/>
                            </a:cubicBezTo>
                            <a:cubicBezTo>
                              <a:pt x="82" y="64"/>
                              <a:pt x="64" y="82"/>
                              <a:pt x="41" y="8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grpSp>
              </p:grpSp>
              <p:grpSp>
                <p:nvGrpSpPr>
                  <p:cNvPr id="75" name="Group 74"/>
                  <p:cNvGrpSpPr>
                    <a:grpSpLocks noChangeAspect="1"/>
                  </p:cNvGrpSpPr>
                  <p:nvPr/>
                </p:nvGrpSpPr>
                <p:grpSpPr>
                  <a:xfrm>
                    <a:off x="10097665" y="3315773"/>
                    <a:ext cx="535781" cy="535781"/>
                    <a:chOff x="1505773" y="1570940"/>
                    <a:chExt cx="714374" cy="714374"/>
                  </a:xfrm>
                </p:grpSpPr>
                <p:sp>
                  <p:nvSpPr>
                    <p:cNvPr id="76" name="Oval 75"/>
                    <p:cNvSpPr/>
                    <p:nvPr/>
                  </p:nvSpPr>
                  <p:spPr>
                    <a:xfrm>
                      <a:off x="1505773" y="1570940"/>
                      <a:ext cx="714374" cy="71437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grpSp>
                  <p:nvGrpSpPr>
                    <p:cNvPr id="77" name="Group 76"/>
                    <p:cNvGrpSpPr/>
                    <p:nvPr/>
                  </p:nvGrpSpPr>
                  <p:grpSpPr>
                    <a:xfrm>
                      <a:off x="1580005" y="1737723"/>
                      <a:ext cx="565911" cy="380808"/>
                      <a:chOff x="2824169" y="476250"/>
                      <a:chExt cx="1863729" cy="1254126"/>
                    </a:xfrm>
                    <a:solidFill>
                      <a:schemeClr val="bg1"/>
                    </a:solidFill>
                  </p:grpSpPr>
                  <p:sp>
                    <p:nvSpPr>
                      <p:cNvPr id="78" name="Freeform 5"/>
                      <p:cNvSpPr>
                        <a:spLocks noEditPoints="1"/>
                      </p:cNvSpPr>
                      <p:nvPr/>
                    </p:nvSpPr>
                    <p:spPr bwMode="auto">
                      <a:xfrm>
                        <a:off x="2824169" y="476250"/>
                        <a:ext cx="1863729" cy="609601"/>
                      </a:xfrm>
                      <a:custGeom>
                        <a:avLst/>
                        <a:gdLst>
                          <a:gd name="T0" fmla="*/ 614 w 657"/>
                          <a:gd name="T1" fmla="*/ 119 h 215"/>
                          <a:gd name="T2" fmla="*/ 491 w 657"/>
                          <a:gd name="T3" fmla="*/ 119 h 215"/>
                          <a:gd name="T4" fmla="*/ 491 w 657"/>
                          <a:gd name="T5" fmla="*/ 97 h 215"/>
                          <a:gd name="T6" fmla="*/ 416 w 657"/>
                          <a:gd name="T7" fmla="*/ 0 h 215"/>
                          <a:gd name="T8" fmla="*/ 241 w 657"/>
                          <a:gd name="T9" fmla="*/ 0 h 215"/>
                          <a:gd name="T10" fmla="*/ 167 w 657"/>
                          <a:gd name="T11" fmla="*/ 97 h 215"/>
                          <a:gd name="T12" fmla="*/ 167 w 657"/>
                          <a:gd name="T13" fmla="*/ 119 h 215"/>
                          <a:gd name="T14" fmla="*/ 44 w 657"/>
                          <a:gd name="T15" fmla="*/ 119 h 215"/>
                          <a:gd name="T16" fmla="*/ 0 w 657"/>
                          <a:gd name="T17" fmla="*/ 162 h 215"/>
                          <a:gd name="T18" fmla="*/ 0 w 657"/>
                          <a:gd name="T19" fmla="*/ 203 h 215"/>
                          <a:gd name="T20" fmla="*/ 12 w 657"/>
                          <a:gd name="T21" fmla="*/ 215 h 215"/>
                          <a:gd name="T22" fmla="*/ 83 w 657"/>
                          <a:gd name="T23" fmla="*/ 215 h 215"/>
                          <a:gd name="T24" fmla="*/ 83 w 657"/>
                          <a:gd name="T25" fmla="*/ 203 h 215"/>
                          <a:gd name="T26" fmla="*/ 107 w 657"/>
                          <a:gd name="T27" fmla="*/ 179 h 215"/>
                          <a:gd name="T28" fmla="*/ 131 w 657"/>
                          <a:gd name="T29" fmla="*/ 203 h 215"/>
                          <a:gd name="T30" fmla="*/ 131 w 657"/>
                          <a:gd name="T31" fmla="*/ 215 h 215"/>
                          <a:gd name="T32" fmla="*/ 275 w 657"/>
                          <a:gd name="T33" fmla="*/ 215 h 215"/>
                          <a:gd name="T34" fmla="*/ 275 w 657"/>
                          <a:gd name="T35" fmla="*/ 203 h 215"/>
                          <a:gd name="T36" fmla="*/ 292 w 657"/>
                          <a:gd name="T37" fmla="*/ 187 h 215"/>
                          <a:gd name="T38" fmla="*/ 366 w 657"/>
                          <a:gd name="T39" fmla="*/ 187 h 215"/>
                          <a:gd name="T40" fmla="*/ 382 w 657"/>
                          <a:gd name="T41" fmla="*/ 203 h 215"/>
                          <a:gd name="T42" fmla="*/ 382 w 657"/>
                          <a:gd name="T43" fmla="*/ 215 h 215"/>
                          <a:gd name="T44" fmla="*/ 527 w 657"/>
                          <a:gd name="T45" fmla="*/ 215 h 215"/>
                          <a:gd name="T46" fmla="*/ 527 w 657"/>
                          <a:gd name="T47" fmla="*/ 203 h 215"/>
                          <a:gd name="T48" fmla="*/ 550 w 657"/>
                          <a:gd name="T49" fmla="*/ 179 h 215"/>
                          <a:gd name="T50" fmla="*/ 550 w 657"/>
                          <a:gd name="T51" fmla="*/ 179 h 215"/>
                          <a:gd name="T52" fmla="*/ 574 w 657"/>
                          <a:gd name="T53" fmla="*/ 203 h 215"/>
                          <a:gd name="T54" fmla="*/ 574 w 657"/>
                          <a:gd name="T55" fmla="*/ 215 h 215"/>
                          <a:gd name="T56" fmla="*/ 645 w 657"/>
                          <a:gd name="T57" fmla="*/ 215 h 215"/>
                          <a:gd name="T58" fmla="*/ 657 w 657"/>
                          <a:gd name="T59" fmla="*/ 203 h 215"/>
                          <a:gd name="T60" fmla="*/ 657 w 657"/>
                          <a:gd name="T61" fmla="*/ 162 h 215"/>
                          <a:gd name="T62" fmla="*/ 614 w 657"/>
                          <a:gd name="T63" fmla="*/ 119 h 215"/>
                          <a:gd name="T64" fmla="*/ 202 w 657"/>
                          <a:gd name="T65" fmla="*/ 119 h 215"/>
                          <a:gd name="T66" fmla="*/ 202 w 657"/>
                          <a:gd name="T67" fmla="*/ 73 h 215"/>
                          <a:gd name="T68" fmla="*/ 232 w 657"/>
                          <a:gd name="T69" fmla="*/ 35 h 215"/>
                          <a:gd name="T70" fmla="*/ 425 w 657"/>
                          <a:gd name="T71" fmla="*/ 35 h 215"/>
                          <a:gd name="T72" fmla="*/ 455 w 657"/>
                          <a:gd name="T73" fmla="*/ 73 h 215"/>
                          <a:gd name="T74" fmla="*/ 455 w 657"/>
                          <a:gd name="T75" fmla="*/ 119 h 215"/>
                          <a:gd name="T76" fmla="*/ 202 w 657"/>
                          <a:gd name="T77" fmla="*/ 119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57" h="215">
                            <a:moveTo>
                              <a:pt x="614" y="119"/>
                            </a:moveTo>
                            <a:cubicBezTo>
                              <a:pt x="491" y="119"/>
                              <a:pt x="491" y="119"/>
                              <a:pt x="491" y="119"/>
                            </a:cubicBezTo>
                            <a:cubicBezTo>
                              <a:pt x="491" y="97"/>
                              <a:pt x="491" y="97"/>
                              <a:pt x="491" y="97"/>
                            </a:cubicBezTo>
                            <a:cubicBezTo>
                              <a:pt x="491" y="44"/>
                              <a:pt x="457" y="0"/>
                              <a:pt x="416" y="0"/>
                            </a:cubicBezTo>
                            <a:cubicBezTo>
                              <a:pt x="241" y="0"/>
                              <a:pt x="241" y="0"/>
                              <a:pt x="241" y="0"/>
                            </a:cubicBezTo>
                            <a:cubicBezTo>
                              <a:pt x="200" y="0"/>
                              <a:pt x="167" y="44"/>
                              <a:pt x="167" y="97"/>
                            </a:cubicBezTo>
                            <a:cubicBezTo>
                              <a:pt x="167" y="119"/>
                              <a:pt x="167" y="119"/>
                              <a:pt x="167" y="119"/>
                            </a:cubicBezTo>
                            <a:cubicBezTo>
                              <a:pt x="44" y="119"/>
                              <a:pt x="44" y="119"/>
                              <a:pt x="44" y="119"/>
                            </a:cubicBezTo>
                            <a:cubicBezTo>
                              <a:pt x="20" y="119"/>
                              <a:pt x="0" y="138"/>
                              <a:pt x="0" y="162"/>
                            </a:cubicBezTo>
                            <a:cubicBezTo>
                              <a:pt x="0" y="203"/>
                              <a:pt x="0" y="203"/>
                              <a:pt x="0" y="203"/>
                            </a:cubicBezTo>
                            <a:cubicBezTo>
                              <a:pt x="0" y="210"/>
                              <a:pt x="6" y="215"/>
                              <a:pt x="12" y="215"/>
                            </a:cubicBezTo>
                            <a:cubicBezTo>
                              <a:pt x="83" y="215"/>
                              <a:pt x="83" y="215"/>
                              <a:pt x="83" y="215"/>
                            </a:cubicBezTo>
                            <a:cubicBezTo>
                              <a:pt x="83" y="203"/>
                              <a:pt x="83" y="203"/>
                              <a:pt x="83" y="203"/>
                            </a:cubicBezTo>
                            <a:cubicBezTo>
                              <a:pt x="83" y="190"/>
                              <a:pt x="94" y="179"/>
                              <a:pt x="107" y="179"/>
                            </a:cubicBezTo>
                            <a:cubicBezTo>
                              <a:pt x="120" y="179"/>
                              <a:pt x="131" y="190"/>
                              <a:pt x="131" y="203"/>
                            </a:cubicBezTo>
                            <a:cubicBezTo>
                              <a:pt x="131" y="215"/>
                              <a:pt x="131" y="215"/>
                              <a:pt x="131" y="215"/>
                            </a:cubicBezTo>
                            <a:cubicBezTo>
                              <a:pt x="275" y="215"/>
                              <a:pt x="275" y="215"/>
                              <a:pt x="275" y="215"/>
                            </a:cubicBezTo>
                            <a:cubicBezTo>
                              <a:pt x="275" y="203"/>
                              <a:pt x="275" y="203"/>
                              <a:pt x="275" y="203"/>
                            </a:cubicBezTo>
                            <a:cubicBezTo>
                              <a:pt x="275" y="195"/>
                              <a:pt x="283" y="187"/>
                              <a:pt x="292" y="187"/>
                            </a:cubicBezTo>
                            <a:cubicBezTo>
                              <a:pt x="366" y="187"/>
                              <a:pt x="366" y="187"/>
                              <a:pt x="366" y="187"/>
                            </a:cubicBezTo>
                            <a:cubicBezTo>
                              <a:pt x="374" y="187"/>
                              <a:pt x="382" y="195"/>
                              <a:pt x="382" y="203"/>
                            </a:cubicBezTo>
                            <a:cubicBezTo>
                              <a:pt x="382" y="215"/>
                              <a:pt x="382" y="215"/>
                              <a:pt x="382" y="215"/>
                            </a:cubicBezTo>
                            <a:cubicBezTo>
                              <a:pt x="527" y="215"/>
                              <a:pt x="527" y="215"/>
                              <a:pt x="527" y="215"/>
                            </a:cubicBezTo>
                            <a:cubicBezTo>
                              <a:pt x="527" y="203"/>
                              <a:pt x="527" y="203"/>
                              <a:pt x="527" y="203"/>
                            </a:cubicBezTo>
                            <a:cubicBezTo>
                              <a:pt x="527" y="190"/>
                              <a:pt x="537" y="179"/>
                              <a:pt x="550" y="179"/>
                            </a:cubicBezTo>
                            <a:cubicBezTo>
                              <a:pt x="550" y="179"/>
                              <a:pt x="550" y="179"/>
                              <a:pt x="550" y="179"/>
                            </a:cubicBezTo>
                            <a:cubicBezTo>
                              <a:pt x="564" y="179"/>
                              <a:pt x="574" y="190"/>
                              <a:pt x="574" y="203"/>
                            </a:cubicBezTo>
                            <a:cubicBezTo>
                              <a:pt x="574" y="215"/>
                              <a:pt x="574" y="215"/>
                              <a:pt x="574" y="215"/>
                            </a:cubicBezTo>
                            <a:cubicBezTo>
                              <a:pt x="645" y="215"/>
                              <a:pt x="645" y="215"/>
                              <a:pt x="645" y="215"/>
                            </a:cubicBezTo>
                            <a:cubicBezTo>
                              <a:pt x="651" y="215"/>
                              <a:pt x="657" y="210"/>
                              <a:pt x="657" y="203"/>
                            </a:cubicBezTo>
                            <a:cubicBezTo>
                              <a:pt x="657" y="162"/>
                              <a:pt x="657" y="162"/>
                              <a:pt x="657" y="162"/>
                            </a:cubicBezTo>
                            <a:cubicBezTo>
                              <a:pt x="657" y="138"/>
                              <a:pt x="637" y="119"/>
                              <a:pt x="614" y="119"/>
                            </a:cubicBezTo>
                            <a:close/>
                            <a:moveTo>
                              <a:pt x="202" y="119"/>
                            </a:moveTo>
                            <a:cubicBezTo>
                              <a:pt x="202" y="73"/>
                              <a:pt x="202" y="73"/>
                              <a:pt x="202" y="73"/>
                            </a:cubicBezTo>
                            <a:cubicBezTo>
                              <a:pt x="202" y="52"/>
                              <a:pt x="216" y="35"/>
                              <a:pt x="232" y="35"/>
                            </a:cubicBezTo>
                            <a:cubicBezTo>
                              <a:pt x="425" y="35"/>
                              <a:pt x="425" y="35"/>
                              <a:pt x="425" y="35"/>
                            </a:cubicBezTo>
                            <a:cubicBezTo>
                              <a:pt x="442" y="35"/>
                              <a:pt x="455" y="52"/>
                              <a:pt x="455" y="73"/>
                            </a:cubicBezTo>
                            <a:cubicBezTo>
                              <a:pt x="455" y="119"/>
                              <a:pt x="455" y="119"/>
                              <a:pt x="455" y="119"/>
                            </a:cubicBezTo>
                            <a:lnTo>
                              <a:pt x="202" y="11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79" name="Freeform 6"/>
                      <p:cNvSpPr>
                        <a:spLocks noEditPoints="1"/>
                      </p:cNvSpPr>
                      <p:nvPr/>
                    </p:nvSpPr>
                    <p:spPr bwMode="auto">
                      <a:xfrm>
                        <a:off x="2824169" y="1135063"/>
                        <a:ext cx="1863729" cy="595313"/>
                      </a:xfrm>
                      <a:custGeom>
                        <a:avLst/>
                        <a:gdLst>
                          <a:gd name="T0" fmla="*/ 645 w 657"/>
                          <a:gd name="T1" fmla="*/ 0 h 210"/>
                          <a:gd name="T2" fmla="*/ 574 w 657"/>
                          <a:gd name="T3" fmla="*/ 0 h 210"/>
                          <a:gd name="T4" fmla="*/ 574 w 657"/>
                          <a:gd name="T5" fmla="*/ 10 h 210"/>
                          <a:gd name="T6" fmla="*/ 527 w 657"/>
                          <a:gd name="T7" fmla="*/ 10 h 210"/>
                          <a:gd name="T8" fmla="*/ 527 w 657"/>
                          <a:gd name="T9" fmla="*/ 0 h 210"/>
                          <a:gd name="T10" fmla="*/ 382 w 657"/>
                          <a:gd name="T11" fmla="*/ 0 h 210"/>
                          <a:gd name="T12" fmla="*/ 382 w 657"/>
                          <a:gd name="T13" fmla="*/ 19 h 210"/>
                          <a:gd name="T14" fmla="*/ 366 w 657"/>
                          <a:gd name="T15" fmla="*/ 35 h 210"/>
                          <a:gd name="T16" fmla="*/ 292 w 657"/>
                          <a:gd name="T17" fmla="*/ 35 h 210"/>
                          <a:gd name="T18" fmla="*/ 275 w 657"/>
                          <a:gd name="T19" fmla="*/ 19 h 210"/>
                          <a:gd name="T20" fmla="*/ 275 w 657"/>
                          <a:gd name="T21" fmla="*/ 0 h 210"/>
                          <a:gd name="T22" fmla="*/ 131 w 657"/>
                          <a:gd name="T23" fmla="*/ 0 h 210"/>
                          <a:gd name="T24" fmla="*/ 131 w 657"/>
                          <a:gd name="T25" fmla="*/ 10 h 210"/>
                          <a:gd name="T26" fmla="*/ 83 w 657"/>
                          <a:gd name="T27" fmla="*/ 10 h 210"/>
                          <a:gd name="T28" fmla="*/ 83 w 657"/>
                          <a:gd name="T29" fmla="*/ 0 h 210"/>
                          <a:gd name="T30" fmla="*/ 12 w 657"/>
                          <a:gd name="T31" fmla="*/ 0 h 210"/>
                          <a:gd name="T32" fmla="*/ 0 w 657"/>
                          <a:gd name="T33" fmla="*/ 12 h 210"/>
                          <a:gd name="T34" fmla="*/ 0 w 657"/>
                          <a:gd name="T35" fmla="*/ 167 h 210"/>
                          <a:gd name="T36" fmla="*/ 44 w 657"/>
                          <a:gd name="T37" fmla="*/ 210 h 210"/>
                          <a:gd name="T38" fmla="*/ 614 w 657"/>
                          <a:gd name="T39" fmla="*/ 210 h 210"/>
                          <a:gd name="T40" fmla="*/ 657 w 657"/>
                          <a:gd name="T41" fmla="*/ 167 h 210"/>
                          <a:gd name="T42" fmla="*/ 657 w 657"/>
                          <a:gd name="T43" fmla="*/ 12 h 210"/>
                          <a:gd name="T44" fmla="*/ 645 w 657"/>
                          <a:gd name="T45" fmla="*/ 0 h 210"/>
                          <a:gd name="T46" fmla="*/ 107 w 657"/>
                          <a:gd name="T47" fmla="*/ 44 h 210"/>
                          <a:gd name="T48" fmla="*/ 83 w 657"/>
                          <a:gd name="T49" fmla="*/ 21 h 210"/>
                          <a:gd name="T50" fmla="*/ 131 w 657"/>
                          <a:gd name="T51" fmla="*/ 21 h 210"/>
                          <a:gd name="T52" fmla="*/ 107 w 657"/>
                          <a:gd name="T53" fmla="*/ 44 h 210"/>
                          <a:gd name="T54" fmla="*/ 550 w 657"/>
                          <a:gd name="T55" fmla="*/ 44 h 210"/>
                          <a:gd name="T56" fmla="*/ 550 w 657"/>
                          <a:gd name="T57" fmla="*/ 44 h 210"/>
                          <a:gd name="T58" fmla="*/ 527 w 657"/>
                          <a:gd name="T59" fmla="*/ 21 h 210"/>
                          <a:gd name="T60" fmla="*/ 574 w 657"/>
                          <a:gd name="T61" fmla="*/ 21 h 210"/>
                          <a:gd name="T62" fmla="*/ 550 w 657"/>
                          <a:gd name="T63" fmla="*/ 44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7" h="210">
                            <a:moveTo>
                              <a:pt x="645" y="0"/>
                            </a:moveTo>
                            <a:cubicBezTo>
                              <a:pt x="574" y="0"/>
                              <a:pt x="574" y="0"/>
                              <a:pt x="574" y="0"/>
                            </a:cubicBezTo>
                            <a:cubicBezTo>
                              <a:pt x="574" y="10"/>
                              <a:pt x="574" y="10"/>
                              <a:pt x="574" y="10"/>
                            </a:cubicBezTo>
                            <a:cubicBezTo>
                              <a:pt x="527" y="10"/>
                              <a:pt x="527" y="10"/>
                              <a:pt x="527" y="10"/>
                            </a:cubicBezTo>
                            <a:cubicBezTo>
                              <a:pt x="527" y="0"/>
                              <a:pt x="527" y="0"/>
                              <a:pt x="527" y="0"/>
                            </a:cubicBezTo>
                            <a:cubicBezTo>
                              <a:pt x="382" y="0"/>
                              <a:pt x="382" y="0"/>
                              <a:pt x="382" y="0"/>
                            </a:cubicBezTo>
                            <a:cubicBezTo>
                              <a:pt x="382" y="19"/>
                              <a:pt x="382" y="19"/>
                              <a:pt x="382" y="19"/>
                            </a:cubicBezTo>
                            <a:cubicBezTo>
                              <a:pt x="382" y="28"/>
                              <a:pt x="374" y="35"/>
                              <a:pt x="366" y="35"/>
                            </a:cubicBezTo>
                            <a:cubicBezTo>
                              <a:pt x="292" y="35"/>
                              <a:pt x="292" y="35"/>
                              <a:pt x="292" y="35"/>
                            </a:cubicBezTo>
                            <a:cubicBezTo>
                              <a:pt x="283" y="35"/>
                              <a:pt x="275" y="28"/>
                              <a:pt x="275" y="19"/>
                            </a:cubicBezTo>
                            <a:cubicBezTo>
                              <a:pt x="275" y="0"/>
                              <a:pt x="275" y="0"/>
                              <a:pt x="275" y="0"/>
                            </a:cubicBezTo>
                            <a:cubicBezTo>
                              <a:pt x="131" y="0"/>
                              <a:pt x="131" y="0"/>
                              <a:pt x="131" y="0"/>
                            </a:cubicBezTo>
                            <a:cubicBezTo>
                              <a:pt x="131" y="10"/>
                              <a:pt x="131" y="10"/>
                              <a:pt x="131" y="10"/>
                            </a:cubicBezTo>
                            <a:cubicBezTo>
                              <a:pt x="83" y="10"/>
                              <a:pt x="83" y="10"/>
                              <a:pt x="83" y="10"/>
                            </a:cubicBezTo>
                            <a:cubicBezTo>
                              <a:pt x="83" y="0"/>
                              <a:pt x="83" y="0"/>
                              <a:pt x="83" y="0"/>
                            </a:cubicBezTo>
                            <a:cubicBezTo>
                              <a:pt x="12" y="0"/>
                              <a:pt x="12" y="0"/>
                              <a:pt x="12" y="0"/>
                            </a:cubicBezTo>
                            <a:cubicBezTo>
                              <a:pt x="6" y="0"/>
                              <a:pt x="0" y="6"/>
                              <a:pt x="0" y="12"/>
                            </a:cubicBezTo>
                            <a:cubicBezTo>
                              <a:pt x="0" y="167"/>
                              <a:pt x="0" y="167"/>
                              <a:pt x="0" y="167"/>
                            </a:cubicBezTo>
                            <a:cubicBezTo>
                              <a:pt x="0" y="190"/>
                              <a:pt x="20" y="210"/>
                              <a:pt x="44" y="210"/>
                            </a:cubicBezTo>
                            <a:cubicBezTo>
                              <a:pt x="614" y="210"/>
                              <a:pt x="614" y="210"/>
                              <a:pt x="614" y="210"/>
                            </a:cubicBezTo>
                            <a:cubicBezTo>
                              <a:pt x="637" y="210"/>
                              <a:pt x="657" y="190"/>
                              <a:pt x="657" y="167"/>
                            </a:cubicBezTo>
                            <a:cubicBezTo>
                              <a:pt x="657" y="12"/>
                              <a:pt x="657" y="12"/>
                              <a:pt x="657" y="12"/>
                            </a:cubicBezTo>
                            <a:cubicBezTo>
                              <a:pt x="657" y="6"/>
                              <a:pt x="651" y="0"/>
                              <a:pt x="645" y="0"/>
                            </a:cubicBezTo>
                            <a:close/>
                            <a:moveTo>
                              <a:pt x="107" y="44"/>
                            </a:moveTo>
                            <a:cubicBezTo>
                              <a:pt x="94" y="44"/>
                              <a:pt x="83" y="34"/>
                              <a:pt x="83" y="21"/>
                            </a:cubicBezTo>
                            <a:cubicBezTo>
                              <a:pt x="131" y="21"/>
                              <a:pt x="131" y="21"/>
                              <a:pt x="131" y="21"/>
                            </a:cubicBezTo>
                            <a:cubicBezTo>
                              <a:pt x="130" y="34"/>
                              <a:pt x="120" y="44"/>
                              <a:pt x="107" y="44"/>
                            </a:cubicBezTo>
                            <a:close/>
                            <a:moveTo>
                              <a:pt x="550" y="44"/>
                            </a:moveTo>
                            <a:cubicBezTo>
                              <a:pt x="550" y="44"/>
                              <a:pt x="550" y="44"/>
                              <a:pt x="550" y="44"/>
                            </a:cubicBezTo>
                            <a:cubicBezTo>
                              <a:pt x="537" y="44"/>
                              <a:pt x="527" y="34"/>
                              <a:pt x="527" y="21"/>
                            </a:cubicBezTo>
                            <a:cubicBezTo>
                              <a:pt x="574" y="21"/>
                              <a:pt x="574" y="21"/>
                              <a:pt x="574" y="21"/>
                            </a:cubicBezTo>
                            <a:cubicBezTo>
                              <a:pt x="574" y="34"/>
                              <a:pt x="563" y="44"/>
                              <a:pt x="550" y="4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80" name="Freeform 7"/>
                      <p:cNvSpPr>
                        <a:spLocks/>
                      </p:cNvSpPr>
                      <p:nvPr/>
                    </p:nvSpPr>
                    <p:spPr bwMode="auto">
                      <a:xfrm>
                        <a:off x="3646496" y="1031876"/>
                        <a:ext cx="219075" cy="179388"/>
                      </a:xfrm>
                      <a:custGeom>
                        <a:avLst/>
                        <a:gdLst>
                          <a:gd name="T0" fmla="*/ 18 w 77"/>
                          <a:gd name="T1" fmla="*/ 63 h 63"/>
                          <a:gd name="T2" fmla="*/ 59 w 77"/>
                          <a:gd name="T3" fmla="*/ 63 h 63"/>
                          <a:gd name="T4" fmla="*/ 77 w 77"/>
                          <a:gd name="T5" fmla="*/ 45 h 63"/>
                          <a:gd name="T6" fmla="*/ 77 w 77"/>
                          <a:gd name="T7" fmla="*/ 19 h 63"/>
                          <a:gd name="T8" fmla="*/ 59 w 77"/>
                          <a:gd name="T9" fmla="*/ 0 h 63"/>
                          <a:gd name="T10" fmla="*/ 18 w 77"/>
                          <a:gd name="T11" fmla="*/ 0 h 63"/>
                          <a:gd name="T12" fmla="*/ 0 w 77"/>
                          <a:gd name="T13" fmla="*/ 19 h 63"/>
                          <a:gd name="T14" fmla="*/ 0 w 77"/>
                          <a:gd name="T15" fmla="*/ 45 h 63"/>
                          <a:gd name="T16" fmla="*/ 18 w 77"/>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3">
                            <a:moveTo>
                              <a:pt x="18" y="63"/>
                            </a:moveTo>
                            <a:cubicBezTo>
                              <a:pt x="59" y="63"/>
                              <a:pt x="59" y="63"/>
                              <a:pt x="59" y="63"/>
                            </a:cubicBezTo>
                            <a:cubicBezTo>
                              <a:pt x="69" y="63"/>
                              <a:pt x="77" y="55"/>
                              <a:pt x="77" y="45"/>
                            </a:cubicBezTo>
                            <a:cubicBezTo>
                              <a:pt x="77" y="19"/>
                              <a:pt x="77" y="19"/>
                              <a:pt x="77" y="19"/>
                            </a:cubicBezTo>
                            <a:cubicBezTo>
                              <a:pt x="77" y="9"/>
                              <a:pt x="69" y="0"/>
                              <a:pt x="59" y="0"/>
                            </a:cubicBezTo>
                            <a:cubicBezTo>
                              <a:pt x="18" y="0"/>
                              <a:pt x="18" y="0"/>
                              <a:pt x="18" y="0"/>
                            </a:cubicBezTo>
                            <a:cubicBezTo>
                              <a:pt x="8" y="0"/>
                              <a:pt x="0" y="9"/>
                              <a:pt x="0" y="19"/>
                            </a:cubicBezTo>
                            <a:cubicBezTo>
                              <a:pt x="0" y="45"/>
                              <a:pt x="0" y="45"/>
                              <a:pt x="0" y="45"/>
                            </a:cubicBezTo>
                            <a:cubicBezTo>
                              <a:pt x="0" y="55"/>
                              <a:pt x="8" y="63"/>
                              <a:pt x="18" y="6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grpSp>
              </p:grpSp>
              <p:grpSp>
                <p:nvGrpSpPr>
                  <p:cNvPr id="86" name="Group 85"/>
                  <p:cNvGrpSpPr>
                    <a:grpSpLocks noChangeAspect="1"/>
                  </p:cNvGrpSpPr>
                  <p:nvPr/>
                </p:nvGrpSpPr>
                <p:grpSpPr>
                  <a:xfrm>
                    <a:off x="10866729" y="3318530"/>
                    <a:ext cx="535781" cy="535781"/>
                    <a:chOff x="1622216" y="3649772"/>
                    <a:chExt cx="714374" cy="714374"/>
                  </a:xfrm>
                </p:grpSpPr>
                <p:sp>
                  <p:nvSpPr>
                    <p:cNvPr id="87" name="Oval 86"/>
                    <p:cNvSpPr/>
                    <p:nvPr/>
                  </p:nvSpPr>
                  <p:spPr>
                    <a:xfrm>
                      <a:off x="1622216" y="3649772"/>
                      <a:ext cx="714374" cy="71437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grpSp>
                  <p:nvGrpSpPr>
                    <p:cNvPr id="88" name="Group 87"/>
                    <p:cNvGrpSpPr/>
                    <p:nvPr/>
                  </p:nvGrpSpPr>
                  <p:grpSpPr>
                    <a:xfrm>
                      <a:off x="1776388" y="3784297"/>
                      <a:ext cx="406031" cy="445324"/>
                      <a:chOff x="2665413" y="4586288"/>
                      <a:chExt cx="541338" cy="593725"/>
                    </a:xfrm>
                    <a:solidFill>
                      <a:schemeClr val="bg1"/>
                    </a:solidFill>
                  </p:grpSpPr>
                  <p:sp>
                    <p:nvSpPr>
                      <p:cNvPr id="89" name="Freeform 138"/>
                      <p:cNvSpPr>
                        <a:spLocks noEditPoints="1"/>
                      </p:cNvSpPr>
                      <p:nvPr/>
                    </p:nvSpPr>
                    <p:spPr bwMode="auto">
                      <a:xfrm>
                        <a:off x="2665413" y="4586288"/>
                        <a:ext cx="541338" cy="593725"/>
                      </a:xfrm>
                      <a:custGeom>
                        <a:avLst/>
                        <a:gdLst>
                          <a:gd name="T0" fmla="*/ 10 w 144"/>
                          <a:gd name="T1" fmla="*/ 0 h 158"/>
                          <a:gd name="T2" fmla="*/ 0 w 144"/>
                          <a:gd name="T3" fmla="*/ 148 h 158"/>
                          <a:gd name="T4" fmla="*/ 134 w 144"/>
                          <a:gd name="T5" fmla="*/ 158 h 158"/>
                          <a:gd name="T6" fmla="*/ 144 w 144"/>
                          <a:gd name="T7" fmla="*/ 10 h 158"/>
                          <a:gd name="T8" fmla="*/ 9 w 144"/>
                          <a:gd name="T9" fmla="*/ 23 h 158"/>
                          <a:gd name="T10" fmla="*/ 126 w 144"/>
                          <a:gd name="T11" fmla="*/ 15 h 158"/>
                          <a:gd name="T12" fmla="*/ 135 w 144"/>
                          <a:gd name="T13" fmla="*/ 39 h 158"/>
                          <a:gd name="T14" fmla="*/ 17 w 144"/>
                          <a:gd name="T15" fmla="*/ 47 h 158"/>
                          <a:gd name="T16" fmla="*/ 9 w 144"/>
                          <a:gd name="T17" fmla="*/ 23 h 158"/>
                          <a:gd name="T18" fmla="*/ 20 w 144"/>
                          <a:gd name="T19" fmla="*/ 59 h 158"/>
                          <a:gd name="T20" fmla="*/ 35 w 144"/>
                          <a:gd name="T21" fmla="*/ 71 h 158"/>
                          <a:gd name="T22" fmla="*/ 23 w 144"/>
                          <a:gd name="T23" fmla="*/ 83 h 158"/>
                          <a:gd name="T24" fmla="*/ 8 w 144"/>
                          <a:gd name="T25" fmla="*/ 72 h 158"/>
                          <a:gd name="T26" fmla="*/ 35 w 144"/>
                          <a:gd name="T27" fmla="*/ 130 h 158"/>
                          <a:gd name="T28" fmla="*/ 20 w 144"/>
                          <a:gd name="T29" fmla="*/ 142 h 158"/>
                          <a:gd name="T30" fmla="*/ 8 w 144"/>
                          <a:gd name="T31" fmla="*/ 130 h 158"/>
                          <a:gd name="T32" fmla="*/ 24 w 144"/>
                          <a:gd name="T33" fmla="*/ 118 h 158"/>
                          <a:gd name="T34" fmla="*/ 35 w 144"/>
                          <a:gd name="T35" fmla="*/ 101 h 158"/>
                          <a:gd name="T36" fmla="*/ 20 w 144"/>
                          <a:gd name="T37" fmla="*/ 113 h 158"/>
                          <a:gd name="T38" fmla="*/ 8 w 144"/>
                          <a:gd name="T39" fmla="*/ 100 h 158"/>
                          <a:gd name="T40" fmla="*/ 24 w 144"/>
                          <a:gd name="T41" fmla="*/ 89 h 158"/>
                          <a:gd name="T42" fmla="*/ 35 w 144"/>
                          <a:gd name="T43" fmla="*/ 101 h 158"/>
                          <a:gd name="T44" fmla="*/ 53 w 144"/>
                          <a:gd name="T45" fmla="*/ 60 h 158"/>
                          <a:gd name="T46" fmla="*/ 68 w 144"/>
                          <a:gd name="T47" fmla="*/ 71 h 158"/>
                          <a:gd name="T48" fmla="*/ 57 w 144"/>
                          <a:gd name="T49" fmla="*/ 83 h 158"/>
                          <a:gd name="T50" fmla="*/ 42 w 144"/>
                          <a:gd name="T51" fmla="*/ 72 h 158"/>
                          <a:gd name="T52" fmla="*/ 68 w 144"/>
                          <a:gd name="T53" fmla="*/ 130 h 158"/>
                          <a:gd name="T54" fmla="*/ 53 w 144"/>
                          <a:gd name="T55" fmla="*/ 142 h 158"/>
                          <a:gd name="T56" fmla="*/ 42 w 144"/>
                          <a:gd name="T57" fmla="*/ 130 h 158"/>
                          <a:gd name="T58" fmla="*/ 57 w 144"/>
                          <a:gd name="T59" fmla="*/ 118 h 158"/>
                          <a:gd name="T60" fmla="*/ 69 w 144"/>
                          <a:gd name="T61" fmla="*/ 101 h 158"/>
                          <a:gd name="T62" fmla="*/ 53 w 144"/>
                          <a:gd name="T63" fmla="*/ 113 h 158"/>
                          <a:gd name="T64" fmla="*/ 42 w 144"/>
                          <a:gd name="T65" fmla="*/ 100 h 158"/>
                          <a:gd name="T66" fmla="*/ 57 w 144"/>
                          <a:gd name="T67" fmla="*/ 89 h 158"/>
                          <a:gd name="T68" fmla="*/ 69 w 144"/>
                          <a:gd name="T69" fmla="*/ 101 h 158"/>
                          <a:gd name="T70" fmla="*/ 87 w 144"/>
                          <a:gd name="T71" fmla="*/ 60 h 158"/>
                          <a:gd name="T72" fmla="*/ 102 w 144"/>
                          <a:gd name="T73" fmla="*/ 71 h 158"/>
                          <a:gd name="T74" fmla="*/ 90 w 144"/>
                          <a:gd name="T75" fmla="*/ 84 h 158"/>
                          <a:gd name="T76" fmla="*/ 75 w 144"/>
                          <a:gd name="T77" fmla="*/ 72 h 158"/>
                          <a:gd name="T78" fmla="*/ 102 w 144"/>
                          <a:gd name="T79" fmla="*/ 131 h 158"/>
                          <a:gd name="T80" fmla="*/ 87 w 144"/>
                          <a:gd name="T81" fmla="*/ 142 h 158"/>
                          <a:gd name="T82" fmla="*/ 75 w 144"/>
                          <a:gd name="T83" fmla="*/ 130 h 158"/>
                          <a:gd name="T84" fmla="*/ 90 w 144"/>
                          <a:gd name="T85" fmla="*/ 118 h 158"/>
                          <a:gd name="T86" fmla="*/ 102 w 144"/>
                          <a:gd name="T87" fmla="*/ 131 h 158"/>
                          <a:gd name="T88" fmla="*/ 90 w 144"/>
                          <a:gd name="T89" fmla="*/ 113 h 158"/>
                          <a:gd name="T90" fmla="*/ 75 w 144"/>
                          <a:gd name="T91" fmla="*/ 101 h 158"/>
                          <a:gd name="T92" fmla="*/ 87 w 144"/>
                          <a:gd name="T93" fmla="*/ 89 h 158"/>
                          <a:gd name="T94" fmla="*/ 102 w 144"/>
                          <a:gd name="T95" fmla="*/ 101 h 158"/>
                          <a:gd name="T96" fmla="*/ 120 w 144"/>
                          <a:gd name="T97" fmla="*/ 60 h 158"/>
                          <a:gd name="T98" fmla="*/ 135 w 144"/>
                          <a:gd name="T99" fmla="*/ 71 h 158"/>
                          <a:gd name="T100" fmla="*/ 123 w 144"/>
                          <a:gd name="T101" fmla="*/ 84 h 158"/>
                          <a:gd name="T102" fmla="*/ 108 w 144"/>
                          <a:gd name="T103" fmla="*/ 72 h 158"/>
                          <a:gd name="T104" fmla="*/ 135 w 144"/>
                          <a:gd name="T105" fmla="*/ 131 h 158"/>
                          <a:gd name="T106" fmla="*/ 120 w 144"/>
                          <a:gd name="T107" fmla="*/ 142 h 158"/>
                          <a:gd name="T108" fmla="*/ 108 w 144"/>
                          <a:gd name="T109" fmla="*/ 130 h 158"/>
                          <a:gd name="T110" fmla="*/ 123 w 144"/>
                          <a:gd name="T111" fmla="*/ 118 h 158"/>
                          <a:gd name="T112" fmla="*/ 135 w 144"/>
                          <a:gd name="T113" fmla="*/ 131 h 158"/>
                          <a:gd name="T114" fmla="*/ 123 w 144"/>
                          <a:gd name="T115" fmla="*/ 113 h 158"/>
                          <a:gd name="T116" fmla="*/ 108 w 144"/>
                          <a:gd name="T117" fmla="*/ 101 h 158"/>
                          <a:gd name="T118" fmla="*/ 120 w 144"/>
                          <a:gd name="T119" fmla="*/ 89 h 158"/>
                          <a:gd name="T120" fmla="*/ 135 w 144"/>
                          <a:gd name="T121" fmla="*/ 101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4" h="158">
                            <a:moveTo>
                              <a:pt x="134" y="0"/>
                            </a:moveTo>
                            <a:cubicBezTo>
                              <a:pt x="10" y="0"/>
                              <a:pt x="10" y="0"/>
                              <a:pt x="10" y="0"/>
                            </a:cubicBezTo>
                            <a:cubicBezTo>
                              <a:pt x="4" y="0"/>
                              <a:pt x="0" y="4"/>
                              <a:pt x="0" y="10"/>
                            </a:cubicBezTo>
                            <a:cubicBezTo>
                              <a:pt x="0" y="148"/>
                              <a:pt x="0" y="148"/>
                              <a:pt x="0" y="148"/>
                            </a:cubicBezTo>
                            <a:cubicBezTo>
                              <a:pt x="0" y="153"/>
                              <a:pt x="4" y="158"/>
                              <a:pt x="9" y="158"/>
                            </a:cubicBezTo>
                            <a:cubicBezTo>
                              <a:pt x="134" y="158"/>
                              <a:pt x="134" y="158"/>
                              <a:pt x="134" y="158"/>
                            </a:cubicBezTo>
                            <a:cubicBezTo>
                              <a:pt x="139" y="158"/>
                              <a:pt x="144" y="153"/>
                              <a:pt x="144" y="148"/>
                            </a:cubicBezTo>
                            <a:cubicBezTo>
                              <a:pt x="144" y="10"/>
                              <a:pt x="144" y="10"/>
                              <a:pt x="144" y="10"/>
                            </a:cubicBezTo>
                            <a:cubicBezTo>
                              <a:pt x="144" y="5"/>
                              <a:pt x="140" y="0"/>
                              <a:pt x="134" y="0"/>
                            </a:cubicBezTo>
                            <a:close/>
                            <a:moveTo>
                              <a:pt x="9" y="23"/>
                            </a:moveTo>
                            <a:cubicBezTo>
                              <a:pt x="9" y="18"/>
                              <a:pt x="13" y="15"/>
                              <a:pt x="18" y="15"/>
                            </a:cubicBezTo>
                            <a:cubicBezTo>
                              <a:pt x="126" y="15"/>
                              <a:pt x="126" y="15"/>
                              <a:pt x="126" y="15"/>
                            </a:cubicBezTo>
                            <a:cubicBezTo>
                              <a:pt x="131" y="15"/>
                              <a:pt x="135" y="19"/>
                              <a:pt x="135" y="24"/>
                            </a:cubicBezTo>
                            <a:cubicBezTo>
                              <a:pt x="135" y="39"/>
                              <a:pt x="135" y="39"/>
                              <a:pt x="135" y="39"/>
                            </a:cubicBezTo>
                            <a:cubicBezTo>
                              <a:pt x="135" y="43"/>
                              <a:pt x="131" y="47"/>
                              <a:pt x="126" y="47"/>
                            </a:cubicBezTo>
                            <a:cubicBezTo>
                              <a:pt x="17" y="47"/>
                              <a:pt x="17" y="47"/>
                              <a:pt x="17" y="47"/>
                            </a:cubicBezTo>
                            <a:cubicBezTo>
                              <a:pt x="13" y="47"/>
                              <a:pt x="9" y="43"/>
                              <a:pt x="9" y="38"/>
                            </a:cubicBezTo>
                            <a:lnTo>
                              <a:pt x="9" y="23"/>
                            </a:lnTo>
                            <a:close/>
                            <a:moveTo>
                              <a:pt x="8" y="71"/>
                            </a:moveTo>
                            <a:cubicBezTo>
                              <a:pt x="8" y="65"/>
                              <a:pt x="14" y="59"/>
                              <a:pt x="20" y="59"/>
                            </a:cubicBezTo>
                            <a:cubicBezTo>
                              <a:pt x="24" y="59"/>
                              <a:pt x="24" y="59"/>
                              <a:pt x="24" y="59"/>
                            </a:cubicBezTo>
                            <a:cubicBezTo>
                              <a:pt x="30" y="59"/>
                              <a:pt x="35" y="65"/>
                              <a:pt x="35" y="71"/>
                            </a:cubicBezTo>
                            <a:cubicBezTo>
                              <a:pt x="35" y="72"/>
                              <a:pt x="35" y="72"/>
                              <a:pt x="35" y="72"/>
                            </a:cubicBezTo>
                            <a:cubicBezTo>
                              <a:pt x="35" y="78"/>
                              <a:pt x="30" y="83"/>
                              <a:pt x="23" y="83"/>
                            </a:cubicBezTo>
                            <a:cubicBezTo>
                              <a:pt x="20" y="83"/>
                              <a:pt x="20" y="83"/>
                              <a:pt x="20" y="83"/>
                            </a:cubicBezTo>
                            <a:cubicBezTo>
                              <a:pt x="14" y="83"/>
                              <a:pt x="8" y="78"/>
                              <a:pt x="8" y="72"/>
                            </a:cubicBezTo>
                            <a:lnTo>
                              <a:pt x="8" y="71"/>
                            </a:lnTo>
                            <a:close/>
                            <a:moveTo>
                              <a:pt x="35" y="130"/>
                            </a:moveTo>
                            <a:cubicBezTo>
                              <a:pt x="35" y="137"/>
                              <a:pt x="30" y="142"/>
                              <a:pt x="23" y="142"/>
                            </a:cubicBezTo>
                            <a:cubicBezTo>
                              <a:pt x="20" y="142"/>
                              <a:pt x="20" y="142"/>
                              <a:pt x="20" y="142"/>
                            </a:cubicBezTo>
                            <a:cubicBezTo>
                              <a:pt x="14" y="142"/>
                              <a:pt x="8" y="137"/>
                              <a:pt x="8" y="130"/>
                            </a:cubicBezTo>
                            <a:cubicBezTo>
                              <a:pt x="8" y="130"/>
                              <a:pt x="8" y="130"/>
                              <a:pt x="8" y="130"/>
                            </a:cubicBezTo>
                            <a:cubicBezTo>
                              <a:pt x="8" y="123"/>
                              <a:pt x="14" y="118"/>
                              <a:pt x="20" y="118"/>
                            </a:cubicBezTo>
                            <a:cubicBezTo>
                              <a:pt x="24" y="118"/>
                              <a:pt x="24" y="118"/>
                              <a:pt x="24" y="118"/>
                            </a:cubicBezTo>
                            <a:cubicBezTo>
                              <a:pt x="30" y="118"/>
                              <a:pt x="35" y="123"/>
                              <a:pt x="35" y="130"/>
                            </a:cubicBezTo>
                            <a:close/>
                            <a:moveTo>
                              <a:pt x="35" y="101"/>
                            </a:moveTo>
                            <a:cubicBezTo>
                              <a:pt x="35" y="107"/>
                              <a:pt x="30" y="113"/>
                              <a:pt x="24" y="113"/>
                            </a:cubicBezTo>
                            <a:cubicBezTo>
                              <a:pt x="20" y="113"/>
                              <a:pt x="20" y="113"/>
                              <a:pt x="20" y="113"/>
                            </a:cubicBezTo>
                            <a:cubicBezTo>
                              <a:pt x="14" y="113"/>
                              <a:pt x="8" y="107"/>
                              <a:pt x="8" y="101"/>
                            </a:cubicBezTo>
                            <a:cubicBezTo>
                              <a:pt x="8" y="100"/>
                              <a:pt x="8" y="100"/>
                              <a:pt x="8" y="100"/>
                            </a:cubicBezTo>
                            <a:cubicBezTo>
                              <a:pt x="8" y="94"/>
                              <a:pt x="14" y="89"/>
                              <a:pt x="20" y="89"/>
                            </a:cubicBezTo>
                            <a:cubicBezTo>
                              <a:pt x="24" y="89"/>
                              <a:pt x="24" y="89"/>
                              <a:pt x="24" y="89"/>
                            </a:cubicBezTo>
                            <a:cubicBezTo>
                              <a:pt x="30" y="89"/>
                              <a:pt x="35" y="94"/>
                              <a:pt x="35" y="100"/>
                            </a:cubicBezTo>
                            <a:lnTo>
                              <a:pt x="35" y="101"/>
                            </a:lnTo>
                            <a:close/>
                            <a:moveTo>
                              <a:pt x="42" y="71"/>
                            </a:moveTo>
                            <a:cubicBezTo>
                              <a:pt x="42" y="65"/>
                              <a:pt x="47" y="60"/>
                              <a:pt x="53" y="60"/>
                            </a:cubicBezTo>
                            <a:cubicBezTo>
                              <a:pt x="57" y="60"/>
                              <a:pt x="57" y="60"/>
                              <a:pt x="57" y="60"/>
                            </a:cubicBezTo>
                            <a:cubicBezTo>
                              <a:pt x="63" y="60"/>
                              <a:pt x="68" y="65"/>
                              <a:pt x="68" y="71"/>
                            </a:cubicBezTo>
                            <a:cubicBezTo>
                              <a:pt x="68" y="72"/>
                              <a:pt x="68" y="72"/>
                              <a:pt x="68" y="72"/>
                            </a:cubicBezTo>
                            <a:cubicBezTo>
                              <a:pt x="68" y="78"/>
                              <a:pt x="63" y="83"/>
                              <a:pt x="57" y="83"/>
                            </a:cubicBezTo>
                            <a:cubicBezTo>
                              <a:pt x="53" y="83"/>
                              <a:pt x="53" y="83"/>
                              <a:pt x="53" y="83"/>
                            </a:cubicBezTo>
                            <a:cubicBezTo>
                              <a:pt x="47" y="83"/>
                              <a:pt x="42" y="78"/>
                              <a:pt x="42" y="72"/>
                            </a:cubicBezTo>
                            <a:lnTo>
                              <a:pt x="42" y="71"/>
                            </a:lnTo>
                            <a:close/>
                            <a:moveTo>
                              <a:pt x="68" y="130"/>
                            </a:moveTo>
                            <a:cubicBezTo>
                              <a:pt x="68" y="137"/>
                              <a:pt x="63" y="142"/>
                              <a:pt x="57" y="142"/>
                            </a:cubicBezTo>
                            <a:cubicBezTo>
                              <a:pt x="53" y="142"/>
                              <a:pt x="53" y="142"/>
                              <a:pt x="53" y="142"/>
                            </a:cubicBezTo>
                            <a:cubicBezTo>
                              <a:pt x="47" y="142"/>
                              <a:pt x="42" y="137"/>
                              <a:pt x="42" y="130"/>
                            </a:cubicBezTo>
                            <a:cubicBezTo>
                              <a:pt x="42" y="130"/>
                              <a:pt x="42" y="130"/>
                              <a:pt x="42" y="130"/>
                            </a:cubicBezTo>
                            <a:cubicBezTo>
                              <a:pt x="42" y="124"/>
                              <a:pt x="47" y="118"/>
                              <a:pt x="53" y="118"/>
                            </a:cubicBezTo>
                            <a:cubicBezTo>
                              <a:pt x="57" y="118"/>
                              <a:pt x="57" y="118"/>
                              <a:pt x="57" y="118"/>
                            </a:cubicBezTo>
                            <a:cubicBezTo>
                              <a:pt x="63" y="118"/>
                              <a:pt x="69" y="124"/>
                              <a:pt x="68" y="130"/>
                            </a:cubicBezTo>
                            <a:close/>
                            <a:moveTo>
                              <a:pt x="69" y="101"/>
                            </a:moveTo>
                            <a:cubicBezTo>
                              <a:pt x="69" y="107"/>
                              <a:pt x="63" y="113"/>
                              <a:pt x="57" y="113"/>
                            </a:cubicBezTo>
                            <a:cubicBezTo>
                              <a:pt x="53" y="113"/>
                              <a:pt x="53" y="113"/>
                              <a:pt x="53" y="113"/>
                            </a:cubicBezTo>
                            <a:cubicBezTo>
                              <a:pt x="47" y="113"/>
                              <a:pt x="42" y="107"/>
                              <a:pt x="42" y="101"/>
                            </a:cubicBezTo>
                            <a:cubicBezTo>
                              <a:pt x="42" y="100"/>
                              <a:pt x="42" y="100"/>
                              <a:pt x="42" y="100"/>
                            </a:cubicBezTo>
                            <a:cubicBezTo>
                              <a:pt x="42" y="94"/>
                              <a:pt x="47" y="89"/>
                              <a:pt x="53" y="89"/>
                            </a:cubicBezTo>
                            <a:cubicBezTo>
                              <a:pt x="57" y="89"/>
                              <a:pt x="57" y="89"/>
                              <a:pt x="57" y="89"/>
                            </a:cubicBezTo>
                            <a:cubicBezTo>
                              <a:pt x="63" y="89"/>
                              <a:pt x="69" y="94"/>
                              <a:pt x="69" y="100"/>
                            </a:cubicBezTo>
                            <a:lnTo>
                              <a:pt x="69" y="101"/>
                            </a:lnTo>
                            <a:close/>
                            <a:moveTo>
                              <a:pt x="75" y="71"/>
                            </a:moveTo>
                            <a:cubicBezTo>
                              <a:pt x="75" y="65"/>
                              <a:pt x="80" y="60"/>
                              <a:pt x="87" y="60"/>
                            </a:cubicBezTo>
                            <a:cubicBezTo>
                              <a:pt x="90" y="60"/>
                              <a:pt x="90" y="60"/>
                              <a:pt x="90" y="60"/>
                            </a:cubicBezTo>
                            <a:cubicBezTo>
                              <a:pt x="96" y="60"/>
                              <a:pt x="102" y="65"/>
                              <a:pt x="102" y="71"/>
                            </a:cubicBezTo>
                            <a:cubicBezTo>
                              <a:pt x="102" y="72"/>
                              <a:pt x="102" y="72"/>
                              <a:pt x="102" y="72"/>
                            </a:cubicBezTo>
                            <a:cubicBezTo>
                              <a:pt x="102" y="78"/>
                              <a:pt x="96" y="84"/>
                              <a:pt x="90" y="84"/>
                            </a:cubicBezTo>
                            <a:cubicBezTo>
                              <a:pt x="87" y="84"/>
                              <a:pt x="87" y="84"/>
                              <a:pt x="87" y="84"/>
                            </a:cubicBezTo>
                            <a:cubicBezTo>
                              <a:pt x="80" y="84"/>
                              <a:pt x="75" y="78"/>
                              <a:pt x="75" y="72"/>
                            </a:cubicBezTo>
                            <a:lnTo>
                              <a:pt x="75" y="71"/>
                            </a:lnTo>
                            <a:close/>
                            <a:moveTo>
                              <a:pt x="102" y="131"/>
                            </a:moveTo>
                            <a:cubicBezTo>
                              <a:pt x="102" y="137"/>
                              <a:pt x="96" y="142"/>
                              <a:pt x="90" y="142"/>
                            </a:cubicBezTo>
                            <a:cubicBezTo>
                              <a:pt x="87" y="142"/>
                              <a:pt x="87" y="142"/>
                              <a:pt x="87" y="142"/>
                            </a:cubicBezTo>
                            <a:cubicBezTo>
                              <a:pt x="80" y="142"/>
                              <a:pt x="75" y="137"/>
                              <a:pt x="75" y="130"/>
                            </a:cubicBezTo>
                            <a:cubicBezTo>
                              <a:pt x="75" y="130"/>
                              <a:pt x="75" y="130"/>
                              <a:pt x="75" y="130"/>
                            </a:cubicBezTo>
                            <a:cubicBezTo>
                              <a:pt x="75" y="124"/>
                              <a:pt x="80" y="118"/>
                              <a:pt x="87" y="118"/>
                            </a:cubicBezTo>
                            <a:cubicBezTo>
                              <a:pt x="90" y="118"/>
                              <a:pt x="90" y="118"/>
                              <a:pt x="90" y="118"/>
                            </a:cubicBezTo>
                            <a:cubicBezTo>
                              <a:pt x="96" y="118"/>
                              <a:pt x="102" y="124"/>
                              <a:pt x="102" y="130"/>
                            </a:cubicBezTo>
                            <a:lnTo>
                              <a:pt x="102" y="131"/>
                            </a:lnTo>
                            <a:close/>
                            <a:moveTo>
                              <a:pt x="102" y="101"/>
                            </a:moveTo>
                            <a:cubicBezTo>
                              <a:pt x="102" y="107"/>
                              <a:pt x="96" y="113"/>
                              <a:pt x="90" y="113"/>
                            </a:cubicBezTo>
                            <a:cubicBezTo>
                              <a:pt x="87" y="113"/>
                              <a:pt x="87" y="113"/>
                              <a:pt x="87" y="113"/>
                            </a:cubicBezTo>
                            <a:cubicBezTo>
                              <a:pt x="80" y="113"/>
                              <a:pt x="75" y="107"/>
                              <a:pt x="75" y="101"/>
                            </a:cubicBezTo>
                            <a:cubicBezTo>
                              <a:pt x="75" y="100"/>
                              <a:pt x="75" y="100"/>
                              <a:pt x="75" y="100"/>
                            </a:cubicBezTo>
                            <a:cubicBezTo>
                              <a:pt x="75" y="94"/>
                              <a:pt x="80" y="89"/>
                              <a:pt x="87" y="89"/>
                            </a:cubicBezTo>
                            <a:cubicBezTo>
                              <a:pt x="90" y="89"/>
                              <a:pt x="90" y="89"/>
                              <a:pt x="90" y="89"/>
                            </a:cubicBezTo>
                            <a:cubicBezTo>
                              <a:pt x="97" y="89"/>
                              <a:pt x="102" y="94"/>
                              <a:pt x="102" y="101"/>
                            </a:cubicBezTo>
                            <a:close/>
                            <a:moveTo>
                              <a:pt x="108" y="71"/>
                            </a:moveTo>
                            <a:cubicBezTo>
                              <a:pt x="108" y="65"/>
                              <a:pt x="113" y="60"/>
                              <a:pt x="120" y="60"/>
                            </a:cubicBezTo>
                            <a:cubicBezTo>
                              <a:pt x="123" y="60"/>
                              <a:pt x="123" y="60"/>
                              <a:pt x="123" y="60"/>
                            </a:cubicBezTo>
                            <a:cubicBezTo>
                              <a:pt x="130" y="60"/>
                              <a:pt x="135" y="65"/>
                              <a:pt x="135" y="71"/>
                            </a:cubicBezTo>
                            <a:cubicBezTo>
                              <a:pt x="135" y="72"/>
                              <a:pt x="135" y="72"/>
                              <a:pt x="135" y="72"/>
                            </a:cubicBezTo>
                            <a:cubicBezTo>
                              <a:pt x="135" y="78"/>
                              <a:pt x="130" y="84"/>
                              <a:pt x="123" y="84"/>
                            </a:cubicBezTo>
                            <a:cubicBezTo>
                              <a:pt x="120" y="84"/>
                              <a:pt x="120" y="84"/>
                              <a:pt x="120" y="84"/>
                            </a:cubicBezTo>
                            <a:cubicBezTo>
                              <a:pt x="113" y="84"/>
                              <a:pt x="108" y="78"/>
                              <a:pt x="108" y="72"/>
                            </a:cubicBezTo>
                            <a:lnTo>
                              <a:pt x="108" y="71"/>
                            </a:lnTo>
                            <a:close/>
                            <a:moveTo>
                              <a:pt x="135" y="131"/>
                            </a:moveTo>
                            <a:cubicBezTo>
                              <a:pt x="135" y="137"/>
                              <a:pt x="130" y="142"/>
                              <a:pt x="123" y="142"/>
                            </a:cubicBezTo>
                            <a:cubicBezTo>
                              <a:pt x="120" y="142"/>
                              <a:pt x="120" y="142"/>
                              <a:pt x="120" y="142"/>
                            </a:cubicBezTo>
                            <a:cubicBezTo>
                              <a:pt x="113" y="142"/>
                              <a:pt x="108" y="137"/>
                              <a:pt x="108" y="131"/>
                            </a:cubicBezTo>
                            <a:cubicBezTo>
                              <a:pt x="108" y="130"/>
                              <a:pt x="108" y="130"/>
                              <a:pt x="108" y="130"/>
                            </a:cubicBezTo>
                            <a:cubicBezTo>
                              <a:pt x="108" y="124"/>
                              <a:pt x="113" y="118"/>
                              <a:pt x="120" y="118"/>
                            </a:cubicBezTo>
                            <a:cubicBezTo>
                              <a:pt x="123" y="118"/>
                              <a:pt x="123" y="118"/>
                              <a:pt x="123" y="118"/>
                            </a:cubicBezTo>
                            <a:cubicBezTo>
                              <a:pt x="130" y="118"/>
                              <a:pt x="135" y="124"/>
                              <a:pt x="135" y="130"/>
                            </a:cubicBezTo>
                            <a:lnTo>
                              <a:pt x="135" y="131"/>
                            </a:lnTo>
                            <a:close/>
                            <a:moveTo>
                              <a:pt x="135" y="101"/>
                            </a:moveTo>
                            <a:cubicBezTo>
                              <a:pt x="135" y="107"/>
                              <a:pt x="130" y="113"/>
                              <a:pt x="123" y="113"/>
                            </a:cubicBezTo>
                            <a:cubicBezTo>
                              <a:pt x="120" y="113"/>
                              <a:pt x="120" y="113"/>
                              <a:pt x="120" y="113"/>
                            </a:cubicBezTo>
                            <a:cubicBezTo>
                              <a:pt x="113" y="113"/>
                              <a:pt x="108" y="107"/>
                              <a:pt x="108" y="101"/>
                            </a:cubicBezTo>
                            <a:cubicBezTo>
                              <a:pt x="108" y="101"/>
                              <a:pt x="108" y="101"/>
                              <a:pt x="108" y="101"/>
                            </a:cubicBezTo>
                            <a:cubicBezTo>
                              <a:pt x="108" y="94"/>
                              <a:pt x="113" y="89"/>
                              <a:pt x="120" y="89"/>
                            </a:cubicBezTo>
                            <a:cubicBezTo>
                              <a:pt x="123" y="89"/>
                              <a:pt x="123" y="89"/>
                              <a:pt x="123" y="89"/>
                            </a:cubicBezTo>
                            <a:cubicBezTo>
                              <a:pt x="130" y="89"/>
                              <a:pt x="135" y="94"/>
                              <a:pt x="135" y="10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grpSp>
                    <p:nvGrpSpPr>
                      <p:cNvPr id="90" name="Group 89"/>
                      <p:cNvGrpSpPr/>
                      <p:nvPr/>
                    </p:nvGrpSpPr>
                    <p:grpSpPr>
                      <a:xfrm>
                        <a:off x="2737286" y="4651367"/>
                        <a:ext cx="397592" cy="102402"/>
                        <a:chOff x="3371134" y="4660017"/>
                        <a:chExt cx="457995" cy="117959"/>
                      </a:xfrm>
                      <a:grpFill/>
                    </p:grpSpPr>
                    <p:grpSp>
                      <p:nvGrpSpPr>
                        <p:cNvPr id="91" name="Group 90"/>
                        <p:cNvGrpSpPr/>
                        <p:nvPr/>
                      </p:nvGrpSpPr>
                      <p:grpSpPr>
                        <a:xfrm>
                          <a:off x="3371134" y="4660017"/>
                          <a:ext cx="57945" cy="117959"/>
                          <a:chOff x="3901280" y="4726296"/>
                          <a:chExt cx="57945" cy="117959"/>
                        </a:xfrm>
                        <a:grpFill/>
                      </p:grpSpPr>
                      <p:sp>
                        <p:nvSpPr>
                          <p:cNvPr id="132" name="Freeform 105"/>
                          <p:cNvSpPr>
                            <a:spLocks/>
                          </p:cNvSpPr>
                          <p:nvPr/>
                        </p:nvSpPr>
                        <p:spPr bwMode="auto">
                          <a:xfrm>
                            <a:off x="3909615" y="4726296"/>
                            <a:ext cx="41275" cy="11113"/>
                          </a:xfrm>
                          <a:custGeom>
                            <a:avLst/>
                            <a:gdLst>
                              <a:gd name="T0" fmla="*/ 10 w 11"/>
                              <a:gd name="T1" fmla="*/ 0 h 3"/>
                              <a:gd name="T2" fmla="*/ 1 w 11"/>
                              <a:gd name="T3" fmla="*/ 0 h 3"/>
                              <a:gd name="T4" fmla="*/ 1 w 11"/>
                              <a:gd name="T5" fmla="*/ 0 h 3"/>
                              <a:gd name="T6" fmla="*/ 0 w 11"/>
                              <a:gd name="T7" fmla="*/ 1 h 3"/>
                              <a:gd name="T8" fmla="*/ 0 w 11"/>
                              <a:gd name="T9" fmla="*/ 2 h 3"/>
                              <a:gd name="T10" fmla="*/ 1 w 11"/>
                              <a:gd name="T11" fmla="*/ 3 h 3"/>
                              <a:gd name="T12" fmla="*/ 1 w 11"/>
                              <a:gd name="T13" fmla="*/ 3 h 3"/>
                              <a:gd name="T14" fmla="*/ 10 w 11"/>
                              <a:gd name="T15" fmla="*/ 3 h 3"/>
                              <a:gd name="T16" fmla="*/ 10 w 11"/>
                              <a:gd name="T17" fmla="*/ 3 h 3"/>
                              <a:gd name="T18" fmla="*/ 11 w 11"/>
                              <a:gd name="T19" fmla="*/ 2 h 3"/>
                              <a:gd name="T20" fmla="*/ 11 w 11"/>
                              <a:gd name="T21" fmla="*/ 1 h 3"/>
                              <a:gd name="T22" fmla="*/ 10 w 11"/>
                              <a:gd name="T23" fmla="*/ 0 h 3"/>
                              <a:gd name="T24" fmla="*/ 10 w 1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
                                <a:moveTo>
                                  <a:pt x="10" y="0"/>
                                </a:moveTo>
                                <a:cubicBezTo>
                                  <a:pt x="1" y="0"/>
                                  <a:pt x="1" y="0"/>
                                  <a:pt x="1" y="0"/>
                                </a:cubicBezTo>
                                <a:cubicBezTo>
                                  <a:pt x="1" y="0"/>
                                  <a:pt x="1" y="0"/>
                                  <a:pt x="1" y="0"/>
                                </a:cubicBezTo>
                                <a:cubicBezTo>
                                  <a:pt x="0" y="1"/>
                                  <a:pt x="0" y="1"/>
                                  <a:pt x="0" y="1"/>
                                </a:cubicBezTo>
                                <a:cubicBezTo>
                                  <a:pt x="0" y="1"/>
                                  <a:pt x="0" y="2"/>
                                  <a:pt x="0" y="2"/>
                                </a:cubicBezTo>
                                <a:cubicBezTo>
                                  <a:pt x="1" y="3"/>
                                  <a:pt x="1" y="3"/>
                                  <a:pt x="1" y="3"/>
                                </a:cubicBezTo>
                                <a:cubicBezTo>
                                  <a:pt x="1" y="3"/>
                                  <a:pt x="1" y="3"/>
                                  <a:pt x="1" y="3"/>
                                </a:cubicBezTo>
                                <a:cubicBezTo>
                                  <a:pt x="10" y="3"/>
                                  <a:pt x="10" y="3"/>
                                  <a:pt x="10" y="3"/>
                                </a:cubicBezTo>
                                <a:cubicBezTo>
                                  <a:pt x="10" y="3"/>
                                  <a:pt x="10" y="3"/>
                                  <a:pt x="10" y="3"/>
                                </a:cubicBezTo>
                                <a:cubicBezTo>
                                  <a:pt x="11" y="2"/>
                                  <a:pt x="11" y="2"/>
                                  <a:pt x="11" y="2"/>
                                </a:cubicBezTo>
                                <a:cubicBezTo>
                                  <a:pt x="11" y="2"/>
                                  <a:pt x="11" y="1"/>
                                  <a:pt x="11" y="1"/>
                                </a:cubicBezTo>
                                <a:cubicBezTo>
                                  <a:pt x="10" y="0"/>
                                  <a:pt x="10" y="0"/>
                                  <a:pt x="10" y="0"/>
                                </a:cubicBezTo>
                                <a:cubicBezTo>
                                  <a:pt x="10" y="0"/>
                                  <a:pt x="10"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133" name="Freeform 105"/>
                          <p:cNvSpPr>
                            <a:spLocks/>
                          </p:cNvSpPr>
                          <p:nvPr/>
                        </p:nvSpPr>
                        <p:spPr bwMode="auto">
                          <a:xfrm rot="16200000">
                            <a:off x="3886199" y="4754959"/>
                            <a:ext cx="41275" cy="11113"/>
                          </a:xfrm>
                          <a:custGeom>
                            <a:avLst/>
                            <a:gdLst>
                              <a:gd name="T0" fmla="*/ 10 w 11"/>
                              <a:gd name="T1" fmla="*/ 0 h 3"/>
                              <a:gd name="T2" fmla="*/ 1 w 11"/>
                              <a:gd name="T3" fmla="*/ 0 h 3"/>
                              <a:gd name="T4" fmla="*/ 1 w 11"/>
                              <a:gd name="T5" fmla="*/ 0 h 3"/>
                              <a:gd name="T6" fmla="*/ 0 w 11"/>
                              <a:gd name="T7" fmla="*/ 1 h 3"/>
                              <a:gd name="T8" fmla="*/ 0 w 11"/>
                              <a:gd name="T9" fmla="*/ 2 h 3"/>
                              <a:gd name="T10" fmla="*/ 1 w 11"/>
                              <a:gd name="T11" fmla="*/ 3 h 3"/>
                              <a:gd name="T12" fmla="*/ 1 w 11"/>
                              <a:gd name="T13" fmla="*/ 3 h 3"/>
                              <a:gd name="T14" fmla="*/ 10 w 11"/>
                              <a:gd name="T15" fmla="*/ 3 h 3"/>
                              <a:gd name="T16" fmla="*/ 10 w 11"/>
                              <a:gd name="T17" fmla="*/ 3 h 3"/>
                              <a:gd name="T18" fmla="*/ 11 w 11"/>
                              <a:gd name="T19" fmla="*/ 2 h 3"/>
                              <a:gd name="T20" fmla="*/ 11 w 11"/>
                              <a:gd name="T21" fmla="*/ 1 h 3"/>
                              <a:gd name="T22" fmla="*/ 10 w 11"/>
                              <a:gd name="T23" fmla="*/ 0 h 3"/>
                              <a:gd name="T24" fmla="*/ 10 w 1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
                                <a:moveTo>
                                  <a:pt x="10" y="0"/>
                                </a:moveTo>
                                <a:cubicBezTo>
                                  <a:pt x="1" y="0"/>
                                  <a:pt x="1" y="0"/>
                                  <a:pt x="1" y="0"/>
                                </a:cubicBezTo>
                                <a:cubicBezTo>
                                  <a:pt x="1" y="0"/>
                                  <a:pt x="1" y="0"/>
                                  <a:pt x="1" y="0"/>
                                </a:cubicBezTo>
                                <a:cubicBezTo>
                                  <a:pt x="0" y="1"/>
                                  <a:pt x="0" y="1"/>
                                  <a:pt x="0" y="1"/>
                                </a:cubicBezTo>
                                <a:cubicBezTo>
                                  <a:pt x="0" y="1"/>
                                  <a:pt x="0" y="2"/>
                                  <a:pt x="0" y="2"/>
                                </a:cubicBezTo>
                                <a:cubicBezTo>
                                  <a:pt x="1" y="3"/>
                                  <a:pt x="1" y="3"/>
                                  <a:pt x="1" y="3"/>
                                </a:cubicBezTo>
                                <a:cubicBezTo>
                                  <a:pt x="1" y="3"/>
                                  <a:pt x="1" y="3"/>
                                  <a:pt x="1" y="3"/>
                                </a:cubicBezTo>
                                <a:cubicBezTo>
                                  <a:pt x="10" y="3"/>
                                  <a:pt x="10" y="3"/>
                                  <a:pt x="10" y="3"/>
                                </a:cubicBezTo>
                                <a:cubicBezTo>
                                  <a:pt x="10" y="3"/>
                                  <a:pt x="10" y="3"/>
                                  <a:pt x="10" y="3"/>
                                </a:cubicBezTo>
                                <a:cubicBezTo>
                                  <a:pt x="11" y="2"/>
                                  <a:pt x="11" y="2"/>
                                  <a:pt x="11" y="2"/>
                                </a:cubicBezTo>
                                <a:cubicBezTo>
                                  <a:pt x="11" y="2"/>
                                  <a:pt x="11" y="1"/>
                                  <a:pt x="11" y="1"/>
                                </a:cubicBezTo>
                                <a:cubicBezTo>
                                  <a:pt x="10" y="0"/>
                                  <a:pt x="10" y="0"/>
                                  <a:pt x="10" y="0"/>
                                </a:cubicBezTo>
                                <a:cubicBezTo>
                                  <a:pt x="10" y="0"/>
                                  <a:pt x="10"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134" name="Freeform 105"/>
                          <p:cNvSpPr>
                            <a:spLocks/>
                          </p:cNvSpPr>
                          <p:nvPr/>
                        </p:nvSpPr>
                        <p:spPr bwMode="auto">
                          <a:xfrm rot="16200000">
                            <a:off x="3933031" y="4754959"/>
                            <a:ext cx="41275" cy="11113"/>
                          </a:xfrm>
                          <a:custGeom>
                            <a:avLst/>
                            <a:gdLst>
                              <a:gd name="T0" fmla="*/ 10 w 11"/>
                              <a:gd name="T1" fmla="*/ 0 h 3"/>
                              <a:gd name="T2" fmla="*/ 1 w 11"/>
                              <a:gd name="T3" fmla="*/ 0 h 3"/>
                              <a:gd name="T4" fmla="*/ 1 w 11"/>
                              <a:gd name="T5" fmla="*/ 0 h 3"/>
                              <a:gd name="T6" fmla="*/ 0 w 11"/>
                              <a:gd name="T7" fmla="*/ 1 h 3"/>
                              <a:gd name="T8" fmla="*/ 0 w 11"/>
                              <a:gd name="T9" fmla="*/ 2 h 3"/>
                              <a:gd name="T10" fmla="*/ 1 w 11"/>
                              <a:gd name="T11" fmla="*/ 3 h 3"/>
                              <a:gd name="T12" fmla="*/ 1 w 11"/>
                              <a:gd name="T13" fmla="*/ 3 h 3"/>
                              <a:gd name="T14" fmla="*/ 10 w 11"/>
                              <a:gd name="T15" fmla="*/ 3 h 3"/>
                              <a:gd name="T16" fmla="*/ 10 w 11"/>
                              <a:gd name="T17" fmla="*/ 3 h 3"/>
                              <a:gd name="T18" fmla="*/ 11 w 11"/>
                              <a:gd name="T19" fmla="*/ 2 h 3"/>
                              <a:gd name="T20" fmla="*/ 11 w 11"/>
                              <a:gd name="T21" fmla="*/ 1 h 3"/>
                              <a:gd name="T22" fmla="*/ 10 w 11"/>
                              <a:gd name="T23" fmla="*/ 0 h 3"/>
                              <a:gd name="T24" fmla="*/ 10 w 1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
                                <a:moveTo>
                                  <a:pt x="10" y="0"/>
                                </a:moveTo>
                                <a:cubicBezTo>
                                  <a:pt x="1" y="0"/>
                                  <a:pt x="1" y="0"/>
                                  <a:pt x="1" y="0"/>
                                </a:cubicBezTo>
                                <a:cubicBezTo>
                                  <a:pt x="1" y="0"/>
                                  <a:pt x="1" y="0"/>
                                  <a:pt x="1" y="0"/>
                                </a:cubicBezTo>
                                <a:cubicBezTo>
                                  <a:pt x="0" y="1"/>
                                  <a:pt x="0" y="1"/>
                                  <a:pt x="0" y="1"/>
                                </a:cubicBezTo>
                                <a:cubicBezTo>
                                  <a:pt x="0" y="1"/>
                                  <a:pt x="0" y="2"/>
                                  <a:pt x="0" y="2"/>
                                </a:cubicBezTo>
                                <a:cubicBezTo>
                                  <a:pt x="1" y="3"/>
                                  <a:pt x="1" y="3"/>
                                  <a:pt x="1" y="3"/>
                                </a:cubicBezTo>
                                <a:cubicBezTo>
                                  <a:pt x="1" y="3"/>
                                  <a:pt x="1" y="3"/>
                                  <a:pt x="1" y="3"/>
                                </a:cubicBezTo>
                                <a:cubicBezTo>
                                  <a:pt x="10" y="3"/>
                                  <a:pt x="10" y="3"/>
                                  <a:pt x="10" y="3"/>
                                </a:cubicBezTo>
                                <a:cubicBezTo>
                                  <a:pt x="10" y="3"/>
                                  <a:pt x="10" y="3"/>
                                  <a:pt x="10" y="3"/>
                                </a:cubicBezTo>
                                <a:cubicBezTo>
                                  <a:pt x="11" y="2"/>
                                  <a:pt x="11" y="2"/>
                                  <a:pt x="11" y="2"/>
                                </a:cubicBezTo>
                                <a:cubicBezTo>
                                  <a:pt x="11" y="2"/>
                                  <a:pt x="11" y="1"/>
                                  <a:pt x="11" y="1"/>
                                </a:cubicBezTo>
                                <a:cubicBezTo>
                                  <a:pt x="10" y="0"/>
                                  <a:pt x="10" y="0"/>
                                  <a:pt x="10" y="0"/>
                                </a:cubicBezTo>
                                <a:cubicBezTo>
                                  <a:pt x="10" y="0"/>
                                  <a:pt x="10"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grpSp>
                        <p:nvGrpSpPr>
                          <p:cNvPr id="135" name="Group 134"/>
                          <p:cNvGrpSpPr/>
                          <p:nvPr/>
                        </p:nvGrpSpPr>
                        <p:grpSpPr>
                          <a:xfrm rot="10800000">
                            <a:off x="3901280" y="4789398"/>
                            <a:ext cx="57945" cy="54857"/>
                            <a:chOff x="4053680" y="4878696"/>
                            <a:chExt cx="57945" cy="54857"/>
                          </a:xfrm>
                          <a:grpFill/>
                        </p:grpSpPr>
                        <p:sp>
                          <p:nvSpPr>
                            <p:cNvPr id="136" name="Freeform 105"/>
                            <p:cNvSpPr>
                              <a:spLocks/>
                            </p:cNvSpPr>
                            <p:nvPr/>
                          </p:nvSpPr>
                          <p:spPr bwMode="auto">
                            <a:xfrm>
                              <a:off x="4062015" y="4878696"/>
                              <a:ext cx="41275" cy="11113"/>
                            </a:xfrm>
                            <a:custGeom>
                              <a:avLst/>
                              <a:gdLst>
                                <a:gd name="T0" fmla="*/ 10 w 11"/>
                                <a:gd name="T1" fmla="*/ 0 h 3"/>
                                <a:gd name="T2" fmla="*/ 1 w 11"/>
                                <a:gd name="T3" fmla="*/ 0 h 3"/>
                                <a:gd name="T4" fmla="*/ 1 w 11"/>
                                <a:gd name="T5" fmla="*/ 0 h 3"/>
                                <a:gd name="T6" fmla="*/ 0 w 11"/>
                                <a:gd name="T7" fmla="*/ 1 h 3"/>
                                <a:gd name="T8" fmla="*/ 0 w 11"/>
                                <a:gd name="T9" fmla="*/ 2 h 3"/>
                                <a:gd name="T10" fmla="*/ 1 w 11"/>
                                <a:gd name="T11" fmla="*/ 3 h 3"/>
                                <a:gd name="T12" fmla="*/ 1 w 11"/>
                                <a:gd name="T13" fmla="*/ 3 h 3"/>
                                <a:gd name="T14" fmla="*/ 10 w 11"/>
                                <a:gd name="T15" fmla="*/ 3 h 3"/>
                                <a:gd name="T16" fmla="*/ 10 w 11"/>
                                <a:gd name="T17" fmla="*/ 3 h 3"/>
                                <a:gd name="T18" fmla="*/ 11 w 11"/>
                                <a:gd name="T19" fmla="*/ 2 h 3"/>
                                <a:gd name="T20" fmla="*/ 11 w 11"/>
                                <a:gd name="T21" fmla="*/ 1 h 3"/>
                                <a:gd name="T22" fmla="*/ 10 w 11"/>
                                <a:gd name="T23" fmla="*/ 0 h 3"/>
                                <a:gd name="T24" fmla="*/ 10 w 1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
                                  <a:moveTo>
                                    <a:pt x="10" y="0"/>
                                  </a:moveTo>
                                  <a:cubicBezTo>
                                    <a:pt x="1" y="0"/>
                                    <a:pt x="1" y="0"/>
                                    <a:pt x="1" y="0"/>
                                  </a:cubicBezTo>
                                  <a:cubicBezTo>
                                    <a:pt x="1" y="0"/>
                                    <a:pt x="1" y="0"/>
                                    <a:pt x="1" y="0"/>
                                  </a:cubicBezTo>
                                  <a:cubicBezTo>
                                    <a:pt x="0" y="1"/>
                                    <a:pt x="0" y="1"/>
                                    <a:pt x="0" y="1"/>
                                  </a:cubicBezTo>
                                  <a:cubicBezTo>
                                    <a:pt x="0" y="1"/>
                                    <a:pt x="0" y="2"/>
                                    <a:pt x="0" y="2"/>
                                  </a:cubicBezTo>
                                  <a:cubicBezTo>
                                    <a:pt x="1" y="3"/>
                                    <a:pt x="1" y="3"/>
                                    <a:pt x="1" y="3"/>
                                  </a:cubicBezTo>
                                  <a:cubicBezTo>
                                    <a:pt x="1" y="3"/>
                                    <a:pt x="1" y="3"/>
                                    <a:pt x="1" y="3"/>
                                  </a:cubicBezTo>
                                  <a:cubicBezTo>
                                    <a:pt x="10" y="3"/>
                                    <a:pt x="10" y="3"/>
                                    <a:pt x="10" y="3"/>
                                  </a:cubicBezTo>
                                  <a:cubicBezTo>
                                    <a:pt x="10" y="3"/>
                                    <a:pt x="10" y="3"/>
                                    <a:pt x="10" y="3"/>
                                  </a:cubicBezTo>
                                  <a:cubicBezTo>
                                    <a:pt x="11" y="2"/>
                                    <a:pt x="11" y="2"/>
                                    <a:pt x="11" y="2"/>
                                  </a:cubicBezTo>
                                  <a:cubicBezTo>
                                    <a:pt x="11" y="2"/>
                                    <a:pt x="11" y="1"/>
                                    <a:pt x="11" y="1"/>
                                  </a:cubicBezTo>
                                  <a:cubicBezTo>
                                    <a:pt x="10" y="0"/>
                                    <a:pt x="10" y="0"/>
                                    <a:pt x="10" y="0"/>
                                  </a:cubicBezTo>
                                  <a:cubicBezTo>
                                    <a:pt x="10" y="0"/>
                                    <a:pt x="10"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137" name="Freeform 105"/>
                            <p:cNvSpPr>
                              <a:spLocks/>
                            </p:cNvSpPr>
                            <p:nvPr/>
                          </p:nvSpPr>
                          <p:spPr bwMode="auto">
                            <a:xfrm rot="16200000">
                              <a:off x="4038599" y="4907359"/>
                              <a:ext cx="41275" cy="11113"/>
                            </a:xfrm>
                            <a:custGeom>
                              <a:avLst/>
                              <a:gdLst>
                                <a:gd name="T0" fmla="*/ 10 w 11"/>
                                <a:gd name="T1" fmla="*/ 0 h 3"/>
                                <a:gd name="T2" fmla="*/ 1 w 11"/>
                                <a:gd name="T3" fmla="*/ 0 h 3"/>
                                <a:gd name="T4" fmla="*/ 1 w 11"/>
                                <a:gd name="T5" fmla="*/ 0 h 3"/>
                                <a:gd name="T6" fmla="*/ 0 w 11"/>
                                <a:gd name="T7" fmla="*/ 1 h 3"/>
                                <a:gd name="T8" fmla="*/ 0 w 11"/>
                                <a:gd name="T9" fmla="*/ 2 h 3"/>
                                <a:gd name="T10" fmla="*/ 1 w 11"/>
                                <a:gd name="T11" fmla="*/ 3 h 3"/>
                                <a:gd name="T12" fmla="*/ 1 w 11"/>
                                <a:gd name="T13" fmla="*/ 3 h 3"/>
                                <a:gd name="T14" fmla="*/ 10 w 11"/>
                                <a:gd name="T15" fmla="*/ 3 h 3"/>
                                <a:gd name="T16" fmla="*/ 10 w 11"/>
                                <a:gd name="T17" fmla="*/ 3 h 3"/>
                                <a:gd name="T18" fmla="*/ 11 w 11"/>
                                <a:gd name="T19" fmla="*/ 2 h 3"/>
                                <a:gd name="T20" fmla="*/ 11 w 11"/>
                                <a:gd name="T21" fmla="*/ 1 h 3"/>
                                <a:gd name="T22" fmla="*/ 10 w 11"/>
                                <a:gd name="T23" fmla="*/ 0 h 3"/>
                                <a:gd name="T24" fmla="*/ 10 w 1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
                                  <a:moveTo>
                                    <a:pt x="10" y="0"/>
                                  </a:moveTo>
                                  <a:cubicBezTo>
                                    <a:pt x="1" y="0"/>
                                    <a:pt x="1" y="0"/>
                                    <a:pt x="1" y="0"/>
                                  </a:cubicBezTo>
                                  <a:cubicBezTo>
                                    <a:pt x="1" y="0"/>
                                    <a:pt x="1" y="0"/>
                                    <a:pt x="1" y="0"/>
                                  </a:cubicBezTo>
                                  <a:cubicBezTo>
                                    <a:pt x="0" y="1"/>
                                    <a:pt x="0" y="1"/>
                                    <a:pt x="0" y="1"/>
                                  </a:cubicBezTo>
                                  <a:cubicBezTo>
                                    <a:pt x="0" y="1"/>
                                    <a:pt x="0" y="2"/>
                                    <a:pt x="0" y="2"/>
                                  </a:cubicBezTo>
                                  <a:cubicBezTo>
                                    <a:pt x="1" y="3"/>
                                    <a:pt x="1" y="3"/>
                                    <a:pt x="1" y="3"/>
                                  </a:cubicBezTo>
                                  <a:cubicBezTo>
                                    <a:pt x="1" y="3"/>
                                    <a:pt x="1" y="3"/>
                                    <a:pt x="1" y="3"/>
                                  </a:cubicBezTo>
                                  <a:cubicBezTo>
                                    <a:pt x="10" y="3"/>
                                    <a:pt x="10" y="3"/>
                                    <a:pt x="10" y="3"/>
                                  </a:cubicBezTo>
                                  <a:cubicBezTo>
                                    <a:pt x="10" y="3"/>
                                    <a:pt x="10" y="3"/>
                                    <a:pt x="10" y="3"/>
                                  </a:cubicBezTo>
                                  <a:cubicBezTo>
                                    <a:pt x="11" y="2"/>
                                    <a:pt x="11" y="2"/>
                                    <a:pt x="11" y="2"/>
                                  </a:cubicBezTo>
                                  <a:cubicBezTo>
                                    <a:pt x="11" y="2"/>
                                    <a:pt x="11" y="1"/>
                                    <a:pt x="11" y="1"/>
                                  </a:cubicBezTo>
                                  <a:cubicBezTo>
                                    <a:pt x="10" y="0"/>
                                    <a:pt x="10" y="0"/>
                                    <a:pt x="10" y="0"/>
                                  </a:cubicBezTo>
                                  <a:cubicBezTo>
                                    <a:pt x="10" y="0"/>
                                    <a:pt x="10"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138" name="Freeform 105"/>
                            <p:cNvSpPr>
                              <a:spLocks/>
                            </p:cNvSpPr>
                            <p:nvPr/>
                          </p:nvSpPr>
                          <p:spPr bwMode="auto">
                            <a:xfrm rot="16200000">
                              <a:off x="4085431" y="4907359"/>
                              <a:ext cx="41275" cy="11113"/>
                            </a:xfrm>
                            <a:custGeom>
                              <a:avLst/>
                              <a:gdLst>
                                <a:gd name="T0" fmla="*/ 10 w 11"/>
                                <a:gd name="T1" fmla="*/ 0 h 3"/>
                                <a:gd name="T2" fmla="*/ 1 w 11"/>
                                <a:gd name="T3" fmla="*/ 0 h 3"/>
                                <a:gd name="T4" fmla="*/ 1 w 11"/>
                                <a:gd name="T5" fmla="*/ 0 h 3"/>
                                <a:gd name="T6" fmla="*/ 0 w 11"/>
                                <a:gd name="T7" fmla="*/ 1 h 3"/>
                                <a:gd name="T8" fmla="*/ 0 w 11"/>
                                <a:gd name="T9" fmla="*/ 2 h 3"/>
                                <a:gd name="T10" fmla="*/ 1 w 11"/>
                                <a:gd name="T11" fmla="*/ 3 h 3"/>
                                <a:gd name="T12" fmla="*/ 1 w 11"/>
                                <a:gd name="T13" fmla="*/ 3 h 3"/>
                                <a:gd name="T14" fmla="*/ 10 w 11"/>
                                <a:gd name="T15" fmla="*/ 3 h 3"/>
                                <a:gd name="T16" fmla="*/ 10 w 11"/>
                                <a:gd name="T17" fmla="*/ 3 h 3"/>
                                <a:gd name="T18" fmla="*/ 11 w 11"/>
                                <a:gd name="T19" fmla="*/ 2 h 3"/>
                                <a:gd name="T20" fmla="*/ 11 w 11"/>
                                <a:gd name="T21" fmla="*/ 1 h 3"/>
                                <a:gd name="T22" fmla="*/ 10 w 11"/>
                                <a:gd name="T23" fmla="*/ 0 h 3"/>
                                <a:gd name="T24" fmla="*/ 10 w 1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
                                  <a:moveTo>
                                    <a:pt x="10" y="0"/>
                                  </a:moveTo>
                                  <a:cubicBezTo>
                                    <a:pt x="1" y="0"/>
                                    <a:pt x="1" y="0"/>
                                    <a:pt x="1" y="0"/>
                                  </a:cubicBezTo>
                                  <a:cubicBezTo>
                                    <a:pt x="1" y="0"/>
                                    <a:pt x="1" y="0"/>
                                    <a:pt x="1" y="0"/>
                                  </a:cubicBezTo>
                                  <a:cubicBezTo>
                                    <a:pt x="0" y="1"/>
                                    <a:pt x="0" y="1"/>
                                    <a:pt x="0" y="1"/>
                                  </a:cubicBezTo>
                                  <a:cubicBezTo>
                                    <a:pt x="0" y="1"/>
                                    <a:pt x="0" y="2"/>
                                    <a:pt x="0" y="2"/>
                                  </a:cubicBezTo>
                                  <a:cubicBezTo>
                                    <a:pt x="1" y="3"/>
                                    <a:pt x="1" y="3"/>
                                    <a:pt x="1" y="3"/>
                                  </a:cubicBezTo>
                                  <a:cubicBezTo>
                                    <a:pt x="1" y="3"/>
                                    <a:pt x="1" y="3"/>
                                    <a:pt x="1" y="3"/>
                                  </a:cubicBezTo>
                                  <a:cubicBezTo>
                                    <a:pt x="10" y="3"/>
                                    <a:pt x="10" y="3"/>
                                    <a:pt x="10" y="3"/>
                                  </a:cubicBezTo>
                                  <a:cubicBezTo>
                                    <a:pt x="10" y="3"/>
                                    <a:pt x="10" y="3"/>
                                    <a:pt x="10" y="3"/>
                                  </a:cubicBezTo>
                                  <a:cubicBezTo>
                                    <a:pt x="11" y="2"/>
                                    <a:pt x="11" y="2"/>
                                    <a:pt x="11" y="2"/>
                                  </a:cubicBezTo>
                                  <a:cubicBezTo>
                                    <a:pt x="11" y="2"/>
                                    <a:pt x="11" y="1"/>
                                    <a:pt x="11" y="1"/>
                                  </a:cubicBezTo>
                                  <a:cubicBezTo>
                                    <a:pt x="10" y="0"/>
                                    <a:pt x="10" y="0"/>
                                    <a:pt x="10" y="0"/>
                                  </a:cubicBezTo>
                                  <a:cubicBezTo>
                                    <a:pt x="10" y="0"/>
                                    <a:pt x="10"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grpSp>
                    </p:grpSp>
                    <p:grpSp>
                      <p:nvGrpSpPr>
                        <p:cNvPr id="92" name="Group 91"/>
                        <p:cNvGrpSpPr/>
                        <p:nvPr/>
                      </p:nvGrpSpPr>
                      <p:grpSpPr>
                        <a:xfrm>
                          <a:off x="3451144" y="4660017"/>
                          <a:ext cx="57945" cy="117959"/>
                          <a:chOff x="3901280" y="4726296"/>
                          <a:chExt cx="57945" cy="117959"/>
                        </a:xfrm>
                        <a:grpFill/>
                      </p:grpSpPr>
                      <p:sp>
                        <p:nvSpPr>
                          <p:cNvPr id="125" name="Freeform 105"/>
                          <p:cNvSpPr>
                            <a:spLocks/>
                          </p:cNvSpPr>
                          <p:nvPr/>
                        </p:nvSpPr>
                        <p:spPr bwMode="auto">
                          <a:xfrm>
                            <a:off x="3909615" y="4726296"/>
                            <a:ext cx="41275" cy="11113"/>
                          </a:xfrm>
                          <a:custGeom>
                            <a:avLst/>
                            <a:gdLst>
                              <a:gd name="T0" fmla="*/ 10 w 11"/>
                              <a:gd name="T1" fmla="*/ 0 h 3"/>
                              <a:gd name="T2" fmla="*/ 1 w 11"/>
                              <a:gd name="T3" fmla="*/ 0 h 3"/>
                              <a:gd name="T4" fmla="*/ 1 w 11"/>
                              <a:gd name="T5" fmla="*/ 0 h 3"/>
                              <a:gd name="T6" fmla="*/ 0 w 11"/>
                              <a:gd name="T7" fmla="*/ 1 h 3"/>
                              <a:gd name="T8" fmla="*/ 0 w 11"/>
                              <a:gd name="T9" fmla="*/ 2 h 3"/>
                              <a:gd name="T10" fmla="*/ 1 w 11"/>
                              <a:gd name="T11" fmla="*/ 3 h 3"/>
                              <a:gd name="T12" fmla="*/ 1 w 11"/>
                              <a:gd name="T13" fmla="*/ 3 h 3"/>
                              <a:gd name="T14" fmla="*/ 10 w 11"/>
                              <a:gd name="T15" fmla="*/ 3 h 3"/>
                              <a:gd name="T16" fmla="*/ 10 w 11"/>
                              <a:gd name="T17" fmla="*/ 3 h 3"/>
                              <a:gd name="T18" fmla="*/ 11 w 11"/>
                              <a:gd name="T19" fmla="*/ 2 h 3"/>
                              <a:gd name="T20" fmla="*/ 11 w 11"/>
                              <a:gd name="T21" fmla="*/ 1 h 3"/>
                              <a:gd name="T22" fmla="*/ 10 w 11"/>
                              <a:gd name="T23" fmla="*/ 0 h 3"/>
                              <a:gd name="T24" fmla="*/ 10 w 1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
                                <a:moveTo>
                                  <a:pt x="10" y="0"/>
                                </a:moveTo>
                                <a:cubicBezTo>
                                  <a:pt x="1" y="0"/>
                                  <a:pt x="1" y="0"/>
                                  <a:pt x="1" y="0"/>
                                </a:cubicBezTo>
                                <a:cubicBezTo>
                                  <a:pt x="1" y="0"/>
                                  <a:pt x="1" y="0"/>
                                  <a:pt x="1" y="0"/>
                                </a:cubicBezTo>
                                <a:cubicBezTo>
                                  <a:pt x="0" y="1"/>
                                  <a:pt x="0" y="1"/>
                                  <a:pt x="0" y="1"/>
                                </a:cubicBezTo>
                                <a:cubicBezTo>
                                  <a:pt x="0" y="1"/>
                                  <a:pt x="0" y="2"/>
                                  <a:pt x="0" y="2"/>
                                </a:cubicBezTo>
                                <a:cubicBezTo>
                                  <a:pt x="1" y="3"/>
                                  <a:pt x="1" y="3"/>
                                  <a:pt x="1" y="3"/>
                                </a:cubicBezTo>
                                <a:cubicBezTo>
                                  <a:pt x="1" y="3"/>
                                  <a:pt x="1" y="3"/>
                                  <a:pt x="1" y="3"/>
                                </a:cubicBezTo>
                                <a:cubicBezTo>
                                  <a:pt x="10" y="3"/>
                                  <a:pt x="10" y="3"/>
                                  <a:pt x="10" y="3"/>
                                </a:cubicBezTo>
                                <a:cubicBezTo>
                                  <a:pt x="10" y="3"/>
                                  <a:pt x="10" y="3"/>
                                  <a:pt x="10" y="3"/>
                                </a:cubicBezTo>
                                <a:cubicBezTo>
                                  <a:pt x="11" y="2"/>
                                  <a:pt x="11" y="2"/>
                                  <a:pt x="11" y="2"/>
                                </a:cubicBezTo>
                                <a:cubicBezTo>
                                  <a:pt x="11" y="2"/>
                                  <a:pt x="11" y="1"/>
                                  <a:pt x="11" y="1"/>
                                </a:cubicBezTo>
                                <a:cubicBezTo>
                                  <a:pt x="10" y="0"/>
                                  <a:pt x="10" y="0"/>
                                  <a:pt x="10" y="0"/>
                                </a:cubicBezTo>
                                <a:cubicBezTo>
                                  <a:pt x="10" y="0"/>
                                  <a:pt x="10"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126" name="Freeform 105"/>
                          <p:cNvSpPr>
                            <a:spLocks/>
                          </p:cNvSpPr>
                          <p:nvPr/>
                        </p:nvSpPr>
                        <p:spPr bwMode="auto">
                          <a:xfrm rot="16200000">
                            <a:off x="3886199" y="4754959"/>
                            <a:ext cx="41275" cy="11113"/>
                          </a:xfrm>
                          <a:custGeom>
                            <a:avLst/>
                            <a:gdLst>
                              <a:gd name="T0" fmla="*/ 10 w 11"/>
                              <a:gd name="T1" fmla="*/ 0 h 3"/>
                              <a:gd name="T2" fmla="*/ 1 w 11"/>
                              <a:gd name="T3" fmla="*/ 0 h 3"/>
                              <a:gd name="T4" fmla="*/ 1 w 11"/>
                              <a:gd name="T5" fmla="*/ 0 h 3"/>
                              <a:gd name="T6" fmla="*/ 0 w 11"/>
                              <a:gd name="T7" fmla="*/ 1 h 3"/>
                              <a:gd name="T8" fmla="*/ 0 w 11"/>
                              <a:gd name="T9" fmla="*/ 2 h 3"/>
                              <a:gd name="T10" fmla="*/ 1 w 11"/>
                              <a:gd name="T11" fmla="*/ 3 h 3"/>
                              <a:gd name="T12" fmla="*/ 1 w 11"/>
                              <a:gd name="T13" fmla="*/ 3 h 3"/>
                              <a:gd name="T14" fmla="*/ 10 w 11"/>
                              <a:gd name="T15" fmla="*/ 3 h 3"/>
                              <a:gd name="T16" fmla="*/ 10 w 11"/>
                              <a:gd name="T17" fmla="*/ 3 h 3"/>
                              <a:gd name="T18" fmla="*/ 11 w 11"/>
                              <a:gd name="T19" fmla="*/ 2 h 3"/>
                              <a:gd name="T20" fmla="*/ 11 w 11"/>
                              <a:gd name="T21" fmla="*/ 1 h 3"/>
                              <a:gd name="T22" fmla="*/ 10 w 11"/>
                              <a:gd name="T23" fmla="*/ 0 h 3"/>
                              <a:gd name="T24" fmla="*/ 10 w 1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
                                <a:moveTo>
                                  <a:pt x="10" y="0"/>
                                </a:moveTo>
                                <a:cubicBezTo>
                                  <a:pt x="1" y="0"/>
                                  <a:pt x="1" y="0"/>
                                  <a:pt x="1" y="0"/>
                                </a:cubicBezTo>
                                <a:cubicBezTo>
                                  <a:pt x="1" y="0"/>
                                  <a:pt x="1" y="0"/>
                                  <a:pt x="1" y="0"/>
                                </a:cubicBezTo>
                                <a:cubicBezTo>
                                  <a:pt x="0" y="1"/>
                                  <a:pt x="0" y="1"/>
                                  <a:pt x="0" y="1"/>
                                </a:cubicBezTo>
                                <a:cubicBezTo>
                                  <a:pt x="0" y="1"/>
                                  <a:pt x="0" y="2"/>
                                  <a:pt x="0" y="2"/>
                                </a:cubicBezTo>
                                <a:cubicBezTo>
                                  <a:pt x="1" y="3"/>
                                  <a:pt x="1" y="3"/>
                                  <a:pt x="1" y="3"/>
                                </a:cubicBezTo>
                                <a:cubicBezTo>
                                  <a:pt x="1" y="3"/>
                                  <a:pt x="1" y="3"/>
                                  <a:pt x="1" y="3"/>
                                </a:cubicBezTo>
                                <a:cubicBezTo>
                                  <a:pt x="10" y="3"/>
                                  <a:pt x="10" y="3"/>
                                  <a:pt x="10" y="3"/>
                                </a:cubicBezTo>
                                <a:cubicBezTo>
                                  <a:pt x="10" y="3"/>
                                  <a:pt x="10" y="3"/>
                                  <a:pt x="10" y="3"/>
                                </a:cubicBezTo>
                                <a:cubicBezTo>
                                  <a:pt x="11" y="2"/>
                                  <a:pt x="11" y="2"/>
                                  <a:pt x="11" y="2"/>
                                </a:cubicBezTo>
                                <a:cubicBezTo>
                                  <a:pt x="11" y="2"/>
                                  <a:pt x="11" y="1"/>
                                  <a:pt x="11" y="1"/>
                                </a:cubicBezTo>
                                <a:cubicBezTo>
                                  <a:pt x="10" y="0"/>
                                  <a:pt x="10" y="0"/>
                                  <a:pt x="10" y="0"/>
                                </a:cubicBezTo>
                                <a:cubicBezTo>
                                  <a:pt x="10" y="0"/>
                                  <a:pt x="10"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127" name="Freeform 105"/>
                          <p:cNvSpPr>
                            <a:spLocks/>
                          </p:cNvSpPr>
                          <p:nvPr/>
                        </p:nvSpPr>
                        <p:spPr bwMode="auto">
                          <a:xfrm rot="16200000">
                            <a:off x="3933031" y="4754959"/>
                            <a:ext cx="41275" cy="11113"/>
                          </a:xfrm>
                          <a:custGeom>
                            <a:avLst/>
                            <a:gdLst>
                              <a:gd name="T0" fmla="*/ 10 w 11"/>
                              <a:gd name="T1" fmla="*/ 0 h 3"/>
                              <a:gd name="T2" fmla="*/ 1 w 11"/>
                              <a:gd name="T3" fmla="*/ 0 h 3"/>
                              <a:gd name="T4" fmla="*/ 1 w 11"/>
                              <a:gd name="T5" fmla="*/ 0 h 3"/>
                              <a:gd name="T6" fmla="*/ 0 w 11"/>
                              <a:gd name="T7" fmla="*/ 1 h 3"/>
                              <a:gd name="T8" fmla="*/ 0 w 11"/>
                              <a:gd name="T9" fmla="*/ 2 h 3"/>
                              <a:gd name="T10" fmla="*/ 1 w 11"/>
                              <a:gd name="T11" fmla="*/ 3 h 3"/>
                              <a:gd name="T12" fmla="*/ 1 w 11"/>
                              <a:gd name="T13" fmla="*/ 3 h 3"/>
                              <a:gd name="T14" fmla="*/ 10 w 11"/>
                              <a:gd name="T15" fmla="*/ 3 h 3"/>
                              <a:gd name="T16" fmla="*/ 10 w 11"/>
                              <a:gd name="T17" fmla="*/ 3 h 3"/>
                              <a:gd name="T18" fmla="*/ 11 w 11"/>
                              <a:gd name="T19" fmla="*/ 2 h 3"/>
                              <a:gd name="T20" fmla="*/ 11 w 11"/>
                              <a:gd name="T21" fmla="*/ 1 h 3"/>
                              <a:gd name="T22" fmla="*/ 10 w 11"/>
                              <a:gd name="T23" fmla="*/ 0 h 3"/>
                              <a:gd name="T24" fmla="*/ 10 w 1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
                                <a:moveTo>
                                  <a:pt x="10" y="0"/>
                                </a:moveTo>
                                <a:cubicBezTo>
                                  <a:pt x="1" y="0"/>
                                  <a:pt x="1" y="0"/>
                                  <a:pt x="1" y="0"/>
                                </a:cubicBezTo>
                                <a:cubicBezTo>
                                  <a:pt x="1" y="0"/>
                                  <a:pt x="1" y="0"/>
                                  <a:pt x="1" y="0"/>
                                </a:cubicBezTo>
                                <a:cubicBezTo>
                                  <a:pt x="0" y="1"/>
                                  <a:pt x="0" y="1"/>
                                  <a:pt x="0" y="1"/>
                                </a:cubicBezTo>
                                <a:cubicBezTo>
                                  <a:pt x="0" y="1"/>
                                  <a:pt x="0" y="2"/>
                                  <a:pt x="0" y="2"/>
                                </a:cubicBezTo>
                                <a:cubicBezTo>
                                  <a:pt x="1" y="3"/>
                                  <a:pt x="1" y="3"/>
                                  <a:pt x="1" y="3"/>
                                </a:cubicBezTo>
                                <a:cubicBezTo>
                                  <a:pt x="1" y="3"/>
                                  <a:pt x="1" y="3"/>
                                  <a:pt x="1" y="3"/>
                                </a:cubicBezTo>
                                <a:cubicBezTo>
                                  <a:pt x="10" y="3"/>
                                  <a:pt x="10" y="3"/>
                                  <a:pt x="10" y="3"/>
                                </a:cubicBezTo>
                                <a:cubicBezTo>
                                  <a:pt x="10" y="3"/>
                                  <a:pt x="10" y="3"/>
                                  <a:pt x="10" y="3"/>
                                </a:cubicBezTo>
                                <a:cubicBezTo>
                                  <a:pt x="11" y="2"/>
                                  <a:pt x="11" y="2"/>
                                  <a:pt x="11" y="2"/>
                                </a:cubicBezTo>
                                <a:cubicBezTo>
                                  <a:pt x="11" y="2"/>
                                  <a:pt x="11" y="1"/>
                                  <a:pt x="11" y="1"/>
                                </a:cubicBezTo>
                                <a:cubicBezTo>
                                  <a:pt x="10" y="0"/>
                                  <a:pt x="10" y="0"/>
                                  <a:pt x="10" y="0"/>
                                </a:cubicBezTo>
                                <a:cubicBezTo>
                                  <a:pt x="10" y="0"/>
                                  <a:pt x="10"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grpSp>
                        <p:nvGrpSpPr>
                          <p:cNvPr id="128" name="Group 127"/>
                          <p:cNvGrpSpPr/>
                          <p:nvPr/>
                        </p:nvGrpSpPr>
                        <p:grpSpPr>
                          <a:xfrm rot="10800000">
                            <a:off x="3901280" y="4789398"/>
                            <a:ext cx="57945" cy="54857"/>
                            <a:chOff x="4053680" y="4878696"/>
                            <a:chExt cx="57945" cy="54857"/>
                          </a:xfrm>
                          <a:grpFill/>
                        </p:grpSpPr>
                        <p:sp>
                          <p:nvSpPr>
                            <p:cNvPr id="129" name="Freeform 105"/>
                            <p:cNvSpPr>
                              <a:spLocks/>
                            </p:cNvSpPr>
                            <p:nvPr/>
                          </p:nvSpPr>
                          <p:spPr bwMode="auto">
                            <a:xfrm>
                              <a:off x="4062015" y="4878696"/>
                              <a:ext cx="41275" cy="11113"/>
                            </a:xfrm>
                            <a:custGeom>
                              <a:avLst/>
                              <a:gdLst>
                                <a:gd name="T0" fmla="*/ 10 w 11"/>
                                <a:gd name="T1" fmla="*/ 0 h 3"/>
                                <a:gd name="T2" fmla="*/ 1 w 11"/>
                                <a:gd name="T3" fmla="*/ 0 h 3"/>
                                <a:gd name="T4" fmla="*/ 1 w 11"/>
                                <a:gd name="T5" fmla="*/ 0 h 3"/>
                                <a:gd name="T6" fmla="*/ 0 w 11"/>
                                <a:gd name="T7" fmla="*/ 1 h 3"/>
                                <a:gd name="T8" fmla="*/ 0 w 11"/>
                                <a:gd name="T9" fmla="*/ 2 h 3"/>
                                <a:gd name="T10" fmla="*/ 1 w 11"/>
                                <a:gd name="T11" fmla="*/ 3 h 3"/>
                                <a:gd name="T12" fmla="*/ 1 w 11"/>
                                <a:gd name="T13" fmla="*/ 3 h 3"/>
                                <a:gd name="T14" fmla="*/ 10 w 11"/>
                                <a:gd name="T15" fmla="*/ 3 h 3"/>
                                <a:gd name="T16" fmla="*/ 10 w 11"/>
                                <a:gd name="T17" fmla="*/ 3 h 3"/>
                                <a:gd name="T18" fmla="*/ 11 w 11"/>
                                <a:gd name="T19" fmla="*/ 2 h 3"/>
                                <a:gd name="T20" fmla="*/ 11 w 11"/>
                                <a:gd name="T21" fmla="*/ 1 h 3"/>
                                <a:gd name="T22" fmla="*/ 10 w 11"/>
                                <a:gd name="T23" fmla="*/ 0 h 3"/>
                                <a:gd name="T24" fmla="*/ 10 w 1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
                                  <a:moveTo>
                                    <a:pt x="10" y="0"/>
                                  </a:moveTo>
                                  <a:cubicBezTo>
                                    <a:pt x="1" y="0"/>
                                    <a:pt x="1" y="0"/>
                                    <a:pt x="1" y="0"/>
                                  </a:cubicBezTo>
                                  <a:cubicBezTo>
                                    <a:pt x="1" y="0"/>
                                    <a:pt x="1" y="0"/>
                                    <a:pt x="1" y="0"/>
                                  </a:cubicBezTo>
                                  <a:cubicBezTo>
                                    <a:pt x="0" y="1"/>
                                    <a:pt x="0" y="1"/>
                                    <a:pt x="0" y="1"/>
                                  </a:cubicBezTo>
                                  <a:cubicBezTo>
                                    <a:pt x="0" y="1"/>
                                    <a:pt x="0" y="2"/>
                                    <a:pt x="0" y="2"/>
                                  </a:cubicBezTo>
                                  <a:cubicBezTo>
                                    <a:pt x="1" y="3"/>
                                    <a:pt x="1" y="3"/>
                                    <a:pt x="1" y="3"/>
                                  </a:cubicBezTo>
                                  <a:cubicBezTo>
                                    <a:pt x="1" y="3"/>
                                    <a:pt x="1" y="3"/>
                                    <a:pt x="1" y="3"/>
                                  </a:cubicBezTo>
                                  <a:cubicBezTo>
                                    <a:pt x="10" y="3"/>
                                    <a:pt x="10" y="3"/>
                                    <a:pt x="10" y="3"/>
                                  </a:cubicBezTo>
                                  <a:cubicBezTo>
                                    <a:pt x="10" y="3"/>
                                    <a:pt x="10" y="3"/>
                                    <a:pt x="10" y="3"/>
                                  </a:cubicBezTo>
                                  <a:cubicBezTo>
                                    <a:pt x="11" y="2"/>
                                    <a:pt x="11" y="2"/>
                                    <a:pt x="11" y="2"/>
                                  </a:cubicBezTo>
                                  <a:cubicBezTo>
                                    <a:pt x="11" y="2"/>
                                    <a:pt x="11" y="1"/>
                                    <a:pt x="11" y="1"/>
                                  </a:cubicBezTo>
                                  <a:cubicBezTo>
                                    <a:pt x="10" y="0"/>
                                    <a:pt x="10" y="0"/>
                                    <a:pt x="10" y="0"/>
                                  </a:cubicBezTo>
                                  <a:cubicBezTo>
                                    <a:pt x="10" y="0"/>
                                    <a:pt x="10"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130" name="Freeform 105"/>
                            <p:cNvSpPr>
                              <a:spLocks/>
                            </p:cNvSpPr>
                            <p:nvPr/>
                          </p:nvSpPr>
                          <p:spPr bwMode="auto">
                            <a:xfrm rot="16200000">
                              <a:off x="4038599" y="4907359"/>
                              <a:ext cx="41275" cy="11113"/>
                            </a:xfrm>
                            <a:custGeom>
                              <a:avLst/>
                              <a:gdLst>
                                <a:gd name="T0" fmla="*/ 10 w 11"/>
                                <a:gd name="T1" fmla="*/ 0 h 3"/>
                                <a:gd name="T2" fmla="*/ 1 w 11"/>
                                <a:gd name="T3" fmla="*/ 0 h 3"/>
                                <a:gd name="T4" fmla="*/ 1 w 11"/>
                                <a:gd name="T5" fmla="*/ 0 h 3"/>
                                <a:gd name="T6" fmla="*/ 0 w 11"/>
                                <a:gd name="T7" fmla="*/ 1 h 3"/>
                                <a:gd name="T8" fmla="*/ 0 w 11"/>
                                <a:gd name="T9" fmla="*/ 2 h 3"/>
                                <a:gd name="T10" fmla="*/ 1 w 11"/>
                                <a:gd name="T11" fmla="*/ 3 h 3"/>
                                <a:gd name="T12" fmla="*/ 1 w 11"/>
                                <a:gd name="T13" fmla="*/ 3 h 3"/>
                                <a:gd name="T14" fmla="*/ 10 w 11"/>
                                <a:gd name="T15" fmla="*/ 3 h 3"/>
                                <a:gd name="T16" fmla="*/ 10 w 11"/>
                                <a:gd name="T17" fmla="*/ 3 h 3"/>
                                <a:gd name="T18" fmla="*/ 11 w 11"/>
                                <a:gd name="T19" fmla="*/ 2 h 3"/>
                                <a:gd name="T20" fmla="*/ 11 w 11"/>
                                <a:gd name="T21" fmla="*/ 1 h 3"/>
                                <a:gd name="T22" fmla="*/ 10 w 11"/>
                                <a:gd name="T23" fmla="*/ 0 h 3"/>
                                <a:gd name="T24" fmla="*/ 10 w 1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
                                  <a:moveTo>
                                    <a:pt x="10" y="0"/>
                                  </a:moveTo>
                                  <a:cubicBezTo>
                                    <a:pt x="1" y="0"/>
                                    <a:pt x="1" y="0"/>
                                    <a:pt x="1" y="0"/>
                                  </a:cubicBezTo>
                                  <a:cubicBezTo>
                                    <a:pt x="1" y="0"/>
                                    <a:pt x="1" y="0"/>
                                    <a:pt x="1" y="0"/>
                                  </a:cubicBezTo>
                                  <a:cubicBezTo>
                                    <a:pt x="0" y="1"/>
                                    <a:pt x="0" y="1"/>
                                    <a:pt x="0" y="1"/>
                                  </a:cubicBezTo>
                                  <a:cubicBezTo>
                                    <a:pt x="0" y="1"/>
                                    <a:pt x="0" y="2"/>
                                    <a:pt x="0" y="2"/>
                                  </a:cubicBezTo>
                                  <a:cubicBezTo>
                                    <a:pt x="1" y="3"/>
                                    <a:pt x="1" y="3"/>
                                    <a:pt x="1" y="3"/>
                                  </a:cubicBezTo>
                                  <a:cubicBezTo>
                                    <a:pt x="1" y="3"/>
                                    <a:pt x="1" y="3"/>
                                    <a:pt x="1" y="3"/>
                                  </a:cubicBezTo>
                                  <a:cubicBezTo>
                                    <a:pt x="10" y="3"/>
                                    <a:pt x="10" y="3"/>
                                    <a:pt x="10" y="3"/>
                                  </a:cubicBezTo>
                                  <a:cubicBezTo>
                                    <a:pt x="10" y="3"/>
                                    <a:pt x="10" y="3"/>
                                    <a:pt x="10" y="3"/>
                                  </a:cubicBezTo>
                                  <a:cubicBezTo>
                                    <a:pt x="11" y="2"/>
                                    <a:pt x="11" y="2"/>
                                    <a:pt x="11" y="2"/>
                                  </a:cubicBezTo>
                                  <a:cubicBezTo>
                                    <a:pt x="11" y="2"/>
                                    <a:pt x="11" y="1"/>
                                    <a:pt x="11" y="1"/>
                                  </a:cubicBezTo>
                                  <a:cubicBezTo>
                                    <a:pt x="10" y="0"/>
                                    <a:pt x="10" y="0"/>
                                    <a:pt x="10" y="0"/>
                                  </a:cubicBezTo>
                                  <a:cubicBezTo>
                                    <a:pt x="10" y="0"/>
                                    <a:pt x="10"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131" name="Freeform 105"/>
                            <p:cNvSpPr>
                              <a:spLocks/>
                            </p:cNvSpPr>
                            <p:nvPr/>
                          </p:nvSpPr>
                          <p:spPr bwMode="auto">
                            <a:xfrm rot="16200000">
                              <a:off x="4085431" y="4907359"/>
                              <a:ext cx="41275" cy="11113"/>
                            </a:xfrm>
                            <a:custGeom>
                              <a:avLst/>
                              <a:gdLst>
                                <a:gd name="T0" fmla="*/ 10 w 11"/>
                                <a:gd name="T1" fmla="*/ 0 h 3"/>
                                <a:gd name="T2" fmla="*/ 1 w 11"/>
                                <a:gd name="T3" fmla="*/ 0 h 3"/>
                                <a:gd name="T4" fmla="*/ 1 w 11"/>
                                <a:gd name="T5" fmla="*/ 0 h 3"/>
                                <a:gd name="T6" fmla="*/ 0 w 11"/>
                                <a:gd name="T7" fmla="*/ 1 h 3"/>
                                <a:gd name="T8" fmla="*/ 0 w 11"/>
                                <a:gd name="T9" fmla="*/ 2 h 3"/>
                                <a:gd name="T10" fmla="*/ 1 w 11"/>
                                <a:gd name="T11" fmla="*/ 3 h 3"/>
                                <a:gd name="T12" fmla="*/ 1 w 11"/>
                                <a:gd name="T13" fmla="*/ 3 h 3"/>
                                <a:gd name="T14" fmla="*/ 10 w 11"/>
                                <a:gd name="T15" fmla="*/ 3 h 3"/>
                                <a:gd name="T16" fmla="*/ 10 w 11"/>
                                <a:gd name="T17" fmla="*/ 3 h 3"/>
                                <a:gd name="T18" fmla="*/ 11 w 11"/>
                                <a:gd name="T19" fmla="*/ 2 h 3"/>
                                <a:gd name="T20" fmla="*/ 11 w 11"/>
                                <a:gd name="T21" fmla="*/ 1 h 3"/>
                                <a:gd name="T22" fmla="*/ 10 w 11"/>
                                <a:gd name="T23" fmla="*/ 0 h 3"/>
                                <a:gd name="T24" fmla="*/ 10 w 1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
                                  <a:moveTo>
                                    <a:pt x="10" y="0"/>
                                  </a:moveTo>
                                  <a:cubicBezTo>
                                    <a:pt x="1" y="0"/>
                                    <a:pt x="1" y="0"/>
                                    <a:pt x="1" y="0"/>
                                  </a:cubicBezTo>
                                  <a:cubicBezTo>
                                    <a:pt x="1" y="0"/>
                                    <a:pt x="1" y="0"/>
                                    <a:pt x="1" y="0"/>
                                  </a:cubicBezTo>
                                  <a:cubicBezTo>
                                    <a:pt x="0" y="1"/>
                                    <a:pt x="0" y="1"/>
                                    <a:pt x="0" y="1"/>
                                  </a:cubicBezTo>
                                  <a:cubicBezTo>
                                    <a:pt x="0" y="1"/>
                                    <a:pt x="0" y="2"/>
                                    <a:pt x="0" y="2"/>
                                  </a:cubicBezTo>
                                  <a:cubicBezTo>
                                    <a:pt x="1" y="3"/>
                                    <a:pt x="1" y="3"/>
                                    <a:pt x="1" y="3"/>
                                  </a:cubicBezTo>
                                  <a:cubicBezTo>
                                    <a:pt x="1" y="3"/>
                                    <a:pt x="1" y="3"/>
                                    <a:pt x="1" y="3"/>
                                  </a:cubicBezTo>
                                  <a:cubicBezTo>
                                    <a:pt x="10" y="3"/>
                                    <a:pt x="10" y="3"/>
                                    <a:pt x="10" y="3"/>
                                  </a:cubicBezTo>
                                  <a:cubicBezTo>
                                    <a:pt x="10" y="3"/>
                                    <a:pt x="10" y="3"/>
                                    <a:pt x="10" y="3"/>
                                  </a:cubicBezTo>
                                  <a:cubicBezTo>
                                    <a:pt x="11" y="2"/>
                                    <a:pt x="11" y="2"/>
                                    <a:pt x="11" y="2"/>
                                  </a:cubicBezTo>
                                  <a:cubicBezTo>
                                    <a:pt x="11" y="2"/>
                                    <a:pt x="11" y="1"/>
                                    <a:pt x="11" y="1"/>
                                  </a:cubicBezTo>
                                  <a:cubicBezTo>
                                    <a:pt x="10" y="0"/>
                                    <a:pt x="10" y="0"/>
                                    <a:pt x="10" y="0"/>
                                  </a:cubicBezTo>
                                  <a:cubicBezTo>
                                    <a:pt x="10" y="0"/>
                                    <a:pt x="10"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grpSp>
                    </p:grpSp>
                    <p:grpSp>
                      <p:nvGrpSpPr>
                        <p:cNvPr id="93" name="Group 92"/>
                        <p:cNvGrpSpPr/>
                        <p:nvPr/>
                      </p:nvGrpSpPr>
                      <p:grpSpPr>
                        <a:xfrm>
                          <a:off x="3531154" y="4660017"/>
                          <a:ext cx="57945" cy="117959"/>
                          <a:chOff x="3901280" y="4726296"/>
                          <a:chExt cx="57945" cy="117959"/>
                        </a:xfrm>
                        <a:grpFill/>
                      </p:grpSpPr>
                      <p:sp>
                        <p:nvSpPr>
                          <p:cNvPr id="118" name="Freeform 105"/>
                          <p:cNvSpPr>
                            <a:spLocks/>
                          </p:cNvSpPr>
                          <p:nvPr/>
                        </p:nvSpPr>
                        <p:spPr bwMode="auto">
                          <a:xfrm>
                            <a:off x="3909615" y="4726296"/>
                            <a:ext cx="41275" cy="11113"/>
                          </a:xfrm>
                          <a:custGeom>
                            <a:avLst/>
                            <a:gdLst>
                              <a:gd name="T0" fmla="*/ 10 w 11"/>
                              <a:gd name="T1" fmla="*/ 0 h 3"/>
                              <a:gd name="T2" fmla="*/ 1 w 11"/>
                              <a:gd name="T3" fmla="*/ 0 h 3"/>
                              <a:gd name="T4" fmla="*/ 1 w 11"/>
                              <a:gd name="T5" fmla="*/ 0 h 3"/>
                              <a:gd name="T6" fmla="*/ 0 w 11"/>
                              <a:gd name="T7" fmla="*/ 1 h 3"/>
                              <a:gd name="T8" fmla="*/ 0 w 11"/>
                              <a:gd name="T9" fmla="*/ 2 h 3"/>
                              <a:gd name="T10" fmla="*/ 1 w 11"/>
                              <a:gd name="T11" fmla="*/ 3 h 3"/>
                              <a:gd name="T12" fmla="*/ 1 w 11"/>
                              <a:gd name="T13" fmla="*/ 3 h 3"/>
                              <a:gd name="T14" fmla="*/ 10 w 11"/>
                              <a:gd name="T15" fmla="*/ 3 h 3"/>
                              <a:gd name="T16" fmla="*/ 10 w 11"/>
                              <a:gd name="T17" fmla="*/ 3 h 3"/>
                              <a:gd name="T18" fmla="*/ 11 w 11"/>
                              <a:gd name="T19" fmla="*/ 2 h 3"/>
                              <a:gd name="T20" fmla="*/ 11 w 11"/>
                              <a:gd name="T21" fmla="*/ 1 h 3"/>
                              <a:gd name="T22" fmla="*/ 10 w 11"/>
                              <a:gd name="T23" fmla="*/ 0 h 3"/>
                              <a:gd name="T24" fmla="*/ 10 w 1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
                                <a:moveTo>
                                  <a:pt x="10" y="0"/>
                                </a:moveTo>
                                <a:cubicBezTo>
                                  <a:pt x="1" y="0"/>
                                  <a:pt x="1" y="0"/>
                                  <a:pt x="1" y="0"/>
                                </a:cubicBezTo>
                                <a:cubicBezTo>
                                  <a:pt x="1" y="0"/>
                                  <a:pt x="1" y="0"/>
                                  <a:pt x="1" y="0"/>
                                </a:cubicBezTo>
                                <a:cubicBezTo>
                                  <a:pt x="0" y="1"/>
                                  <a:pt x="0" y="1"/>
                                  <a:pt x="0" y="1"/>
                                </a:cubicBezTo>
                                <a:cubicBezTo>
                                  <a:pt x="0" y="1"/>
                                  <a:pt x="0" y="2"/>
                                  <a:pt x="0" y="2"/>
                                </a:cubicBezTo>
                                <a:cubicBezTo>
                                  <a:pt x="1" y="3"/>
                                  <a:pt x="1" y="3"/>
                                  <a:pt x="1" y="3"/>
                                </a:cubicBezTo>
                                <a:cubicBezTo>
                                  <a:pt x="1" y="3"/>
                                  <a:pt x="1" y="3"/>
                                  <a:pt x="1" y="3"/>
                                </a:cubicBezTo>
                                <a:cubicBezTo>
                                  <a:pt x="10" y="3"/>
                                  <a:pt x="10" y="3"/>
                                  <a:pt x="10" y="3"/>
                                </a:cubicBezTo>
                                <a:cubicBezTo>
                                  <a:pt x="10" y="3"/>
                                  <a:pt x="10" y="3"/>
                                  <a:pt x="10" y="3"/>
                                </a:cubicBezTo>
                                <a:cubicBezTo>
                                  <a:pt x="11" y="2"/>
                                  <a:pt x="11" y="2"/>
                                  <a:pt x="11" y="2"/>
                                </a:cubicBezTo>
                                <a:cubicBezTo>
                                  <a:pt x="11" y="2"/>
                                  <a:pt x="11" y="1"/>
                                  <a:pt x="11" y="1"/>
                                </a:cubicBezTo>
                                <a:cubicBezTo>
                                  <a:pt x="10" y="0"/>
                                  <a:pt x="10" y="0"/>
                                  <a:pt x="10" y="0"/>
                                </a:cubicBezTo>
                                <a:cubicBezTo>
                                  <a:pt x="10" y="0"/>
                                  <a:pt x="10"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119" name="Freeform 105"/>
                          <p:cNvSpPr>
                            <a:spLocks/>
                          </p:cNvSpPr>
                          <p:nvPr/>
                        </p:nvSpPr>
                        <p:spPr bwMode="auto">
                          <a:xfrm rot="16200000">
                            <a:off x="3886199" y="4754959"/>
                            <a:ext cx="41275" cy="11113"/>
                          </a:xfrm>
                          <a:custGeom>
                            <a:avLst/>
                            <a:gdLst>
                              <a:gd name="T0" fmla="*/ 10 w 11"/>
                              <a:gd name="T1" fmla="*/ 0 h 3"/>
                              <a:gd name="T2" fmla="*/ 1 w 11"/>
                              <a:gd name="T3" fmla="*/ 0 h 3"/>
                              <a:gd name="T4" fmla="*/ 1 w 11"/>
                              <a:gd name="T5" fmla="*/ 0 h 3"/>
                              <a:gd name="T6" fmla="*/ 0 w 11"/>
                              <a:gd name="T7" fmla="*/ 1 h 3"/>
                              <a:gd name="T8" fmla="*/ 0 w 11"/>
                              <a:gd name="T9" fmla="*/ 2 h 3"/>
                              <a:gd name="T10" fmla="*/ 1 w 11"/>
                              <a:gd name="T11" fmla="*/ 3 h 3"/>
                              <a:gd name="T12" fmla="*/ 1 w 11"/>
                              <a:gd name="T13" fmla="*/ 3 h 3"/>
                              <a:gd name="T14" fmla="*/ 10 w 11"/>
                              <a:gd name="T15" fmla="*/ 3 h 3"/>
                              <a:gd name="T16" fmla="*/ 10 w 11"/>
                              <a:gd name="T17" fmla="*/ 3 h 3"/>
                              <a:gd name="T18" fmla="*/ 11 w 11"/>
                              <a:gd name="T19" fmla="*/ 2 h 3"/>
                              <a:gd name="T20" fmla="*/ 11 w 11"/>
                              <a:gd name="T21" fmla="*/ 1 h 3"/>
                              <a:gd name="T22" fmla="*/ 10 w 11"/>
                              <a:gd name="T23" fmla="*/ 0 h 3"/>
                              <a:gd name="T24" fmla="*/ 10 w 1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
                                <a:moveTo>
                                  <a:pt x="10" y="0"/>
                                </a:moveTo>
                                <a:cubicBezTo>
                                  <a:pt x="1" y="0"/>
                                  <a:pt x="1" y="0"/>
                                  <a:pt x="1" y="0"/>
                                </a:cubicBezTo>
                                <a:cubicBezTo>
                                  <a:pt x="1" y="0"/>
                                  <a:pt x="1" y="0"/>
                                  <a:pt x="1" y="0"/>
                                </a:cubicBezTo>
                                <a:cubicBezTo>
                                  <a:pt x="0" y="1"/>
                                  <a:pt x="0" y="1"/>
                                  <a:pt x="0" y="1"/>
                                </a:cubicBezTo>
                                <a:cubicBezTo>
                                  <a:pt x="0" y="1"/>
                                  <a:pt x="0" y="2"/>
                                  <a:pt x="0" y="2"/>
                                </a:cubicBezTo>
                                <a:cubicBezTo>
                                  <a:pt x="1" y="3"/>
                                  <a:pt x="1" y="3"/>
                                  <a:pt x="1" y="3"/>
                                </a:cubicBezTo>
                                <a:cubicBezTo>
                                  <a:pt x="1" y="3"/>
                                  <a:pt x="1" y="3"/>
                                  <a:pt x="1" y="3"/>
                                </a:cubicBezTo>
                                <a:cubicBezTo>
                                  <a:pt x="10" y="3"/>
                                  <a:pt x="10" y="3"/>
                                  <a:pt x="10" y="3"/>
                                </a:cubicBezTo>
                                <a:cubicBezTo>
                                  <a:pt x="10" y="3"/>
                                  <a:pt x="10" y="3"/>
                                  <a:pt x="10" y="3"/>
                                </a:cubicBezTo>
                                <a:cubicBezTo>
                                  <a:pt x="11" y="2"/>
                                  <a:pt x="11" y="2"/>
                                  <a:pt x="11" y="2"/>
                                </a:cubicBezTo>
                                <a:cubicBezTo>
                                  <a:pt x="11" y="2"/>
                                  <a:pt x="11" y="1"/>
                                  <a:pt x="11" y="1"/>
                                </a:cubicBezTo>
                                <a:cubicBezTo>
                                  <a:pt x="10" y="0"/>
                                  <a:pt x="10" y="0"/>
                                  <a:pt x="10" y="0"/>
                                </a:cubicBezTo>
                                <a:cubicBezTo>
                                  <a:pt x="10" y="0"/>
                                  <a:pt x="10"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120" name="Freeform 105"/>
                          <p:cNvSpPr>
                            <a:spLocks/>
                          </p:cNvSpPr>
                          <p:nvPr/>
                        </p:nvSpPr>
                        <p:spPr bwMode="auto">
                          <a:xfrm rot="16200000">
                            <a:off x="3933031" y="4754959"/>
                            <a:ext cx="41275" cy="11113"/>
                          </a:xfrm>
                          <a:custGeom>
                            <a:avLst/>
                            <a:gdLst>
                              <a:gd name="T0" fmla="*/ 10 w 11"/>
                              <a:gd name="T1" fmla="*/ 0 h 3"/>
                              <a:gd name="T2" fmla="*/ 1 w 11"/>
                              <a:gd name="T3" fmla="*/ 0 h 3"/>
                              <a:gd name="T4" fmla="*/ 1 w 11"/>
                              <a:gd name="T5" fmla="*/ 0 h 3"/>
                              <a:gd name="T6" fmla="*/ 0 w 11"/>
                              <a:gd name="T7" fmla="*/ 1 h 3"/>
                              <a:gd name="T8" fmla="*/ 0 w 11"/>
                              <a:gd name="T9" fmla="*/ 2 h 3"/>
                              <a:gd name="T10" fmla="*/ 1 w 11"/>
                              <a:gd name="T11" fmla="*/ 3 h 3"/>
                              <a:gd name="T12" fmla="*/ 1 w 11"/>
                              <a:gd name="T13" fmla="*/ 3 h 3"/>
                              <a:gd name="T14" fmla="*/ 10 w 11"/>
                              <a:gd name="T15" fmla="*/ 3 h 3"/>
                              <a:gd name="T16" fmla="*/ 10 w 11"/>
                              <a:gd name="T17" fmla="*/ 3 h 3"/>
                              <a:gd name="T18" fmla="*/ 11 w 11"/>
                              <a:gd name="T19" fmla="*/ 2 h 3"/>
                              <a:gd name="T20" fmla="*/ 11 w 11"/>
                              <a:gd name="T21" fmla="*/ 1 h 3"/>
                              <a:gd name="T22" fmla="*/ 10 w 11"/>
                              <a:gd name="T23" fmla="*/ 0 h 3"/>
                              <a:gd name="T24" fmla="*/ 10 w 1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
                                <a:moveTo>
                                  <a:pt x="10" y="0"/>
                                </a:moveTo>
                                <a:cubicBezTo>
                                  <a:pt x="1" y="0"/>
                                  <a:pt x="1" y="0"/>
                                  <a:pt x="1" y="0"/>
                                </a:cubicBezTo>
                                <a:cubicBezTo>
                                  <a:pt x="1" y="0"/>
                                  <a:pt x="1" y="0"/>
                                  <a:pt x="1" y="0"/>
                                </a:cubicBezTo>
                                <a:cubicBezTo>
                                  <a:pt x="0" y="1"/>
                                  <a:pt x="0" y="1"/>
                                  <a:pt x="0" y="1"/>
                                </a:cubicBezTo>
                                <a:cubicBezTo>
                                  <a:pt x="0" y="1"/>
                                  <a:pt x="0" y="2"/>
                                  <a:pt x="0" y="2"/>
                                </a:cubicBezTo>
                                <a:cubicBezTo>
                                  <a:pt x="1" y="3"/>
                                  <a:pt x="1" y="3"/>
                                  <a:pt x="1" y="3"/>
                                </a:cubicBezTo>
                                <a:cubicBezTo>
                                  <a:pt x="1" y="3"/>
                                  <a:pt x="1" y="3"/>
                                  <a:pt x="1" y="3"/>
                                </a:cubicBezTo>
                                <a:cubicBezTo>
                                  <a:pt x="10" y="3"/>
                                  <a:pt x="10" y="3"/>
                                  <a:pt x="10" y="3"/>
                                </a:cubicBezTo>
                                <a:cubicBezTo>
                                  <a:pt x="10" y="3"/>
                                  <a:pt x="10" y="3"/>
                                  <a:pt x="10" y="3"/>
                                </a:cubicBezTo>
                                <a:cubicBezTo>
                                  <a:pt x="11" y="2"/>
                                  <a:pt x="11" y="2"/>
                                  <a:pt x="11" y="2"/>
                                </a:cubicBezTo>
                                <a:cubicBezTo>
                                  <a:pt x="11" y="2"/>
                                  <a:pt x="11" y="1"/>
                                  <a:pt x="11" y="1"/>
                                </a:cubicBezTo>
                                <a:cubicBezTo>
                                  <a:pt x="10" y="0"/>
                                  <a:pt x="10" y="0"/>
                                  <a:pt x="10" y="0"/>
                                </a:cubicBezTo>
                                <a:cubicBezTo>
                                  <a:pt x="10" y="0"/>
                                  <a:pt x="10"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grpSp>
                        <p:nvGrpSpPr>
                          <p:cNvPr id="121" name="Group 120"/>
                          <p:cNvGrpSpPr/>
                          <p:nvPr/>
                        </p:nvGrpSpPr>
                        <p:grpSpPr>
                          <a:xfrm rot="10800000">
                            <a:off x="3901280" y="4789398"/>
                            <a:ext cx="57945" cy="54857"/>
                            <a:chOff x="4053680" y="4878696"/>
                            <a:chExt cx="57945" cy="54857"/>
                          </a:xfrm>
                          <a:grpFill/>
                        </p:grpSpPr>
                        <p:sp>
                          <p:nvSpPr>
                            <p:cNvPr id="122" name="Freeform 105"/>
                            <p:cNvSpPr>
                              <a:spLocks/>
                            </p:cNvSpPr>
                            <p:nvPr/>
                          </p:nvSpPr>
                          <p:spPr bwMode="auto">
                            <a:xfrm>
                              <a:off x="4062015" y="4878696"/>
                              <a:ext cx="41275" cy="11113"/>
                            </a:xfrm>
                            <a:custGeom>
                              <a:avLst/>
                              <a:gdLst>
                                <a:gd name="T0" fmla="*/ 10 w 11"/>
                                <a:gd name="T1" fmla="*/ 0 h 3"/>
                                <a:gd name="T2" fmla="*/ 1 w 11"/>
                                <a:gd name="T3" fmla="*/ 0 h 3"/>
                                <a:gd name="T4" fmla="*/ 1 w 11"/>
                                <a:gd name="T5" fmla="*/ 0 h 3"/>
                                <a:gd name="T6" fmla="*/ 0 w 11"/>
                                <a:gd name="T7" fmla="*/ 1 h 3"/>
                                <a:gd name="T8" fmla="*/ 0 w 11"/>
                                <a:gd name="T9" fmla="*/ 2 h 3"/>
                                <a:gd name="T10" fmla="*/ 1 w 11"/>
                                <a:gd name="T11" fmla="*/ 3 h 3"/>
                                <a:gd name="T12" fmla="*/ 1 w 11"/>
                                <a:gd name="T13" fmla="*/ 3 h 3"/>
                                <a:gd name="T14" fmla="*/ 10 w 11"/>
                                <a:gd name="T15" fmla="*/ 3 h 3"/>
                                <a:gd name="T16" fmla="*/ 10 w 11"/>
                                <a:gd name="T17" fmla="*/ 3 h 3"/>
                                <a:gd name="T18" fmla="*/ 11 w 11"/>
                                <a:gd name="T19" fmla="*/ 2 h 3"/>
                                <a:gd name="T20" fmla="*/ 11 w 11"/>
                                <a:gd name="T21" fmla="*/ 1 h 3"/>
                                <a:gd name="T22" fmla="*/ 10 w 11"/>
                                <a:gd name="T23" fmla="*/ 0 h 3"/>
                                <a:gd name="T24" fmla="*/ 10 w 1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
                                  <a:moveTo>
                                    <a:pt x="10" y="0"/>
                                  </a:moveTo>
                                  <a:cubicBezTo>
                                    <a:pt x="1" y="0"/>
                                    <a:pt x="1" y="0"/>
                                    <a:pt x="1" y="0"/>
                                  </a:cubicBezTo>
                                  <a:cubicBezTo>
                                    <a:pt x="1" y="0"/>
                                    <a:pt x="1" y="0"/>
                                    <a:pt x="1" y="0"/>
                                  </a:cubicBezTo>
                                  <a:cubicBezTo>
                                    <a:pt x="0" y="1"/>
                                    <a:pt x="0" y="1"/>
                                    <a:pt x="0" y="1"/>
                                  </a:cubicBezTo>
                                  <a:cubicBezTo>
                                    <a:pt x="0" y="1"/>
                                    <a:pt x="0" y="2"/>
                                    <a:pt x="0" y="2"/>
                                  </a:cubicBezTo>
                                  <a:cubicBezTo>
                                    <a:pt x="1" y="3"/>
                                    <a:pt x="1" y="3"/>
                                    <a:pt x="1" y="3"/>
                                  </a:cubicBezTo>
                                  <a:cubicBezTo>
                                    <a:pt x="1" y="3"/>
                                    <a:pt x="1" y="3"/>
                                    <a:pt x="1" y="3"/>
                                  </a:cubicBezTo>
                                  <a:cubicBezTo>
                                    <a:pt x="10" y="3"/>
                                    <a:pt x="10" y="3"/>
                                    <a:pt x="10" y="3"/>
                                  </a:cubicBezTo>
                                  <a:cubicBezTo>
                                    <a:pt x="10" y="3"/>
                                    <a:pt x="10" y="3"/>
                                    <a:pt x="10" y="3"/>
                                  </a:cubicBezTo>
                                  <a:cubicBezTo>
                                    <a:pt x="11" y="2"/>
                                    <a:pt x="11" y="2"/>
                                    <a:pt x="11" y="2"/>
                                  </a:cubicBezTo>
                                  <a:cubicBezTo>
                                    <a:pt x="11" y="2"/>
                                    <a:pt x="11" y="1"/>
                                    <a:pt x="11" y="1"/>
                                  </a:cubicBezTo>
                                  <a:cubicBezTo>
                                    <a:pt x="10" y="0"/>
                                    <a:pt x="10" y="0"/>
                                    <a:pt x="10" y="0"/>
                                  </a:cubicBezTo>
                                  <a:cubicBezTo>
                                    <a:pt x="10" y="0"/>
                                    <a:pt x="10"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123" name="Freeform 105"/>
                            <p:cNvSpPr>
                              <a:spLocks/>
                            </p:cNvSpPr>
                            <p:nvPr/>
                          </p:nvSpPr>
                          <p:spPr bwMode="auto">
                            <a:xfrm rot="16200000">
                              <a:off x="4038599" y="4907359"/>
                              <a:ext cx="41275" cy="11113"/>
                            </a:xfrm>
                            <a:custGeom>
                              <a:avLst/>
                              <a:gdLst>
                                <a:gd name="T0" fmla="*/ 10 w 11"/>
                                <a:gd name="T1" fmla="*/ 0 h 3"/>
                                <a:gd name="T2" fmla="*/ 1 w 11"/>
                                <a:gd name="T3" fmla="*/ 0 h 3"/>
                                <a:gd name="T4" fmla="*/ 1 w 11"/>
                                <a:gd name="T5" fmla="*/ 0 h 3"/>
                                <a:gd name="T6" fmla="*/ 0 w 11"/>
                                <a:gd name="T7" fmla="*/ 1 h 3"/>
                                <a:gd name="T8" fmla="*/ 0 w 11"/>
                                <a:gd name="T9" fmla="*/ 2 h 3"/>
                                <a:gd name="T10" fmla="*/ 1 w 11"/>
                                <a:gd name="T11" fmla="*/ 3 h 3"/>
                                <a:gd name="T12" fmla="*/ 1 w 11"/>
                                <a:gd name="T13" fmla="*/ 3 h 3"/>
                                <a:gd name="T14" fmla="*/ 10 w 11"/>
                                <a:gd name="T15" fmla="*/ 3 h 3"/>
                                <a:gd name="T16" fmla="*/ 10 w 11"/>
                                <a:gd name="T17" fmla="*/ 3 h 3"/>
                                <a:gd name="T18" fmla="*/ 11 w 11"/>
                                <a:gd name="T19" fmla="*/ 2 h 3"/>
                                <a:gd name="T20" fmla="*/ 11 w 11"/>
                                <a:gd name="T21" fmla="*/ 1 h 3"/>
                                <a:gd name="T22" fmla="*/ 10 w 11"/>
                                <a:gd name="T23" fmla="*/ 0 h 3"/>
                                <a:gd name="T24" fmla="*/ 10 w 1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
                                  <a:moveTo>
                                    <a:pt x="10" y="0"/>
                                  </a:moveTo>
                                  <a:cubicBezTo>
                                    <a:pt x="1" y="0"/>
                                    <a:pt x="1" y="0"/>
                                    <a:pt x="1" y="0"/>
                                  </a:cubicBezTo>
                                  <a:cubicBezTo>
                                    <a:pt x="1" y="0"/>
                                    <a:pt x="1" y="0"/>
                                    <a:pt x="1" y="0"/>
                                  </a:cubicBezTo>
                                  <a:cubicBezTo>
                                    <a:pt x="0" y="1"/>
                                    <a:pt x="0" y="1"/>
                                    <a:pt x="0" y="1"/>
                                  </a:cubicBezTo>
                                  <a:cubicBezTo>
                                    <a:pt x="0" y="1"/>
                                    <a:pt x="0" y="2"/>
                                    <a:pt x="0" y="2"/>
                                  </a:cubicBezTo>
                                  <a:cubicBezTo>
                                    <a:pt x="1" y="3"/>
                                    <a:pt x="1" y="3"/>
                                    <a:pt x="1" y="3"/>
                                  </a:cubicBezTo>
                                  <a:cubicBezTo>
                                    <a:pt x="1" y="3"/>
                                    <a:pt x="1" y="3"/>
                                    <a:pt x="1" y="3"/>
                                  </a:cubicBezTo>
                                  <a:cubicBezTo>
                                    <a:pt x="10" y="3"/>
                                    <a:pt x="10" y="3"/>
                                    <a:pt x="10" y="3"/>
                                  </a:cubicBezTo>
                                  <a:cubicBezTo>
                                    <a:pt x="10" y="3"/>
                                    <a:pt x="10" y="3"/>
                                    <a:pt x="10" y="3"/>
                                  </a:cubicBezTo>
                                  <a:cubicBezTo>
                                    <a:pt x="11" y="2"/>
                                    <a:pt x="11" y="2"/>
                                    <a:pt x="11" y="2"/>
                                  </a:cubicBezTo>
                                  <a:cubicBezTo>
                                    <a:pt x="11" y="2"/>
                                    <a:pt x="11" y="1"/>
                                    <a:pt x="11" y="1"/>
                                  </a:cubicBezTo>
                                  <a:cubicBezTo>
                                    <a:pt x="10" y="0"/>
                                    <a:pt x="10" y="0"/>
                                    <a:pt x="10" y="0"/>
                                  </a:cubicBezTo>
                                  <a:cubicBezTo>
                                    <a:pt x="10" y="0"/>
                                    <a:pt x="10"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124" name="Freeform 105"/>
                            <p:cNvSpPr>
                              <a:spLocks/>
                            </p:cNvSpPr>
                            <p:nvPr/>
                          </p:nvSpPr>
                          <p:spPr bwMode="auto">
                            <a:xfrm rot="16200000">
                              <a:off x="4085431" y="4907359"/>
                              <a:ext cx="41275" cy="11113"/>
                            </a:xfrm>
                            <a:custGeom>
                              <a:avLst/>
                              <a:gdLst>
                                <a:gd name="T0" fmla="*/ 10 w 11"/>
                                <a:gd name="T1" fmla="*/ 0 h 3"/>
                                <a:gd name="T2" fmla="*/ 1 w 11"/>
                                <a:gd name="T3" fmla="*/ 0 h 3"/>
                                <a:gd name="T4" fmla="*/ 1 w 11"/>
                                <a:gd name="T5" fmla="*/ 0 h 3"/>
                                <a:gd name="T6" fmla="*/ 0 w 11"/>
                                <a:gd name="T7" fmla="*/ 1 h 3"/>
                                <a:gd name="T8" fmla="*/ 0 w 11"/>
                                <a:gd name="T9" fmla="*/ 2 h 3"/>
                                <a:gd name="T10" fmla="*/ 1 w 11"/>
                                <a:gd name="T11" fmla="*/ 3 h 3"/>
                                <a:gd name="T12" fmla="*/ 1 w 11"/>
                                <a:gd name="T13" fmla="*/ 3 h 3"/>
                                <a:gd name="T14" fmla="*/ 10 w 11"/>
                                <a:gd name="T15" fmla="*/ 3 h 3"/>
                                <a:gd name="T16" fmla="*/ 10 w 11"/>
                                <a:gd name="T17" fmla="*/ 3 h 3"/>
                                <a:gd name="T18" fmla="*/ 11 w 11"/>
                                <a:gd name="T19" fmla="*/ 2 h 3"/>
                                <a:gd name="T20" fmla="*/ 11 w 11"/>
                                <a:gd name="T21" fmla="*/ 1 h 3"/>
                                <a:gd name="T22" fmla="*/ 10 w 11"/>
                                <a:gd name="T23" fmla="*/ 0 h 3"/>
                                <a:gd name="T24" fmla="*/ 10 w 1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
                                  <a:moveTo>
                                    <a:pt x="10" y="0"/>
                                  </a:moveTo>
                                  <a:cubicBezTo>
                                    <a:pt x="1" y="0"/>
                                    <a:pt x="1" y="0"/>
                                    <a:pt x="1" y="0"/>
                                  </a:cubicBezTo>
                                  <a:cubicBezTo>
                                    <a:pt x="1" y="0"/>
                                    <a:pt x="1" y="0"/>
                                    <a:pt x="1" y="0"/>
                                  </a:cubicBezTo>
                                  <a:cubicBezTo>
                                    <a:pt x="0" y="1"/>
                                    <a:pt x="0" y="1"/>
                                    <a:pt x="0" y="1"/>
                                  </a:cubicBezTo>
                                  <a:cubicBezTo>
                                    <a:pt x="0" y="1"/>
                                    <a:pt x="0" y="2"/>
                                    <a:pt x="0" y="2"/>
                                  </a:cubicBezTo>
                                  <a:cubicBezTo>
                                    <a:pt x="1" y="3"/>
                                    <a:pt x="1" y="3"/>
                                    <a:pt x="1" y="3"/>
                                  </a:cubicBezTo>
                                  <a:cubicBezTo>
                                    <a:pt x="1" y="3"/>
                                    <a:pt x="1" y="3"/>
                                    <a:pt x="1" y="3"/>
                                  </a:cubicBezTo>
                                  <a:cubicBezTo>
                                    <a:pt x="10" y="3"/>
                                    <a:pt x="10" y="3"/>
                                    <a:pt x="10" y="3"/>
                                  </a:cubicBezTo>
                                  <a:cubicBezTo>
                                    <a:pt x="10" y="3"/>
                                    <a:pt x="10" y="3"/>
                                    <a:pt x="10" y="3"/>
                                  </a:cubicBezTo>
                                  <a:cubicBezTo>
                                    <a:pt x="11" y="2"/>
                                    <a:pt x="11" y="2"/>
                                    <a:pt x="11" y="2"/>
                                  </a:cubicBezTo>
                                  <a:cubicBezTo>
                                    <a:pt x="11" y="2"/>
                                    <a:pt x="11" y="1"/>
                                    <a:pt x="11" y="1"/>
                                  </a:cubicBezTo>
                                  <a:cubicBezTo>
                                    <a:pt x="10" y="0"/>
                                    <a:pt x="10" y="0"/>
                                    <a:pt x="10" y="0"/>
                                  </a:cubicBezTo>
                                  <a:cubicBezTo>
                                    <a:pt x="10" y="0"/>
                                    <a:pt x="10"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grpSp>
                    </p:grpSp>
                    <p:grpSp>
                      <p:nvGrpSpPr>
                        <p:cNvPr id="94" name="Group 93"/>
                        <p:cNvGrpSpPr/>
                        <p:nvPr/>
                      </p:nvGrpSpPr>
                      <p:grpSpPr>
                        <a:xfrm>
                          <a:off x="3611164" y="4660017"/>
                          <a:ext cx="57945" cy="117959"/>
                          <a:chOff x="3901280" y="4726296"/>
                          <a:chExt cx="57945" cy="117959"/>
                        </a:xfrm>
                        <a:grpFill/>
                      </p:grpSpPr>
                      <p:sp>
                        <p:nvSpPr>
                          <p:cNvPr id="111" name="Freeform 105"/>
                          <p:cNvSpPr>
                            <a:spLocks/>
                          </p:cNvSpPr>
                          <p:nvPr/>
                        </p:nvSpPr>
                        <p:spPr bwMode="auto">
                          <a:xfrm>
                            <a:off x="3909615" y="4726296"/>
                            <a:ext cx="41275" cy="11113"/>
                          </a:xfrm>
                          <a:custGeom>
                            <a:avLst/>
                            <a:gdLst>
                              <a:gd name="T0" fmla="*/ 10 w 11"/>
                              <a:gd name="T1" fmla="*/ 0 h 3"/>
                              <a:gd name="T2" fmla="*/ 1 w 11"/>
                              <a:gd name="T3" fmla="*/ 0 h 3"/>
                              <a:gd name="T4" fmla="*/ 1 w 11"/>
                              <a:gd name="T5" fmla="*/ 0 h 3"/>
                              <a:gd name="T6" fmla="*/ 0 w 11"/>
                              <a:gd name="T7" fmla="*/ 1 h 3"/>
                              <a:gd name="T8" fmla="*/ 0 w 11"/>
                              <a:gd name="T9" fmla="*/ 2 h 3"/>
                              <a:gd name="T10" fmla="*/ 1 w 11"/>
                              <a:gd name="T11" fmla="*/ 3 h 3"/>
                              <a:gd name="T12" fmla="*/ 1 w 11"/>
                              <a:gd name="T13" fmla="*/ 3 h 3"/>
                              <a:gd name="T14" fmla="*/ 10 w 11"/>
                              <a:gd name="T15" fmla="*/ 3 h 3"/>
                              <a:gd name="T16" fmla="*/ 10 w 11"/>
                              <a:gd name="T17" fmla="*/ 3 h 3"/>
                              <a:gd name="T18" fmla="*/ 11 w 11"/>
                              <a:gd name="T19" fmla="*/ 2 h 3"/>
                              <a:gd name="T20" fmla="*/ 11 w 11"/>
                              <a:gd name="T21" fmla="*/ 1 h 3"/>
                              <a:gd name="T22" fmla="*/ 10 w 11"/>
                              <a:gd name="T23" fmla="*/ 0 h 3"/>
                              <a:gd name="T24" fmla="*/ 10 w 1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
                                <a:moveTo>
                                  <a:pt x="10" y="0"/>
                                </a:moveTo>
                                <a:cubicBezTo>
                                  <a:pt x="1" y="0"/>
                                  <a:pt x="1" y="0"/>
                                  <a:pt x="1" y="0"/>
                                </a:cubicBezTo>
                                <a:cubicBezTo>
                                  <a:pt x="1" y="0"/>
                                  <a:pt x="1" y="0"/>
                                  <a:pt x="1" y="0"/>
                                </a:cubicBezTo>
                                <a:cubicBezTo>
                                  <a:pt x="0" y="1"/>
                                  <a:pt x="0" y="1"/>
                                  <a:pt x="0" y="1"/>
                                </a:cubicBezTo>
                                <a:cubicBezTo>
                                  <a:pt x="0" y="1"/>
                                  <a:pt x="0" y="2"/>
                                  <a:pt x="0" y="2"/>
                                </a:cubicBezTo>
                                <a:cubicBezTo>
                                  <a:pt x="1" y="3"/>
                                  <a:pt x="1" y="3"/>
                                  <a:pt x="1" y="3"/>
                                </a:cubicBezTo>
                                <a:cubicBezTo>
                                  <a:pt x="1" y="3"/>
                                  <a:pt x="1" y="3"/>
                                  <a:pt x="1" y="3"/>
                                </a:cubicBezTo>
                                <a:cubicBezTo>
                                  <a:pt x="10" y="3"/>
                                  <a:pt x="10" y="3"/>
                                  <a:pt x="10" y="3"/>
                                </a:cubicBezTo>
                                <a:cubicBezTo>
                                  <a:pt x="10" y="3"/>
                                  <a:pt x="10" y="3"/>
                                  <a:pt x="10" y="3"/>
                                </a:cubicBezTo>
                                <a:cubicBezTo>
                                  <a:pt x="11" y="2"/>
                                  <a:pt x="11" y="2"/>
                                  <a:pt x="11" y="2"/>
                                </a:cubicBezTo>
                                <a:cubicBezTo>
                                  <a:pt x="11" y="2"/>
                                  <a:pt x="11" y="1"/>
                                  <a:pt x="11" y="1"/>
                                </a:cubicBezTo>
                                <a:cubicBezTo>
                                  <a:pt x="10" y="0"/>
                                  <a:pt x="10" y="0"/>
                                  <a:pt x="10" y="0"/>
                                </a:cubicBezTo>
                                <a:cubicBezTo>
                                  <a:pt x="10" y="0"/>
                                  <a:pt x="10"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112" name="Freeform 105"/>
                          <p:cNvSpPr>
                            <a:spLocks/>
                          </p:cNvSpPr>
                          <p:nvPr/>
                        </p:nvSpPr>
                        <p:spPr bwMode="auto">
                          <a:xfrm rot="16200000">
                            <a:off x="3886199" y="4754959"/>
                            <a:ext cx="41275" cy="11113"/>
                          </a:xfrm>
                          <a:custGeom>
                            <a:avLst/>
                            <a:gdLst>
                              <a:gd name="T0" fmla="*/ 10 w 11"/>
                              <a:gd name="T1" fmla="*/ 0 h 3"/>
                              <a:gd name="T2" fmla="*/ 1 w 11"/>
                              <a:gd name="T3" fmla="*/ 0 h 3"/>
                              <a:gd name="T4" fmla="*/ 1 w 11"/>
                              <a:gd name="T5" fmla="*/ 0 h 3"/>
                              <a:gd name="T6" fmla="*/ 0 w 11"/>
                              <a:gd name="T7" fmla="*/ 1 h 3"/>
                              <a:gd name="T8" fmla="*/ 0 w 11"/>
                              <a:gd name="T9" fmla="*/ 2 h 3"/>
                              <a:gd name="T10" fmla="*/ 1 w 11"/>
                              <a:gd name="T11" fmla="*/ 3 h 3"/>
                              <a:gd name="T12" fmla="*/ 1 w 11"/>
                              <a:gd name="T13" fmla="*/ 3 h 3"/>
                              <a:gd name="T14" fmla="*/ 10 w 11"/>
                              <a:gd name="T15" fmla="*/ 3 h 3"/>
                              <a:gd name="T16" fmla="*/ 10 w 11"/>
                              <a:gd name="T17" fmla="*/ 3 h 3"/>
                              <a:gd name="T18" fmla="*/ 11 w 11"/>
                              <a:gd name="T19" fmla="*/ 2 h 3"/>
                              <a:gd name="T20" fmla="*/ 11 w 11"/>
                              <a:gd name="T21" fmla="*/ 1 h 3"/>
                              <a:gd name="T22" fmla="*/ 10 w 11"/>
                              <a:gd name="T23" fmla="*/ 0 h 3"/>
                              <a:gd name="T24" fmla="*/ 10 w 1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
                                <a:moveTo>
                                  <a:pt x="10" y="0"/>
                                </a:moveTo>
                                <a:cubicBezTo>
                                  <a:pt x="1" y="0"/>
                                  <a:pt x="1" y="0"/>
                                  <a:pt x="1" y="0"/>
                                </a:cubicBezTo>
                                <a:cubicBezTo>
                                  <a:pt x="1" y="0"/>
                                  <a:pt x="1" y="0"/>
                                  <a:pt x="1" y="0"/>
                                </a:cubicBezTo>
                                <a:cubicBezTo>
                                  <a:pt x="0" y="1"/>
                                  <a:pt x="0" y="1"/>
                                  <a:pt x="0" y="1"/>
                                </a:cubicBezTo>
                                <a:cubicBezTo>
                                  <a:pt x="0" y="1"/>
                                  <a:pt x="0" y="2"/>
                                  <a:pt x="0" y="2"/>
                                </a:cubicBezTo>
                                <a:cubicBezTo>
                                  <a:pt x="1" y="3"/>
                                  <a:pt x="1" y="3"/>
                                  <a:pt x="1" y="3"/>
                                </a:cubicBezTo>
                                <a:cubicBezTo>
                                  <a:pt x="1" y="3"/>
                                  <a:pt x="1" y="3"/>
                                  <a:pt x="1" y="3"/>
                                </a:cubicBezTo>
                                <a:cubicBezTo>
                                  <a:pt x="10" y="3"/>
                                  <a:pt x="10" y="3"/>
                                  <a:pt x="10" y="3"/>
                                </a:cubicBezTo>
                                <a:cubicBezTo>
                                  <a:pt x="10" y="3"/>
                                  <a:pt x="10" y="3"/>
                                  <a:pt x="10" y="3"/>
                                </a:cubicBezTo>
                                <a:cubicBezTo>
                                  <a:pt x="11" y="2"/>
                                  <a:pt x="11" y="2"/>
                                  <a:pt x="11" y="2"/>
                                </a:cubicBezTo>
                                <a:cubicBezTo>
                                  <a:pt x="11" y="2"/>
                                  <a:pt x="11" y="1"/>
                                  <a:pt x="11" y="1"/>
                                </a:cubicBezTo>
                                <a:cubicBezTo>
                                  <a:pt x="10" y="0"/>
                                  <a:pt x="10" y="0"/>
                                  <a:pt x="10" y="0"/>
                                </a:cubicBezTo>
                                <a:cubicBezTo>
                                  <a:pt x="10" y="0"/>
                                  <a:pt x="10"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113" name="Freeform 105"/>
                          <p:cNvSpPr>
                            <a:spLocks/>
                          </p:cNvSpPr>
                          <p:nvPr/>
                        </p:nvSpPr>
                        <p:spPr bwMode="auto">
                          <a:xfrm rot="16200000">
                            <a:off x="3933031" y="4754959"/>
                            <a:ext cx="41275" cy="11113"/>
                          </a:xfrm>
                          <a:custGeom>
                            <a:avLst/>
                            <a:gdLst>
                              <a:gd name="T0" fmla="*/ 10 w 11"/>
                              <a:gd name="T1" fmla="*/ 0 h 3"/>
                              <a:gd name="T2" fmla="*/ 1 w 11"/>
                              <a:gd name="T3" fmla="*/ 0 h 3"/>
                              <a:gd name="T4" fmla="*/ 1 w 11"/>
                              <a:gd name="T5" fmla="*/ 0 h 3"/>
                              <a:gd name="T6" fmla="*/ 0 w 11"/>
                              <a:gd name="T7" fmla="*/ 1 h 3"/>
                              <a:gd name="T8" fmla="*/ 0 w 11"/>
                              <a:gd name="T9" fmla="*/ 2 h 3"/>
                              <a:gd name="T10" fmla="*/ 1 w 11"/>
                              <a:gd name="T11" fmla="*/ 3 h 3"/>
                              <a:gd name="T12" fmla="*/ 1 w 11"/>
                              <a:gd name="T13" fmla="*/ 3 h 3"/>
                              <a:gd name="T14" fmla="*/ 10 w 11"/>
                              <a:gd name="T15" fmla="*/ 3 h 3"/>
                              <a:gd name="T16" fmla="*/ 10 w 11"/>
                              <a:gd name="T17" fmla="*/ 3 h 3"/>
                              <a:gd name="T18" fmla="*/ 11 w 11"/>
                              <a:gd name="T19" fmla="*/ 2 h 3"/>
                              <a:gd name="T20" fmla="*/ 11 w 11"/>
                              <a:gd name="T21" fmla="*/ 1 h 3"/>
                              <a:gd name="T22" fmla="*/ 10 w 11"/>
                              <a:gd name="T23" fmla="*/ 0 h 3"/>
                              <a:gd name="T24" fmla="*/ 10 w 1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
                                <a:moveTo>
                                  <a:pt x="10" y="0"/>
                                </a:moveTo>
                                <a:cubicBezTo>
                                  <a:pt x="1" y="0"/>
                                  <a:pt x="1" y="0"/>
                                  <a:pt x="1" y="0"/>
                                </a:cubicBezTo>
                                <a:cubicBezTo>
                                  <a:pt x="1" y="0"/>
                                  <a:pt x="1" y="0"/>
                                  <a:pt x="1" y="0"/>
                                </a:cubicBezTo>
                                <a:cubicBezTo>
                                  <a:pt x="0" y="1"/>
                                  <a:pt x="0" y="1"/>
                                  <a:pt x="0" y="1"/>
                                </a:cubicBezTo>
                                <a:cubicBezTo>
                                  <a:pt x="0" y="1"/>
                                  <a:pt x="0" y="2"/>
                                  <a:pt x="0" y="2"/>
                                </a:cubicBezTo>
                                <a:cubicBezTo>
                                  <a:pt x="1" y="3"/>
                                  <a:pt x="1" y="3"/>
                                  <a:pt x="1" y="3"/>
                                </a:cubicBezTo>
                                <a:cubicBezTo>
                                  <a:pt x="1" y="3"/>
                                  <a:pt x="1" y="3"/>
                                  <a:pt x="1" y="3"/>
                                </a:cubicBezTo>
                                <a:cubicBezTo>
                                  <a:pt x="10" y="3"/>
                                  <a:pt x="10" y="3"/>
                                  <a:pt x="10" y="3"/>
                                </a:cubicBezTo>
                                <a:cubicBezTo>
                                  <a:pt x="10" y="3"/>
                                  <a:pt x="10" y="3"/>
                                  <a:pt x="10" y="3"/>
                                </a:cubicBezTo>
                                <a:cubicBezTo>
                                  <a:pt x="11" y="2"/>
                                  <a:pt x="11" y="2"/>
                                  <a:pt x="11" y="2"/>
                                </a:cubicBezTo>
                                <a:cubicBezTo>
                                  <a:pt x="11" y="2"/>
                                  <a:pt x="11" y="1"/>
                                  <a:pt x="11" y="1"/>
                                </a:cubicBezTo>
                                <a:cubicBezTo>
                                  <a:pt x="10" y="0"/>
                                  <a:pt x="10" y="0"/>
                                  <a:pt x="10" y="0"/>
                                </a:cubicBezTo>
                                <a:cubicBezTo>
                                  <a:pt x="10" y="0"/>
                                  <a:pt x="10"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grpSp>
                        <p:nvGrpSpPr>
                          <p:cNvPr id="114" name="Group 113"/>
                          <p:cNvGrpSpPr/>
                          <p:nvPr/>
                        </p:nvGrpSpPr>
                        <p:grpSpPr>
                          <a:xfrm rot="10800000">
                            <a:off x="3901280" y="4789398"/>
                            <a:ext cx="57945" cy="54857"/>
                            <a:chOff x="4053680" y="4878696"/>
                            <a:chExt cx="57945" cy="54857"/>
                          </a:xfrm>
                          <a:grpFill/>
                        </p:grpSpPr>
                        <p:sp>
                          <p:nvSpPr>
                            <p:cNvPr id="115" name="Freeform 105"/>
                            <p:cNvSpPr>
                              <a:spLocks/>
                            </p:cNvSpPr>
                            <p:nvPr/>
                          </p:nvSpPr>
                          <p:spPr bwMode="auto">
                            <a:xfrm>
                              <a:off x="4062015" y="4878696"/>
                              <a:ext cx="41275" cy="11113"/>
                            </a:xfrm>
                            <a:custGeom>
                              <a:avLst/>
                              <a:gdLst>
                                <a:gd name="T0" fmla="*/ 10 w 11"/>
                                <a:gd name="T1" fmla="*/ 0 h 3"/>
                                <a:gd name="T2" fmla="*/ 1 w 11"/>
                                <a:gd name="T3" fmla="*/ 0 h 3"/>
                                <a:gd name="T4" fmla="*/ 1 w 11"/>
                                <a:gd name="T5" fmla="*/ 0 h 3"/>
                                <a:gd name="T6" fmla="*/ 0 w 11"/>
                                <a:gd name="T7" fmla="*/ 1 h 3"/>
                                <a:gd name="T8" fmla="*/ 0 w 11"/>
                                <a:gd name="T9" fmla="*/ 2 h 3"/>
                                <a:gd name="T10" fmla="*/ 1 w 11"/>
                                <a:gd name="T11" fmla="*/ 3 h 3"/>
                                <a:gd name="T12" fmla="*/ 1 w 11"/>
                                <a:gd name="T13" fmla="*/ 3 h 3"/>
                                <a:gd name="T14" fmla="*/ 10 w 11"/>
                                <a:gd name="T15" fmla="*/ 3 h 3"/>
                                <a:gd name="T16" fmla="*/ 10 w 11"/>
                                <a:gd name="T17" fmla="*/ 3 h 3"/>
                                <a:gd name="T18" fmla="*/ 11 w 11"/>
                                <a:gd name="T19" fmla="*/ 2 h 3"/>
                                <a:gd name="T20" fmla="*/ 11 w 11"/>
                                <a:gd name="T21" fmla="*/ 1 h 3"/>
                                <a:gd name="T22" fmla="*/ 10 w 11"/>
                                <a:gd name="T23" fmla="*/ 0 h 3"/>
                                <a:gd name="T24" fmla="*/ 10 w 1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
                                  <a:moveTo>
                                    <a:pt x="10" y="0"/>
                                  </a:moveTo>
                                  <a:cubicBezTo>
                                    <a:pt x="1" y="0"/>
                                    <a:pt x="1" y="0"/>
                                    <a:pt x="1" y="0"/>
                                  </a:cubicBezTo>
                                  <a:cubicBezTo>
                                    <a:pt x="1" y="0"/>
                                    <a:pt x="1" y="0"/>
                                    <a:pt x="1" y="0"/>
                                  </a:cubicBezTo>
                                  <a:cubicBezTo>
                                    <a:pt x="0" y="1"/>
                                    <a:pt x="0" y="1"/>
                                    <a:pt x="0" y="1"/>
                                  </a:cubicBezTo>
                                  <a:cubicBezTo>
                                    <a:pt x="0" y="1"/>
                                    <a:pt x="0" y="2"/>
                                    <a:pt x="0" y="2"/>
                                  </a:cubicBezTo>
                                  <a:cubicBezTo>
                                    <a:pt x="1" y="3"/>
                                    <a:pt x="1" y="3"/>
                                    <a:pt x="1" y="3"/>
                                  </a:cubicBezTo>
                                  <a:cubicBezTo>
                                    <a:pt x="1" y="3"/>
                                    <a:pt x="1" y="3"/>
                                    <a:pt x="1" y="3"/>
                                  </a:cubicBezTo>
                                  <a:cubicBezTo>
                                    <a:pt x="10" y="3"/>
                                    <a:pt x="10" y="3"/>
                                    <a:pt x="10" y="3"/>
                                  </a:cubicBezTo>
                                  <a:cubicBezTo>
                                    <a:pt x="10" y="3"/>
                                    <a:pt x="10" y="3"/>
                                    <a:pt x="10" y="3"/>
                                  </a:cubicBezTo>
                                  <a:cubicBezTo>
                                    <a:pt x="11" y="2"/>
                                    <a:pt x="11" y="2"/>
                                    <a:pt x="11" y="2"/>
                                  </a:cubicBezTo>
                                  <a:cubicBezTo>
                                    <a:pt x="11" y="2"/>
                                    <a:pt x="11" y="1"/>
                                    <a:pt x="11" y="1"/>
                                  </a:cubicBezTo>
                                  <a:cubicBezTo>
                                    <a:pt x="10" y="0"/>
                                    <a:pt x="10" y="0"/>
                                    <a:pt x="10" y="0"/>
                                  </a:cubicBezTo>
                                  <a:cubicBezTo>
                                    <a:pt x="10" y="0"/>
                                    <a:pt x="10"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116" name="Freeform 105"/>
                            <p:cNvSpPr>
                              <a:spLocks/>
                            </p:cNvSpPr>
                            <p:nvPr/>
                          </p:nvSpPr>
                          <p:spPr bwMode="auto">
                            <a:xfrm rot="16200000">
                              <a:off x="4038599" y="4907359"/>
                              <a:ext cx="41275" cy="11113"/>
                            </a:xfrm>
                            <a:custGeom>
                              <a:avLst/>
                              <a:gdLst>
                                <a:gd name="T0" fmla="*/ 10 w 11"/>
                                <a:gd name="T1" fmla="*/ 0 h 3"/>
                                <a:gd name="T2" fmla="*/ 1 w 11"/>
                                <a:gd name="T3" fmla="*/ 0 h 3"/>
                                <a:gd name="T4" fmla="*/ 1 w 11"/>
                                <a:gd name="T5" fmla="*/ 0 h 3"/>
                                <a:gd name="T6" fmla="*/ 0 w 11"/>
                                <a:gd name="T7" fmla="*/ 1 h 3"/>
                                <a:gd name="T8" fmla="*/ 0 w 11"/>
                                <a:gd name="T9" fmla="*/ 2 h 3"/>
                                <a:gd name="T10" fmla="*/ 1 w 11"/>
                                <a:gd name="T11" fmla="*/ 3 h 3"/>
                                <a:gd name="T12" fmla="*/ 1 w 11"/>
                                <a:gd name="T13" fmla="*/ 3 h 3"/>
                                <a:gd name="T14" fmla="*/ 10 w 11"/>
                                <a:gd name="T15" fmla="*/ 3 h 3"/>
                                <a:gd name="T16" fmla="*/ 10 w 11"/>
                                <a:gd name="T17" fmla="*/ 3 h 3"/>
                                <a:gd name="T18" fmla="*/ 11 w 11"/>
                                <a:gd name="T19" fmla="*/ 2 h 3"/>
                                <a:gd name="T20" fmla="*/ 11 w 11"/>
                                <a:gd name="T21" fmla="*/ 1 h 3"/>
                                <a:gd name="T22" fmla="*/ 10 w 11"/>
                                <a:gd name="T23" fmla="*/ 0 h 3"/>
                                <a:gd name="T24" fmla="*/ 10 w 1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
                                  <a:moveTo>
                                    <a:pt x="10" y="0"/>
                                  </a:moveTo>
                                  <a:cubicBezTo>
                                    <a:pt x="1" y="0"/>
                                    <a:pt x="1" y="0"/>
                                    <a:pt x="1" y="0"/>
                                  </a:cubicBezTo>
                                  <a:cubicBezTo>
                                    <a:pt x="1" y="0"/>
                                    <a:pt x="1" y="0"/>
                                    <a:pt x="1" y="0"/>
                                  </a:cubicBezTo>
                                  <a:cubicBezTo>
                                    <a:pt x="0" y="1"/>
                                    <a:pt x="0" y="1"/>
                                    <a:pt x="0" y="1"/>
                                  </a:cubicBezTo>
                                  <a:cubicBezTo>
                                    <a:pt x="0" y="1"/>
                                    <a:pt x="0" y="2"/>
                                    <a:pt x="0" y="2"/>
                                  </a:cubicBezTo>
                                  <a:cubicBezTo>
                                    <a:pt x="1" y="3"/>
                                    <a:pt x="1" y="3"/>
                                    <a:pt x="1" y="3"/>
                                  </a:cubicBezTo>
                                  <a:cubicBezTo>
                                    <a:pt x="1" y="3"/>
                                    <a:pt x="1" y="3"/>
                                    <a:pt x="1" y="3"/>
                                  </a:cubicBezTo>
                                  <a:cubicBezTo>
                                    <a:pt x="10" y="3"/>
                                    <a:pt x="10" y="3"/>
                                    <a:pt x="10" y="3"/>
                                  </a:cubicBezTo>
                                  <a:cubicBezTo>
                                    <a:pt x="10" y="3"/>
                                    <a:pt x="10" y="3"/>
                                    <a:pt x="10" y="3"/>
                                  </a:cubicBezTo>
                                  <a:cubicBezTo>
                                    <a:pt x="11" y="2"/>
                                    <a:pt x="11" y="2"/>
                                    <a:pt x="11" y="2"/>
                                  </a:cubicBezTo>
                                  <a:cubicBezTo>
                                    <a:pt x="11" y="2"/>
                                    <a:pt x="11" y="1"/>
                                    <a:pt x="11" y="1"/>
                                  </a:cubicBezTo>
                                  <a:cubicBezTo>
                                    <a:pt x="10" y="0"/>
                                    <a:pt x="10" y="0"/>
                                    <a:pt x="10" y="0"/>
                                  </a:cubicBezTo>
                                  <a:cubicBezTo>
                                    <a:pt x="10" y="0"/>
                                    <a:pt x="10"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117" name="Freeform 105"/>
                            <p:cNvSpPr>
                              <a:spLocks/>
                            </p:cNvSpPr>
                            <p:nvPr/>
                          </p:nvSpPr>
                          <p:spPr bwMode="auto">
                            <a:xfrm rot="16200000">
                              <a:off x="4085431" y="4907359"/>
                              <a:ext cx="41275" cy="11113"/>
                            </a:xfrm>
                            <a:custGeom>
                              <a:avLst/>
                              <a:gdLst>
                                <a:gd name="T0" fmla="*/ 10 w 11"/>
                                <a:gd name="T1" fmla="*/ 0 h 3"/>
                                <a:gd name="T2" fmla="*/ 1 w 11"/>
                                <a:gd name="T3" fmla="*/ 0 h 3"/>
                                <a:gd name="T4" fmla="*/ 1 w 11"/>
                                <a:gd name="T5" fmla="*/ 0 h 3"/>
                                <a:gd name="T6" fmla="*/ 0 w 11"/>
                                <a:gd name="T7" fmla="*/ 1 h 3"/>
                                <a:gd name="T8" fmla="*/ 0 w 11"/>
                                <a:gd name="T9" fmla="*/ 2 h 3"/>
                                <a:gd name="T10" fmla="*/ 1 w 11"/>
                                <a:gd name="T11" fmla="*/ 3 h 3"/>
                                <a:gd name="T12" fmla="*/ 1 w 11"/>
                                <a:gd name="T13" fmla="*/ 3 h 3"/>
                                <a:gd name="T14" fmla="*/ 10 w 11"/>
                                <a:gd name="T15" fmla="*/ 3 h 3"/>
                                <a:gd name="T16" fmla="*/ 10 w 11"/>
                                <a:gd name="T17" fmla="*/ 3 h 3"/>
                                <a:gd name="T18" fmla="*/ 11 w 11"/>
                                <a:gd name="T19" fmla="*/ 2 h 3"/>
                                <a:gd name="T20" fmla="*/ 11 w 11"/>
                                <a:gd name="T21" fmla="*/ 1 h 3"/>
                                <a:gd name="T22" fmla="*/ 10 w 11"/>
                                <a:gd name="T23" fmla="*/ 0 h 3"/>
                                <a:gd name="T24" fmla="*/ 10 w 1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
                                  <a:moveTo>
                                    <a:pt x="10" y="0"/>
                                  </a:moveTo>
                                  <a:cubicBezTo>
                                    <a:pt x="1" y="0"/>
                                    <a:pt x="1" y="0"/>
                                    <a:pt x="1" y="0"/>
                                  </a:cubicBezTo>
                                  <a:cubicBezTo>
                                    <a:pt x="1" y="0"/>
                                    <a:pt x="1" y="0"/>
                                    <a:pt x="1" y="0"/>
                                  </a:cubicBezTo>
                                  <a:cubicBezTo>
                                    <a:pt x="0" y="1"/>
                                    <a:pt x="0" y="1"/>
                                    <a:pt x="0" y="1"/>
                                  </a:cubicBezTo>
                                  <a:cubicBezTo>
                                    <a:pt x="0" y="1"/>
                                    <a:pt x="0" y="2"/>
                                    <a:pt x="0" y="2"/>
                                  </a:cubicBezTo>
                                  <a:cubicBezTo>
                                    <a:pt x="1" y="3"/>
                                    <a:pt x="1" y="3"/>
                                    <a:pt x="1" y="3"/>
                                  </a:cubicBezTo>
                                  <a:cubicBezTo>
                                    <a:pt x="1" y="3"/>
                                    <a:pt x="1" y="3"/>
                                    <a:pt x="1" y="3"/>
                                  </a:cubicBezTo>
                                  <a:cubicBezTo>
                                    <a:pt x="10" y="3"/>
                                    <a:pt x="10" y="3"/>
                                    <a:pt x="10" y="3"/>
                                  </a:cubicBezTo>
                                  <a:cubicBezTo>
                                    <a:pt x="10" y="3"/>
                                    <a:pt x="10" y="3"/>
                                    <a:pt x="10" y="3"/>
                                  </a:cubicBezTo>
                                  <a:cubicBezTo>
                                    <a:pt x="11" y="2"/>
                                    <a:pt x="11" y="2"/>
                                    <a:pt x="11" y="2"/>
                                  </a:cubicBezTo>
                                  <a:cubicBezTo>
                                    <a:pt x="11" y="2"/>
                                    <a:pt x="11" y="1"/>
                                    <a:pt x="11" y="1"/>
                                  </a:cubicBezTo>
                                  <a:cubicBezTo>
                                    <a:pt x="10" y="0"/>
                                    <a:pt x="10" y="0"/>
                                    <a:pt x="10" y="0"/>
                                  </a:cubicBezTo>
                                  <a:cubicBezTo>
                                    <a:pt x="10" y="0"/>
                                    <a:pt x="10"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grpSp>
                    </p:grpSp>
                    <p:grpSp>
                      <p:nvGrpSpPr>
                        <p:cNvPr id="95" name="Group 94"/>
                        <p:cNvGrpSpPr/>
                        <p:nvPr/>
                      </p:nvGrpSpPr>
                      <p:grpSpPr>
                        <a:xfrm>
                          <a:off x="3691174" y="4660017"/>
                          <a:ext cx="57945" cy="117959"/>
                          <a:chOff x="3901280" y="4726296"/>
                          <a:chExt cx="57945" cy="117959"/>
                        </a:xfrm>
                        <a:grpFill/>
                      </p:grpSpPr>
                      <p:sp>
                        <p:nvSpPr>
                          <p:cNvPr id="104" name="Freeform 105"/>
                          <p:cNvSpPr>
                            <a:spLocks/>
                          </p:cNvSpPr>
                          <p:nvPr/>
                        </p:nvSpPr>
                        <p:spPr bwMode="auto">
                          <a:xfrm>
                            <a:off x="3909615" y="4726296"/>
                            <a:ext cx="41275" cy="11113"/>
                          </a:xfrm>
                          <a:custGeom>
                            <a:avLst/>
                            <a:gdLst>
                              <a:gd name="T0" fmla="*/ 10 w 11"/>
                              <a:gd name="T1" fmla="*/ 0 h 3"/>
                              <a:gd name="T2" fmla="*/ 1 w 11"/>
                              <a:gd name="T3" fmla="*/ 0 h 3"/>
                              <a:gd name="T4" fmla="*/ 1 w 11"/>
                              <a:gd name="T5" fmla="*/ 0 h 3"/>
                              <a:gd name="T6" fmla="*/ 0 w 11"/>
                              <a:gd name="T7" fmla="*/ 1 h 3"/>
                              <a:gd name="T8" fmla="*/ 0 w 11"/>
                              <a:gd name="T9" fmla="*/ 2 h 3"/>
                              <a:gd name="T10" fmla="*/ 1 w 11"/>
                              <a:gd name="T11" fmla="*/ 3 h 3"/>
                              <a:gd name="T12" fmla="*/ 1 w 11"/>
                              <a:gd name="T13" fmla="*/ 3 h 3"/>
                              <a:gd name="T14" fmla="*/ 10 w 11"/>
                              <a:gd name="T15" fmla="*/ 3 h 3"/>
                              <a:gd name="T16" fmla="*/ 10 w 11"/>
                              <a:gd name="T17" fmla="*/ 3 h 3"/>
                              <a:gd name="T18" fmla="*/ 11 w 11"/>
                              <a:gd name="T19" fmla="*/ 2 h 3"/>
                              <a:gd name="T20" fmla="*/ 11 w 11"/>
                              <a:gd name="T21" fmla="*/ 1 h 3"/>
                              <a:gd name="T22" fmla="*/ 10 w 11"/>
                              <a:gd name="T23" fmla="*/ 0 h 3"/>
                              <a:gd name="T24" fmla="*/ 10 w 1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
                                <a:moveTo>
                                  <a:pt x="10" y="0"/>
                                </a:moveTo>
                                <a:cubicBezTo>
                                  <a:pt x="1" y="0"/>
                                  <a:pt x="1" y="0"/>
                                  <a:pt x="1" y="0"/>
                                </a:cubicBezTo>
                                <a:cubicBezTo>
                                  <a:pt x="1" y="0"/>
                                  <a:pt x="1" y="0"/>
                                  <a:pt x="1" y="0"/>
                                </a:cubicBezTo>
                                <a:cubicBezTo>
                                  <a:pt x="0" y="1"/>
                                  <a:pt x="0" y="1"/>
                                  <a:pt x="0" y="1"/>
                                </a:cubicBezTo>
                                <a:cubicBezTo>
                                  <a:pt x="0" y="1"/>
                                  <a:pt x="0" y="2"/>
                                  <a:pt x="0" y="2"/>
                                </a:cubicBezTo>
                                <a:cubicBezTo>
                                  <a:pt x="1" y="3"/>
                                  <a:pt x="1" y="3"/>
                                  <a:pt x="1" y="3"/>
                                </a:cubicBezTo>
                                <a:cubicBezTo>
                                  <a:pt x="1" y="3"/>
                                  <a:pt x="1" y="3"/>
                                  <a:pt x="1" y="3"/>
                                </a:cubicBezTo>
                                <a:cubicBezTo>
                                  <a:pt x="10" y="3"/>
                                  <a:pt x="10" y="3"/>
                                  <a:pt x="10" y="3"/>
                                </a:cubicBezTo>
                                <a:cubicBezTo>
                                  <a:pt x="10" y="3"/>
                                  <a:pt x="10" y="3"/>
                                  <a:pt x="10" y="3"/>
                                </a:cubicBezTo>
                                <a:cubicBezTo>
                                  <a:pt x="11" y="2"/>
                                  <a:pt x="11" y="2"/>
                                  <a:pt x="11" y="2"/>
                                </a:cubicBezTo>
                                <a:cubicBezTo>
                                  <a:pt x="11" y="2"/>
                                  <a:pt x="11" y="1"/>
                                  <a:pt x="11" y="1"/>
                                </a:cubicBezTo>
                                <a:cubicBezTo>
                                  <a:pt x="10" y="0"/>
                                  <a:pt x="10" y="0"/>
                                  <a:pt x="10" y="0"/>
                                </a:cubicBezTo>
                                <a:cubicBezTo>
                                  <a:pt x="10" y="0"/>
                                  <a:pt x="10"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105" name="Freeform 105"/>
                          <p:cNvSpPr>
                            <a:spLocks/>
                          </p:cNvSpPr>
                          <p:nvPr/>
                        </p:nvSpPr>
                        <p:spPr bwMode="auto">
                          <a:xfrm rot="16200000">
                            <a:off x="3886199" y="4754959"/>
                            <a:ext cx="41275" cy="11113"/>
                          </a:xfrm>
                          <a:custGeom>
                            <a:avLst/>
                            <a:gdLst>
                              <a:gd name="T0" fmla="*/ 10 w 11"/>
                              <a:gd name="T1" fmla="*/ 0 h 3"/>
                              <a:gd name="T2" fmla="*/ 1 w 11"/>
                              <a:gd name="T3" fmla="*/ 0 h 3"/>
                              <a:gd name="T4" fmla="*/ 1 w 11"/>
                              <a:gd name="T5" fmla="*/ 0 h 3"/>
                              <a:gd name="T6" fmla="*/ 0 w 11"/>
                              <a:gd name="T7" fmla="*/ 1 h 3"/>
                              <a:gd name="T8" fmla="*/ 0 w 11"/>
                              <a:gd name="T9" fmla="*/ 2 h 3"/>
                              <a:gd name="T10" fmla="*/ 1 w 11"/>
                              <a:gd name="T11" fmla="*/ 3 h 3"/>
                              <a:gd name="T12" fmla="*/ 1 w 11"/>
                              <a:gd name="T13" fmla="*/ 3 h 3"/>
                              <a:gd name="T14" fmla="*/ 10 w 11"/>
                              <a:gd name="T15" fmla="*/ 3 h 3"/>
                              <a:gd name="T16" fmla="*/ 10 w 11"/>
                              <a:gd name="T17" fmla="*/ 3 h 3"/>
                              <a:gd name="T18" fmla="*/ 11 w 11"/>
                              <a:gd name="T19" fmla="*/ 2 h 3"/>
                              <a:gd name="T20" fmla="*/ 11 w 11"/>
                              <a:gd name="T21" fmla="*/ 1 h 3"/>
                              <a:gd name="T22" fmla="*/ 10 w 11"/>
                              <a:gd name="T23" fmla="*/ 0 h 3"/>
                              <a:gd name="T24" fmla="*/ 10 w 1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
                                <a:moveTo>
                                  <a:pt x="10" y="0"/>
                                </a:moveTo>
                                <a:cubicBezTo>
                                  <a:pt x="1" y="0"/>
                                  <a:pt x="1" y="0"/>
                                  <a:pt x="1" y="0"/>
                                </a:cubicBezTo>
                                <a:cubicBezTo>
                                  <a:pt x="1" y="0"/>
                                  <a:pt x="1" y="0"/>
                                  <a:pt x="1" y="0"/>
                                </a:cubicBezTo>
                                <a:cubicBezTo>
                                  <a:pt x="0" y="1"/>
                                  <a:pt x="0" y="1"/>
                                  <a:pt x="0" y="1"/>
                                </a:cubicBezTo>
                                <a:cubicBezTo>
                                  <a:pt x="0" y="1"/>
                                  <a:pt x="0" y="2"/>
                                  <a:pt x="0" y="2"/>
                                </a:cubicBezTo>
                                <a:cubicBezTo>
                                  <a:pt x="1" y="3"/>
                                  <a:pt x="1" y="3"/>
                                  <a:pt x="1" y="3"/>
                                </a:cubicBezTo>
                                <a:cubicBezTo>
                                  <a:pt x="1" y="3"/>
                                  <a:pt x="1" y="3"/>
                                  <a:pt x="1" y="3"/>
                                </a:cubicBezTo>
                                <a:cubicBezTo>
                                  <a:pt x="10" y="3"/>
                                  <a:pt x="10" y="3"/>
                                  <a:pt x="10" y="3"/>
                                </a:cubicBezTo>
                                <a:cubicBezTo>
                                  <a:pt x="10" y="3"/>
                                  <a:pt x="10" y="3"/>
                                  <a:pt x="10" y="3"/>
                                </a:cubicBezTo>
                                <a:cubicBezTo>
                                  <a:pt x="11" y="2"/>
                                  <a:pt x="11" y="2"/>
                                  <a:pt x="11" y="2"/>
                                </a:cubicBezTo>
                                <a:cubicBezTo>
                                  <a:pt x="11" y="2"/>
                                  <a:pt x="11" y="1"/>
                                  <a:pt x="11" y="1"/>
                                </a:cubicBezTo>
                                <a:cubicBezTo>
                                  <a:pt x="10" y="0"/>
                                  <a:pt x="10" y="0"/>
                                  <a:pt x="10" y="0"/>
                                </a:cubicBezTo>
                                <a:cubicBezTo>
                                  <a:pt x="10" y="0"/>
                                  <a:pt x="10"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106" name="Freeform 105"/>
                          <p:cNvSpPr>
                            <a:spLocks/>
                          </p:cNvSpPr>
                          <p:nvPr/>
                        </p:nvSpPr>
                        <p:spPr bwMode="auto">
                          <a:xfrm rot="16200000">
                            <a:off x="3933031" y="4754959"/>
                            <a:ext cx="41275" cy="11113"/>
                          </a:xfrm>
                          <a:custGeom>
                            <a:avLst/>
                            <a:gdLst>
                              <a:gd name="T0" fmla="*/ 10 w 11"/>
                              <a:gd name="T1" fmla="*/ 0 h 3"/>
                              <a:gd name="T2" fmla="*/ 1 w 11"/>
                              <a:gd name="T3" fmla="*/ 0 h 3"/>
                              <a:gd name="T4" fmla="*/ 1 w 11"/>
                              <a:gd name="T5" fmla="*/ 0 h 3"/>
                              <a:gd name="T6" fmla="*/ 0 w 11"/>
                              <a:gd name="T7" fmla="*/ 1 h 3"/>
                              <a:gd name="T8" fmla="*/ 0 w 11"/>
                              <a:gd name="T9" fmla="*/ 2 h 3"/>
                              <a:gd name="T10" fmla="*/ 1 w 11"/>
                              <a:gd name="T11" fmla="*/ 3 h 3"/>
                              <a:gd name="T12" fmla="*/ 1 w 11"/>
                              <a:gd name="T13" fmla="*/ 3 h 3"/>
                              <a:gd name="T14" fmla="*/ 10 w 11"/>
                              <a:gd name="T15" fmla="*/ 3 h 3"/>
                              <a:gd name="T16" fmla="*/ 10 w 11"/>
                              <a:gd name="T17" fmla="*/ 3 h 3"/>
                              <a:gd name="T18" fmla="*/ 11 w 11"/>
                              <a:gd name="T19" fmla="*/ 2 h 3"/>
                              <a:gd name="T20" fmla="*/ 11 w 11"/>
                              <a:gd name="T21" fmla="*/ 1 h 3"/>
                              <a:gd name="T22" fmla="*/ 10 w 11"/>
                              <a:gd name="T23" fmla="*/ 0 h 3"/>
                              <a:gd name="T24" fmla="*/ 10 w 1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
                                <a:moveTo>
                                  <a:pt x="10" y="0"/>
                                </a:moveTo>
                                <a:cubicBezTo>
                                  <a:pt x="1" y="0"/>
                                  <a:pt x="1" y="0"/>
                                  <a:pt x="1" y="0"/>
                                </a:cubicBezTo>
                                <a:cubicBezTo>
                                  <a:pt x="1" y="0"/>
                                  <a:pt x="1" y="0"/>
                                  <a:pt x="1" y="0"/>
                                </a:cubicBezTo>
                                <a:cubicBezTo>
                                  <a:pt x="0" y="1"/>
                                  <a:pt x="0" y="1"/>
                                  <a:pt x="0" y="1"/>
                                </a:cubicBezTo>
                                <a:cubicBezTo>
                                  <a:pt x="0" y="1"/>
                                  <a:pt x="0" y="2"/>
                                  <a:pt x="0" y="2"/>
                                </a:cubicBezTo>
                                <a:cubicBezTo>
                                  <a:pt x="1" y="3"/>
                                  <a:pt x="1" y="3"/>
                                  <a:pt x="1" y="3"/>
                                </a:cubicBezTo>
                                <a:cubicBezTo>
                                  <a:pt x="1" y="3"/>
                                  <a:pt x="1" y="3"/>
                                  <a:pt x="1" y="3"/>
                                </a:cubicBezTo>
                                <a:cubicBezTo>
                                  <a:pt x="10" y="3"/>
                                  <a:pt x="10" y="3"/>
                                  <a:pt x="10" y="3"/>
                                </a:cubicBezTo>
                                <a:cubicBezTo>
                                  <a:pt x="10" y="3"/>
                                  <a:pt x="10" y="3"/>
                                  <a:pt x="10" y="3"/>
                                </a:cubicBezTo>
                                <a:cubicBezTo>
                                  <a:pt x="11" y="2"/>
                                  <a:pt x="11" y="2"/>
                                  <a:pt x="11" y="2"/>
                                </a:cubicBezTo>
                                <a:cubicBezTo>
                                  <a:pt x="11" y="2"/>
                                  <a:pt x="11" y="1"/>
                                  <a:pt x="11" y="1"/>
                                </a:cubicBezTo>
                                <a:cubicBezTo>
                                  <a:pt x="10" y="0"/>
                                  <a:pt x="10" y="0"/>
                                  <a:pt x="10" y="0"/>
                                </a:cubicBezTo>
                                <a:cubicBezTo>
                                  <a:pt x="10" y="0"/>
                                  <a:pt x="10"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grpSp>
                        <p:nvGrpSpPr>
                          <p:cNvPr id="107" name="Group 106"/>
                          <p:cNvGrpSpPr/>
                          <p:nvPr/>
                        </p:nvGrpSpPr>
                        <p:grpSpPr>
                          <a:xfrm rot="10800000">
                            <a:off x="3901280" y="4789398"/>
                            <a:ext cx="57945" cy="54857"/>
                            <a:chOff x="4053680" y="4878696"/>
                            <a:chExt cx="57945" cy="54857"/>
                          </a:xfrm>
                          <a:grpFill/>
                        </p:grpSpPr>
                        <p:sp>
                          <p:nvSpPr>
                            <p:cNvPr id="108" name="Freeform 105"/>
                            <p:cNvSpPr>
                              <a:spLocks/>
                            </p:cNvSpPr>
                            <p:nvPr/>
                          </p:nvSpPr>
                          <p:spPr bwMode="auto">
                            <a:xfrm>
                              <a:off x="4062015" y="4878696"/>
                              <a:ext cx="41275" cy="11113"/>
                            </a:xfrm>
                            <a:custGeom>
                              <a:avLst/>
                              <a:gdLst>
                                <a:gd name="T0" fmla="*/ 10 w 11"/>
                                <a:gd name="T1" fmla="*/ 0 h 3"/>
                                <a:gd name="T2" fmla="*/ 1 w 11"/>
                                <a:gd name="T3" fmla="*/ 0 h 3"/>
                                <a:gd name="T4" fmla="*/ 1 w 11"/>
                                <a:gd name="T5" fmla="*/ 0 h 3"/>
                                <a:gd name="T6" fmla="*/ 0 w 11"/>
                                <a:gd name="T7" fmla="*/ 1 h 3"/>
                                <a:gd name="T8" fmla="*/ 0 w 11"/>
                                <a:gd name="T9" fmla="*/ 2 h 3"/>
                                <a:gd name="T10" fmla="*/ 1 w 11"/>
                                <a:gd name="T11" fmla="*/ 3 h 3"/>
                                <a:gd name="T12" fmla="*/ 1 w 11"/>
                                <a:gd name="T13" fmla="*/ 3 h 3"/>
                                <a:gd name="T14" fmla="*/ 10 w 11"/>
                                <a:gd name="T15" fmla="*/ 3 h 3"/>
                                <a:gd name="T16" fmla="*/ 10 w 11"/>
                                <a:gd name="T17" fmla="*/ 3 h 3"/>
                                <a:gd name="T18" fmla="*/ 11 w 11"/>
                                <a:gd name="T19" fmla="*/ 2 h 3"/>
                                <a:gd name="T20" fmla="*/ 11 w 11"/>
                                <a:gd name="T21" fmla="*/ 1 h 3"/>
                                <a:gd name="T22" fmla="*/ 10 w 11"/>
                                <a:gd name="T23" fmla="*/ 0 h 3"/>
                                <a:gd name="T24" fmla="*/ 10 w 1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
                                  <a:moveTo>
                                    <a:pt x="10" y="0"/>
                                  </a:moveTo>
                                  <a:cubicBezTo>
                                    <a:pt x="1" y="0"/>
                                    <a:pt x="1" y="0"/>
                                    <a:pt x="1" y="0"/>
                                  </a:cubicBezTo>
                                  <a:cubicBezTo>
                                    <a:pt x="1" y="0"/>
                                    <a:pt x="1" y="0"/>
                                    <a:pt x="1" y="0"/>
                                  </a:cubicBezTo>
                                  <a:cubicBezTo>
                                    <a:pt x="0" y="1"/>
                                    <a:pt x="0" y="1"/>
                                    <a:pt x="0" y="1"/>
                                  </a:cubicBezTo>
                                  <a:cubicBezTo>
                                    <a:pt x="0" y="1"/>
                                    <a:pt x="0" y="2"/>
                                    <a:pt x="0" y="2"/>
                                  </a:cubicBezTo>
                                  <a:cubicBezTo>
                                    <a:pt x="1" y="3"/>
                                    <a:pt x="1" y="3"/>
                                    <a:pt x="1" y="3"/>
                                  </a:cubicBezTo>
                                  <a:cubicBezTo>
                                    <a:pt x="1" y="3"/>
                                    <a:pt x="1" y="3"/>
                                    <a:pt x="1" y="3"/>
                                  </a:cubicBezTo>
                                  <a:cubicBezTo>
                                    <a:pt x="10" y="3"/>
                                    <a:pt x="10" y="3"/>
                                    <a:pt x="10" y="3"/>
                                  </a:cubicBezTo>
                                  <a:cubicBezTo>
                                    <a:pt x="10" y="3"/>
                                    <a:pt x="10" y="3"/>
                                    <a:pt x="10" y="3"/>
                                  </a:cubicBezTo>
                                  <a:cubicBezTo>
                                    <a:pt x="11" y="2"/>
                                    <a:pt x="11" y="2"/>
                                    <a:pt x="11" y="2"/>
                                  </a:cubicBezTo>
                                  <a:cubicBezTo>
                                    <a:pt x="11" y="2"/>
                                    <a:pt x="11" y="1"/>
                                    <a:pt x="11" y="1"/>
                                  </a:cubicBezTo>
                                  <a:cubicBezTo>
                                    <a:pt x="10" y="0"/>
                                    <a:pt x="10" y="0"/>
                                    <a:pt x="10" y="0"/>
                                  </a:cubicBezTo>
                                  <a:cubicBezTo>
                                    <a:pt x="10" y="0"/>
                                    <a:pt x="10"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109" name="Freeform 105"/>
                            <p:cNvSpPr>
                              <a:spLocks/>
                            </p:cNvSpPr>
                            <p:nvPr/>
                          </p:nvSpPr>
                          <p:spPr bwMode="auto">
                            <a:xfrm rot="16200000">
                              <a:off x="4038599" y="4907359"/>
                              <a:ext cx="41275" cy="11113"/>
                            </a:xfrm>
                            <a:custGeom>
                              <a:avLst/>
                              <a:gdLst>
                                <a:gd name="T0" fmla="*/ 10 w 11"/>
                                <a:gd name="T1" fmla="*/ 0 h 3"/>
                                <a:gd name="T2" fmla="*/ 1 w 11"/>
                                <a:gd name="T3" fmla="*/ 0 h 3"/>
                                <a:gd name="T4" fmla="*/ 1 w 11"/>
                                <a:gd name="T5" fmla="*/ 0 h 3"/>
                                <a:gd name="T6" fmla="*/ 0 w 11"/>
                                <a:gd name="T7" fmla="*/ 1 h 3"/>
                                <a:gd name="T8" fmla="*/ 0 w 11"/>
                                <a:gd name="T9" fmla="*/ 2 h 3"/>
                                <a:gd name="T10" fmla="*/ 1 w 11"/>
                                <a:gd name="T11" fmla="*/ 3 h 3"/>
                                <a:gd name="T12" fmla="*/ 1 w 11"/>
                                <a:gd name="T13" fmla="*/ 3 h 3"/>
                                <a:gd name="T14" fmla="*/ 10 w 11"/>
                                <a:gd name="T15" fmla="*/ 3 h 3"/>
                                <a:gd name="T16" fmla="*/ 10 w 11"/>
                                <a:gd name="T17" fmla="*/ 3 h 3"/>
                                <a:gd name="T18" fmla="*/ 11 w 11"/>
                                <a:gd name="T19" fmla="*/ 2 h 3"/>
                                <a:gd name="T20" fmla="*/ 11 w 11"/>
                                <a:gd name="T21" fmla="*/ 1 h 3"/>
                                <a:gd name="T22" fmla="*/ 10 w 11"/>
                                <a:gd name="T23" fmla="*/ 0 h 3"/>
                                <a:gd name="T24" fmla="*/ 10 w 1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
                                  <a:moveTo>
                                    <a:pt x="10" y="0"/>
                                  </a:moveTo>
                                  <a:cubicBezTo>
                                    <a:pt x="1" y="0"/>
                                    <a:pt x="1" y="0"/>
                                    <a:pt x="1" y="0"/>
                                  </a:cubicBezTo>
                                  <a:cubicBezTo>
                                    <a:pt x="1" y="0"/>
                                    <a:pt x="1" y="0"/>
                                    <a:pt x="1" y="0"/>
                                  </a:cubicBezTo>
                                  <a:cubicBezTo>
                                    <a:pt x="0" y="1"/>
                                    <a:pt x="0" y="1"/>
                                    <a:pt x="0" y="1"/>
                                  </a:cubicBezTo>
                                  <a:cubicBezTo>
                                    <a:pt x="0" y="1"/>
                                    <a:pt x="0" y="2"/>
                                    <a:pt x="0" y="2"/>
                                  </a:cubicBezTo>
                                  <a:cubicBezTo>
                                    <a:pt x="1" y="3"/>
                                    <a:pt x="1" y="3"/>
                                    <a:pt x="1" y="3"/>
                                  </a:cubicBezTo>
                                  <a:cubicBezTo>
                                    <a:pt x="1" y="3"/>
                                    <a:pt x="1" y="3"/>
                                    <a:pt x="1" y="3"/>
                                  </a:cubicBezTo>
                                  <a:cubicBezTo>
                                    <a:pt x="10" y="3"/>
                                    <a:pt x="10" y="3"/>
                                    <a:pt x="10" y="3"/>
                                  </a:cubicBezTo>
                                  <a:cubicBezTo>
                                    <a:pt x="10" y="3"/>
                                    <a:pt x="10" y="3"/>
                                    <a:pt x="10" y="3"/>
                                  </a:cubicBezTo>
                                  <a:cubicBezTo>
                                    <a:pt x="11" y="2"/>
                                    <a:pt x="11" y="2"/>
                                    <a:pt x="11" y="2"/>
                                  </a:cubicBezTo>
                                  <a:cubicBezTo>
                                    <a:pt x="11" y="2"/>
                                    <a:pt x="11" y="1"/>
                                    <a:pt x="11" y="1"/>
                                  </a:cubicBezTo>
                                  <a:cubicBezTo>
                                    <a:pt x="10" y="0"/>
                                    <a:pt x="10" y="0"/>
                                    <a:pt x="10" y="0"/>
                                  </a:cubicBezTo>
                                  <a:cubicBezTo>
                                    <a:pt x="10" y="0"/>
                                    <a:pt x="10"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110" name="Freeform 105"/>
                            <p:cNvSpPr>
                              <a:spLocks/>
                            </p:cNvSpPr>
                            <p:nvPr/>
                          </p:nvSpPr>
                          <p:spPr bwMode="auto">
                            <a:xfrm rot="16200000">
                              <a:off x="4085431" y="4907359"/>
                              <a:ext cx="41275" cy="11113"/>
                            </a:xfrm>
                            <a:custGeom>
                              <a:avLst/>
                              <a:gdLst>
                                <a:gd name="T0" fmla="*/ 10 w 11"/>
                                <a:gd name="T1" fmla="*/ 0 h 3"/>
                                <a:gd name="T2" fmla="*/ 1 w 11"/>
                                <a:gd name="T3" fmla="*/ 0 h 3"/>
                                <a:gd name="T4" fmla="*/ 1 w 11"/>
                                <a:gd name="T5" fmla="*/ 0 h 3"/>
                                <a:gd name="T6" fmla="*/ 0 w 11"/>
                                <a:gd name="T7" fmla="*/ 1 h 3"/>
                                <a:gd name="T8" fmla="*/ 0 w 11"/>
                                <a:gd name="T9" fmla="*/ 2 h 3"/>
                                <a:gd name="T10" fmla="*/ 1 w 11"/>
                                <a:gd name="T11" fmla="*/ 3 h 3"/>
                                <a:gd name="T12" fmla="*/ 1 w 11"/>
                                <a:gd name="T13" fmla="*/ 3 h 3"/>
                                <a:gd name="T14" fmla="*/ 10 w 11"/>
                                <a:gd name="T15" fmla="*/ 3 h 3"/>
                                <a:gd name="T16" fmla="*/ 10 w 11"/>
                                <a:gd name="T17" fmla="*/ 3 h 3"/>
                                <a:gd name="T18" fmla="*/ 11 w 11"/>
                                <a:gd name="T19" fmla="*/ 2 h 3"/>
                                <a:gd name="T20" fmla="*/ 11 w 11"/>
                                <a:gd name="T21" fmla="*/ 1 h 3"/>
                                <a:gd name="T22" fmla="*/ 10 w 11"/>
                                <a:gd name="T23" fmla="*/ 0 h 3"/>
                                <a:gd name="T24" fmla="*/ 10 w 1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
                                  <a:moveTo>
                                    <a:pt x="10" y="0"/>
                                  </a:moveTo>
                                  <a:cubicBezTo>
                                    <a:pt x="1" y="0"/>
                                    <a:pt x="1" y="0"/>
                                    <a:pt x="1" y="0"/>
                                  </a:cubicBezTo>
                                  <a:cubicBezTo>
                                    <a:pt x="1" y="0"/>
                                    <a:pt x="1" y="0"/>
                                    <a:pt x="1" y="0"/>
                                  </a:cubicBezTo>
                                  <a:cubicBezTo>
                                    <a:pt x="0" y="1"/>
                                    <a:pt x="0" y="1"/>
                                    <a:pt x="0" y="1"/>
                                  </a:cubicBezTo>
                                  <a:cubicBezTo>
                                    <a:pt x="0" y="1"/>
                                    <a:pt x="0" y="2"/>
                                    <a:pt x="0" y="2"/>
                                  </a:cubicBezTo>
                                  <a:cubicBezTo>
                                    <a:pt x="1" y="3"/>
                                    <a:pt x="1" y="3"/>
                                    <a:pt x="1" y="3"/>
                                  </a:cubicBezTo>
                                  <a:cubicBezTo>
                                    <a:pt x="1" y="3"/>
                                    <a:pt x="1" y="3"/>
                                    <a:pt x="1" y="3"/>
                                  </a:cubicBezTo>
                                  <a:cubicBezTo>
                                    <a:pt x="10" y="3"/>
                                    <a:pt x="10" y="3"/>
                                    <a:pt x="10" y="3"/>
                                  </a:cubicBezTo>
                                  <a:cubicBezTo>
                                    <a:pt x="10" y="3"/>
                                    <a:pt x="10" y="3"/>
                                    <a:pt x="10" y="3"/>
                                  </a:cubicBezTo>
                                  <a:cubicBezTo>
                                    <a:pt x="11" y="2"/>
                                    <a:pt x="11" y="2"/>
                                    <a:pt x="11" y="2"/>
                                  </a:cubicBezTo>
                                  <a:cubicBezTo>
                                    <a:pt x="11" y="2"/>
                                    <a:pt x="11" y="1"/>
                                    <a:pt x="11" y="1"/>
                                  </a:cubicBezTo>
                                  <a:cubicBezTo>
                                    <a:pt x="10" y="0"/>
                                    <a:pt x="10" y="0"/>
                                    <a:pt x="10" y="0"/>
                                  </a:cubicBezTo>
                                  <a:cubicBezTo>
                                    <a:pt x="10" y="0"/>
                                    <a:pt x="10"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grpSp>
                    </p:grpSp>
                    <p:grpSp>
                      <p:nvGrpSpPr>
                        <p:cNvPr id="96" name="Group 95"/>
                        <p:cNvGrpSpPr/>
                        <p:nvPr/>
                      </p:nvGrpSpPr>
                      <p:grpSpPr>
                        <a:xfrm>
                          <a:off x="3771184" y="4660017"/>
                          <a:ext cx="57945" cy="117959"/>
                          <a:chOff x="3901280" y="4726296"/>
                          <a:chExt cx="57945" cy="117959"/>
                        </a:xfrm>
                        <a:grpFill/>
                      </p:grpSpPr>
                      <p:sp>
                        <p:nvSpPr>
                          <p:cNvPr id="97" name="Freeform 105"/>
                          <p:cNvSpPr>
                            <a:spLocks/>
                          </p:cNvSpPr>
                          <p:nvPr/>
                        </p:nvSpPr>
                        <p:spPr bwMode="auto">
                          <a:xfrm>
                            <a:off x="3909615" y="4726296"/>
                            <a:ext cx="41275" cy="11113"/>
                          </a:xfrm>
                          <a:custGeom>
                            <a:avLst/>
                            <a:gdLst>
                              <a:gd name="T0" fmla="*/ 10 w 11"/>
                              <a:gd name="T1" fmla="*/ 0 h 3"/>
                              <a:gd name="T2" fmla="*/ 1 w 11"/>
                              <a:gd name="T3" fmla="*/ 0 h 3"/>
                              <a:gd name="T4" fmla="*/ 1 w 11"/>
                              <a:gd name="T5" fmla="*/ 0 h 3"/>
                              <a:gd name="T6" fmla="*/ 0 w 11"/>
                              <a:gd name="T7" fmla="*/ 1 h 3"/>
                              <a:gd name="T8" fmla="*/ 0 w 11"/>
                              <a:gd name="T9" fmla="*/ 2 h 3"/>
                              <a:gd name="T10" fmla="*/ 1 w 11"/>
                              <a:gd name="T11" fmla="*/ 3 h 3"/>
                              <a:gd name="T12" fmla="*/ 1 w 11"/>
                              <a:gd name="T13" fmla="*/ 3 h 3"/>
                              <a:gd name="T14" fmla="*/ 10 w 11"/>
                              <a:gd name="T15" fmla="*/ 3 h 3"/>
                              <a:gd name="T16" fmla="*/ 10 w 11"/>
                              <a:gd name="T17" fmla="*/ 3 h 3"/>
                              <a:gd name="T18" fmla="*/ 11 w 11"/>
                              <a:gd name="T19" fmla="*/ 2 h 3"/>
                              <a:gd name="T20" fmla="*/ 11 w 11"/>
                              <a:gd name="T21" fmla="*/ 1 h 3"/>
                              <a:gd name="T22" fmla="*/ 10 w 11"/>
                              <a:gd name="T23" fmla="*/ 0 h 3"/>
                              <a:gd name="T24" fmla="*/ 10 w 1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
                                <a:moveTo>
                                  <a:pt x="10" y="0"/>
                                </a:moveTo>
                                <a:cubicBezTo>
                                  <a:pt x="1" y="0"/>
                                  <a:pt x="1" y="0"/>
                                  <a:pt x="1" y="0"/>
                                </a:cubicBezTo>
                                <a:cubicBezTo>
                                  <a:pt x="1" y="0"/>
                                  <a:pt x="1" y="0"/>
                                  <a:pt x="1" y="0"/>
                                </a:cubicBezTo>
                                <a:cubicBezTo>
                                  <a:pt x="0" y="1"/>
                                  <a:pt x="0" y="1"/>
                                  <a:pt x="0" y="1"/>
                                </a:cubicBezTo>
                                <a:cubicBezTo>
                                  <a:pt x="0" y="1"/>
                                  <a:pt x="0" y="2"/>
                                  <a:pt x="0" y="2"/>
                                </a:cubicBezTo>
                                <a:cubicBezTo>
                                  <a:pt x="1" y="3"/>
                                  <a:pt x="1" y="3"/>
                                  <a:pt x="1" y="3"/>
                                </a:cubicBezTo>
                                <a:cubicBezTo>
                                  <a:pt x="1" y="3"/>
                                  <a:pt x="1" y="3"/>
                                  <a:pt x="1" y="3"/>
                                </a:cubicBezTo>
                                <a:cubicBezTo>
                                  <a:pt x="10" y="3"/>
                                  <a:pt x="10" y="3"/>
                                  <a:pt x="10" y="3"/>
                                </a:cubicBezTo>
                                <a:cubicBezTo>
                                  <a:pt x="10" y="3"/>
                                  <a:pt x="10" y="3"/>
                                  <a:pt x="10" y="3"/>
                                </a:cubicBezTo>
                                <a:cubicBezTo>
                                  <a:pt x="11" y="2"/>
                                  <a:pt x="11" y="2"/>
                                  <a:pt x="11" y="2"/>
                                </a:cubicBezTo>
                                <a:cubicBezTo>
                                  <a:pt x="11" y="2"/>
                                  <a:pt x="11" y="1"/>
                                  <a:pt x="11" y="1"/>
                                </a:cubicBezTo>
                                <a:cubicBezTo>
                                  <a:pt x="10" y="0"/>
                                  <a:pt x="10" y="0"/>
                                  <a:pt x="10" y="0"/>
                                </a:cubicBezTo>
                                <a:cubicBezTo>
                                  <a:pt x="10" y="0"/>
                                  <a:pt x="10"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98" name="Freeform 105"/>
                          <p:cNvSpPr>
                            <a:spLocks/>
                          </p:cNvSpPr>
                          <p:nvPr/>
                        </p:nvSpPr>
                        <p:spPr bwMode="auto">
                          <a:xfrm rot="16200000">
                            <a:off x="3886199" y="4754959"/>
                            <a:ext cx="41275" cy="11113"/>
                          </a:xfrm>
                          <a:custGeom>
                            <a:avLst/>
                            <a:gdLst>
                              <a:gd name="T0" fmla="*/ 10 w 11"/>
                              <a:gd name="T1" fmla="*/ 0 h 3"/>
                              <a:gd name="T2" fmla="*/ 1 w 11"/>
                              <a:gd name="T3" fmla="*/ 0 h 3"/>
                              <a:gd name="T4" fmla="*/ 1 w 11"/>
                              <a:gd name="T5" fmla="*/ 0 h 3"/>
                              <a:gd name="T6" fmla="*/ 0 w 11"/>
                              <a:gd name="T7" fmla="*/ 1 h 3"/>
                              <a:gd name="T8" fmla="*/ 0 w 11"/>
                              <a:gd name="T9" fmla="*/ 2 h 3"/>
                              <a:gd name="T10" fmla="*/ 1 w 11"/>
                              <a:gd name="T11" fmla="*/ 3 h 3"/>
                              <a:gd name="T12" fmla="*/ 1 w 11"/>
                              <a:gd name="T13" fmla="*/ 3 h 3"/>
                              <a:gd name="T14" fmla="*/ 10 w 11"/>
                              <a:gd name="T15" fmla="*/ 3 h 3"/>
                              <a:gd name="T16" fmla="*/ 10 w 11"/>
                              <a:gd name="T17" fmla="*/ 3 h 3"/>
                              <a:gd name="T18" fmla="*/ 11 w 11"/>
                              <a:gd name="T19" fmla="*/ 2 h 3"/>
                              <a:gd name="T20" fmla="*/ 11 w 11"/>
                              <a:gd name="T21" fmla="*/ 1 h 3"/>
                              <a:gd name="T22" fmla="*/ 10 w 11"/>
                              <a:gd name="T23" fmla="*/ 0 h 3"/>
                              <a:gd name="T24" fmla="*/ 10 w 1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
                                <a:moveTo>
                                  <a:pt x="10" y="0"/>
                                </a:moveTo>
                                <a:cubicBezTo>
                                  <a:pt x="1" y="0"/>
                                  <a:pt x="1" y="0"/>
                                  <a:pt x="1" y="0"/>
                                </a:cubicBezTo>
                                <a:cubicBezTo>
                                  <a:pt x="1" y="0"/>
                                  <a:pt x="1" y="0"/>
                                  <a:pt x="1" y="0"/>
                                </a:cubicBezTo>
                                <a:cubicBezTo>
                                  <a:pt x="0" y="1"/>
                                  <a:pt x="0" y="1"/>
                                  <a:pt x="0" y="1"/>
                                </a:cubicBezTo>
                                <a:cubicBezTo>
                                  <a:pt x="0" y="1"/>
                                  <a:pt x="0" y="2"/>
                                  <a:pt x="0" y="2"/>
                                </a:cubicBezTo>
                                <a:cubicBezTo>
                                  <a:pt x="1" y="3"/>
                                  <a:pt x="1" y="3"/>
                                  <a:pt x="1" y="3"/>
                                </a:cubicBezTo>
                                <a:cubicBezTo>
                                  <a:pt x="1" y="3"/>
                                  <a:pt x="1" y="3"/>
                                  <a:pt x="1" y="3"/>
                                </a:cubicBezTo>
                                <a:cubicBezTo>
                                  <a:pt x="10" y="3"/>
                                  <a:pt x="10" y="3"/>
                                  <a:pt x="10" y="3"/>
                                </a:cubicBezTo>
                                <a:cubicBezTo>
                                  <a:pt x="10" y="3"/>
                                  <a:pt x="10" y="3"/>
                                  <a:pt x="10" y="3"/>
                                </a:cubicBezTo>
                                <a:cubicBezTo>
                                  <a:pt x="11" y="2"/>
                                  <a:pt x="11" y="2"/>
                                  <a:pt x="11" y="2"/>
                                </a:cubicBezTo>
                                <a:cubicBezTo>
                                  <a:pt x="11" y="2"/>
                                  <a:pt x="11" y="1"/>
                                  <a:pt x="11" y="1"/>
                                </a:cubicBezTo>
                                <a:cubicBezTo>
                                  <a:pt x="10" y="0"/>
                                  <a:pt x="10" y="0"/>
                                  <a:pt x="10" y="0"/>
                                </a:cubicBezTo>
                                <a:cubicBezTo>
                                  <a:pt x="10" y="0"/>
                                  <a:pt x="10"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99" name="Freeform 105"/>
                          <p:cNvSpPr>
                            <a:spLocks/>
                          </p:cNvSpPr>
                          <p:nvPr/>
                        </p:nvSpPr>
                        <p:spPr bwMode="auto">
                          <a:xfrm rot="16200000">
                            <a:off x="3933031" y="4754959"/>
                            <a:ext cx="41275" cy="11113"/>
                          </a:xfrm>
                          <a:custGeom>
                            <a:avLst/>
                            <a:gdLst>
                              <a:gd name="T0" fmla="*/ 10 w 11"/>
                              <a:gd name="T1" fmla="*/ 0 h 3"/>
                              <a:gd name="T2" fmla="*/ 1 w 11"/>
                              <a:gd name="T3" fmla="*/ 0 h 3"/>
                              <a:gd name="T4" fmla="*/ 1 w 11"/>
                              <a:gd name="T5" fmla="*/ 0 h 3"/>
                              <a:gd name="T6" fmla="*/ 0 w 11"/>
                              <a:gd name="T7" fmla="*/ 1 h 3"/>
                              <a:gd name="T8" fmla="*/ 0 w 11"/>
                              <a:gd name="T9" fmla="*/ 2 h 3"/>
                              <a:gd name="T10" fmla="*/ 1 w 11"/>
                              <a:gd name="T11" fmla="*/ 3 h 3"/>
                              <a:gd name="T12" fmla="*/ 1 w 11"/>
                              <a:gd name="T13" fmla="*/ 3 h 3"/>
                              <a:gd name="T14" fmla="*/ 10 w 11"/>
                              <a:gd name="T15" fmla="*/ 3 h 3"/>
                              <a:gd name="T16" fmla="*/ 10 w 11"/>
                              <a:gd name="T17" fmla="*/ 3 h 3"/>
                              <a:gd name="T18" fmla="*/ 11 w 11"/>
                              <a:gd name="T19" fmla="*/ 2 h 3"/>
                              <a:gd name="T20" fmla="*/ 11 w 11"/>
                              <a:gd name="T21" fmla="*/ 1 h 3"/>
                              <a:gd name="T22" fmla="*/ 10 w 11"/>
                              <a:gd name="T23" fmla="*/ 0 h 3"/>
                              <a:gd name="T24" fmla="*/ 10 w 1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
                                <a:moveTo>
                                  <a:pt x="10" y="0"/>
                                </a:moveTo>
                                <a:cubicBezTo>
                                  <a:pt x="1" y="0"/>
                                  <a:pt x="1" y="0"/>
                                  <a:pt x="1" y="0"/>
                                </a:cubicBezTo>
                                <a:cubicBezTo>
                                  <a:pt x="1" y="0"/>
                                  <a:pt x="1" y="0"/>
                                  <a:pt x="1" y="0"/>
                                </a:cubicBezTo>
                                <a:cubicBezTo>
                                  <a:pt x="0" y="1"/>
                                  <a:pt x="0" y="1"/>
                                  <a:pt x="0" y="1"/>
                                </a:cubicBezTo>
                                <a:cubicBezTo>
                                  <a:pt x="0" y="1"/>
                                  <a:pt x="0" y="2"/>
                                  <a:pt x="0" y="2"/>
                                </a:cubicBezTo>
                                <a:cubicBezTo>
                                  <a:pt x="1" y="3"/>
                                  <a:pt x="1" y="3"/>
                                  <a:pt x="1" y="3"/>
                                </a:cubicBezTo>
                                <a:cubicBezTo>
                                  <a:pt x="1" y="3"/>
                                  <a:pt x="1" y="3"/>
                                  <a:pt x="1" y="3"/>
                                </a:cubicBezTo>
                                <a:cubicBezTo>
                                  <a:pt x="10" y="3"/>
                                  <a:pt x="10" y="3"/>
                                  <a:pt x="10" y="3"/>
                                </a:cubicBezTo>
                                <a:cubicBezTo>
                                  <a:pt x="10" y="3"/>
                                  <a:pt x="10" y="3"/>
                                  <a:pt x="10" y="3"/>
                                </a:cubicBezTo>
                                <a:cubicBezTo>
                                  <a:pt x="11" y="2"/>
                                  <a:pt x="11" y="2"/>
                                  <a:pt x="11" y="2"/>
                                </a:cubicBezTo>
                                <a:cubicBezTo>
                                  <a:pt x="11" y="2"/>
                                  <a:pt x="11" y="1"/>
                                  <a:pt x="11" y="1"/>
                                </a:cubicBezTo>
                                <a:cubicBezTo>
                                  <a:pt x="10" y="0"/>
                                  <a:pt x="10" y="0"/>
                                  <a:pt x="10" y="0"/>
                                </a:cubicBezTo>
                                <a:cubicBezTo>
                                  <a:pt x="10" y="0"/>
                                  <a:pt x="10"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grpSp>
                        <p:nvGrpSpPr>
                          <p:cNvPr id="100" name="Group 99"/>
                          <p:cNvGrpSpPr/>
                          <p:nvPr/>
                        </p:nvGrpSpPr>
                        <p:grpSpPr>
                          <a:xfrm rot="10800000">
                            <a:off x="3901280" y="4789398"/>
                            <a:ext cx="57945" cy="54857"/>
                            <a:chOff x="4053680" y="4878696"/>
                            <a:chExt cx="57945" cy="54857"/>
                          </a:xfrm>
                          <a:grpFill/>
                        </p:grpSpPr>
                        <p:sp>
                          <p:nvSpPr>
                            <p:cNvPr id="101" name="Freeform 105"/>
                            <p:cNvSpPr>
                              <a:spLocks/>
                            </p:cNvSpPr>
                            <p:nvPr/>
                          </p:nvSpPr>
                          <p:spPr bwMode="auto">
                            <a:xfrm>
                              <a:off x="4062015" y="4878696"/>
                              <a:ext cx="41275" cy="11113"/>
                            </a:xfrm>
                            <a:custGeom>
                              <a:avLst/>
                              <a:gdLst>
                                <a:gd name="T0" fmla="*/ 10 w 11"/>
                                <a:gd name="T1" fmla="*/ 0 h 3"/>
                                <a:gd name="T2" fmla="*/ 1 w 11"/>
                                <a:gd name="T3" fmla="*/ 0 h 3"/>
                                <a:gd name="T4" fmla="*/ 1 w 11"/>
                                <a:gd name="T5" fmla="*/ 0 h 3"/>
                                <a:gd name="T6" fmla="*/ 0 w 11"/>
                                <a:gd name="T7" fmla="*/ 1 h 3"/>
                                <a:gd name="T8" fmla="*/ 0 w 11"/>
                                <a:gd name="T9" fmla="*/ 2 h 3"/>
                                <a:gd name="T10" fmla="*/ 1 w 11"/>
                                <a:gd name="T11" fmla="*/ 3 h 3"/>
                                <a:gd name="T12" fmla="*/ 1 w 11"/>
                                <a:gd name="T13" fmla="*/ 3 h 3"/>
                                <a:gd name="T14" fmla="*/ 10 w 11"/>
                                <a:gd name="T15" fmla="*/ 3 h 3"/>
                                <a:gd name="T16" fmla="*/ 10 w 11"/>
                                <a:gd name="T17" fmla="*/ 3 h 3"/>
                                <a:gd name="T18" fmla="*/ 11 w 11"/>
                                <a:gd name="T19" fmla="*/ 2 h 3"/>
                                <a:gd name="T20" fmla="*/ 11 w 11"/>
                                <a:gd name="T21" fmla="*/ 1 h 3"/>
                                <a:gd name="T22" fmla="*/ 10 w 11"/>
                                <a:gd name="T23" fmla="*/ 0 h 3"/>
                                <a:gd name="T24" fmla="*/ 10 w 1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
                                  <a:moveTo>
                                    <a:pt x="10" y="0"/>
                                  </a:moveTo>
                                  <a:cubicBezTo>
                                    <a:pt x="1" y="0"/>
                                    <a:pt x="1" y="0"/>
                                    <a:pt x="1" y="0"/>
                                  </a:cubicBezTo>
                                  <a:cubicBezTo>
                                    <a:pt x="1" y="0"/>
                                    <a:pt x="1" y="0"/>
                                    <a:pt x="1" y="0"/>
                                  </a:cubicBezTo>
                                  <a:cubicBezTo>
                                    <a:pt x="0" y="1"/>
                                    <a:pt x="0" y="1"/>
                                    <a:pt x="0" y="1"/>
                                  </a:cubicBezTo>
                                  <a:cubicBezTo>
                                    <a:pt x="0" y="1"/>
                                    <a:pt x="0" y="2"/>
                                    <a:pt x="0" y="2"/>
                                  </a:cubicBezTo>
                                  <a:cubicBezTo>
                                    <a:pt x="1" y="3"/>
                                    <a:pt x="1" y="3"/>
                                    <a:pt x="1" y="3"/>
                                  </a:cubicBezTo>
                                  <a:cubicBezTo>
                                    <a:pt x="1" y="3"/>
                                    <a:pt x="1" y="3"/>
                                    <a:pt x="1" y="3"/>
                                  </a:cubicBezTo>
                                  <a:cubicBezTo>
                                    <a:pt x="10" y="3"/>
                                    <a:pt x="10" y="3"/>
                                    <a:pt x="10" y="3"/>
                                  </a:cubicBezTo>
                                  <a:cubicBezTo>
                                    <a:pt x="10" y="3"/>
                                    <a:pt x="10" y="3"/>
                                    <a:pt x="10" y="3"/>
                                  </a:cubicBezTo>
                                  <a:cubicBezTo>
                                    <a:pt x="11" y="2"/>
                                    <a:pt x="11" y="2"/>
                                    <a:pt x="11" y="2"/>
                                  </a:cubicBezTo>
                                  <a:cubicBezTo>
                                    <a:pt x="11" y="2"/>
                                    <a:pt x="11" y="1"/>
                                    <a:pt x="11" y="1"/>
                                  </a:cubicBezTo>
                                  <a:cubicBezTo>
                                    <a:pt x="10" y="0"/>
                                    <a:pt x="10" y="0"/>
                                    <a:pt x="10" y="0"/>
                                  </a:cubicBezTo>
                                  <a:cubicBezTo>
                                    <a:pt x="10" y="0"/>
                                    <a:pt x="10"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102" name="Freeform 105"/>
                            <p:cNvSpPr>
                              <a:spLocks/>
                            </p:cNvSpPr>
                            <p:nvPr/>
                          </p:nvSpPr>
                          <p:spPr bwMode="auto">
                            <a:xfrm rot="16200000">
                              <a:off x="4038599" y="4907359"/>
                              <a:ext cx="41275" cy="11113"/>
                            </a:xfrm>
                            <a:custGeom>
                              <a:avLst/>
                              <a:gdLst>
                                <a:gd name="T0" fmla="*/ 10 w 11"/>
                                <a:gd name="T1" fmla="*/ 0 h 3"/>
                                <a:gd name="T2" fmla="*/ 1 w 11"/>
                                <a:gd name="T3" fmla="*/ 0 h 3"/>
                                <a:gd name="T4" fmla="*/ 1 w 11"/>
                                <a:gd name="T5" fmla="*/ 0 h 3"/>
                                <a:gd name="T6" fmla="*/ 0 w 11"/>
                                <a:gd name="T7" fmla="*/ 1 h 3"/>
                                <a:gd name="T8" fmla="*/ 0 w 11"/>
                                <a:gd name="T9" fmla="*/ 2 h 3"/>
                                <a:gd name="T10" fmla="*/ 1 w 11"/>
                                <a:gd name="T11" fmla="*/ 3 h 3"/>
                                <a:gd name="T12" fmla="*/ 1 w 11"/>
                                <a:gd name="T13" fmla="*/ 3 h 3"/>
                                <a:gd name="T14" fmla="*/ 10 w 11"/>
                                <a:gd name="T15" fmla="*/ 3 h 3"/>
                                <a:gd name="T16" fmla="*/ 10 w 11"/>
                                <a:gd name="T17" fmla="*/ 3 h 3"/>
                                <a:gd name="T18" fmla="*/ 11 w 11"/>
                                <a:gd name="T19" fmla="*/ 2 h 3"/>
                                <a:gd name="T20" fmla="*/ 11 w 11"/>
                                <a:gd name="T21" fmla="*/ 1 h 3"/>
                                <a:gd name="T22" fmla="*/ 10 w 11"/>
                                <a:gd name="T23" fmla="*/ 0 h 3"/>
                                <a:gd name="T24" fmla="*/ 10 w 1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
                                  <a:moveTo>
                                    <a:pt x="10" y="0"/>
                                  </a:moveTo>
                                  <a:cubicBezTo>
                                    <a:pt x="1" y="0"/>
                                    <a:pt x="1" y="0"/>
                                    <a:pt x="1" y="0"/>
                                  </a:cubicBezTo>
                                  <a:cubicBezTo>
                                    <a:pt x="1" y="0"/>
                                    <a:pt x="1" y="0"/>
                                    <a:pt x="1" y="0"/>
                                  </a:cubicBezTo>
                                  <a:cubicBezTo>
                                    <a:pt x="0" y="1"/>
                                    <a:pt x="0" y="1"/>
                                    <a:pt x="0" y="1"/>
                                  </a:cubicBezTo>
                                  <a:cubicBezTo>
                                    <a:pt x="0" y="1"/>
                                    <a:pt x="0" y="2"/>
                                    <a:pt x="0" y="2"/>
                                  </a:cubicBezTo>
                                  <a:cubicBezTo>
                                    <a:pt x="1" y="3"/>
                                    <a:pt x="1" y="3"/>
                                    <a:pt x="1" y="3"/>
                                  </a:cubicBezTo>
                                  <a:cubicBezTo>
                                    <a:pt x="1" y="3"/>
                                    <a:pt x="1" y="3"/>
                                    <a:pt x="1" y="3"/>
                                  </a:cubicBezTo>
                                  <a:cubicBezTo>
                                    <a:pt x="10" y="3"/>
                                    <a:pt x="10" y="3"/>
                                    <a:pt x="10" y="3"/>
                                  </a:cubicBezTo>
                                  <a:cubicBezTo>
                                    <a:pt x="10" y="3"/>
                                    <a:pt x="10" y="3"/>
                                    <a:pt x="10" y="3"/>
                                  </a:cubicBezTo>
                                  <a:cubicBezTo>
                                    <a:pt x="11" y="2"/>
                                    <a:pt x="11" y="2"/>
                                    <a:pt x="11" y="2"/>
                                  </a:cubicBezTo>
                                  <a:cubicBezTo>
                                    <a:pt x="11" y="2"/>
                                    <a:pt x="11" y="1"/>
                                    <a:pt x="11" y="1"/>
                                  </a:cubicBezTo>
                                  <a:cubicBezTo>
                                    <a:pt x="10" y="0"/>
                                    <a:pt x="10" y="0"/>
                                    <a:pt x="10" y="0"/>
                                  </a:cubicBezTo>
                                  <a:cubicBezTo>
                                    <a:pt x="10" y="0"/>
                                    <a:pt x="10"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103" name="Freeform 105"/>
                            <p:cNvSpPr>
                              <a:spLocks/>
                            </p:cNvSpPr>
                            <p:nvPr/>
                          </p:nvSpPr>
                          <p:spPr bwMode="auto">
                            <a:xfrm rot="16200000">
                              <a:off x="4085431" y="4907359"/>
                              <a:ext cx="41275" cy="11113"/>
                            </a:xfrm>
                            <a:custGeom>
                              <a:avLst/>
                              <a:gdLst>
                                <a:gd name="T0" fmla="*/ 10 w 11"/>
                                <a:gd name="T1" fmla="*/ 0 h 3"/>
                                <a:gd name="T2" fmla="*/ 1 w 11"/>
                                <a:gd name="T3" fmla="*/ 0 h 3"/>
                                <a:gd name="T4" fmla="*/ 1 w 11"/>
                                <a:gd name="T5" fmla="*/ 0 h 3"/>
                                <a:gd name="T6" fmla="*/ 0 w 11"/>
                                <a:gd name="T7" fmla="*/ 1 h 3"/>
                                <a:gd name="T8" fmla="*/ 0 w 11"/>
                                <a:gd name="T9" fmla="*/ 2 h 3"/>
                                <a:gd name="T10" fmla="*/ 1 w 11"/>
                                <a:gd name="T11" fmla="*/ 3 h 3"/>
                                <a:gd name="T12" fmla="*/ 1 w 11"/>
                                <a:gd name="T13" fmla="*/ 3 h 3"/>
                                <a:gd name="T14" fmla="*/ 10 w 11"/>
                                <a:gd name="T15" fmla="*/ 3 h 3"/>
                                <a:gd name="T16" fmla="*/ 10 w 11"/>
                                <a:gd name="T17" fmla="*/ 3 h 3"/>
                                <a:gd name="T18" fmla="*/ 11 w 11"/>
                                <a:gd name="T19" fmla="*/ 2 h 3"/>
                                <a:gd name="T20" fmla="*/ 11 w 11"/>
                                <a:gd name="T21" fmla="*/ 1 h 3"/>
                                <a:gd name="T22" fmla="*/ 10 w 11"/>
                                <a:gd name="T23" fmla="*/ 0 h 3"/>
                                <a:gd name="T24" fmla="*/ 10 w 11"/>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
                                  <a:moveTo>
                                    <a:pt x="10" y="0"/>
                                  </a:moveTo>
                                  <a:cubicBezTo>
                                    <a:pt x="1" y="0"/>
                                    <a:pt x="1" y="0"/>
                                    <a:pt x="1" y="0"/>
                                  </a:cubicBezTo>
                                  <a:cubicBezTo>
                                    <a:pt x="1" y="0"/>
                                    <a:pt x="1" y="0"/>
                                    <a:pt x="1" y="0"/>
                                  </a:cubicBezTo>
                                  <a:cubicBezTo>
                                    <a:pt x="0" y="1"/>
                                    <a:pt x="0" y="1"/>
                                    <a:pt x="0" y="1"/>
                                  </a:cubicBezTo>
                                  <a:cubicBezTo>
                                    <a:pt x="0" y="1"/>
                                    <a:pt x="0" y="2"/>
                                    <a:pt x="0" y="2"/>
                                  </a:cubicBezTo>
                                  <a:cubicBezTo>
                                    <a:pt x="1" y="3"/>
                                    <a:pt x="1" y="3"/>
                                    <a:pt x="1" y="3"/>
                                  </a:cubicBezTo>
                                  <a:cubicBezTo>
                                    <a:pt x="1" y="3"/>
                                    <a:pt x="1" y="3"/>
                                    <a:pt x="1" y="3"/>
                                  </a:cubicBezTo>
                                  <a:cubicBezTo>
                                    <a:pt x="10" y="3"/>
                                    <a:pt x="10" y="3"/>
                                    <a:pt x="10" y="3"/>
                                  </a:cubicBezTo>
                                  <a:cubicBezTo>
                                    <a:pt x="10" y="3"/>
                                    <a:pt x="10" y="3"/>
                                    <a:pt x="10" y="3"/>
                                  </a:cubicBezTo>
                                  <a:cubicBezTo>
                                    <a:pt x="11" y="2"/>
                                    <a:pt x="11" y="2"/>
                                    <a:pt x="11" y="2"/>
                                  </a:cubicBezTo>
                                  <a:cubicBezTo>
                                    <a:pt x="11" y="2"/>
                                    <a:pt x="11" y="1"/>
                                    <a:pt x="11" y="1"/>
                                  </a:cubicBezTo>
                                  <a:cubicBezTo>
                                    <a:pt x="10" y="0"/>
                                    <a:pt x="10" y="0"/>
                                    <a:pt x="10" y="0"/>
                                  </a:cubicBezTo>
                                  <a:cubicBezTo>
                                    <a:pt x="10" y="0"/>
                                    <a:pt x="10"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grpSp>
                    </p:grpSp>
                  </p:grpSp>
                </p:grpSp>
              </p:grpSp>
            </p:grpSp>
            <p:grpSp>
              <p:nvGrpSpPr>
                <p:cNvPr id="6" name="Group 5"/>
                <p:cNvGrpSpPr/>
                <p:nvPr/>
              </p:nvGrpSpPr>
              <p:grpSpPr>
                <a:xfrm>
                  <a:off x="9328601" y="4026946"/>
                  <a:ext cx="1304845" cy="535782"/>
                  <a:chOff x="9328601" y="4026946"/>
                  <a:chExt cx="1304845" cy="535782"/>
                </a:xfrm>
              </p:grpSpPr>
              <p:grpSp>
                <p:nvGrpSpPr>
                  <p:cNvPr id="144" name="Group 143"/>
                  <p:cNvGrpSpPr>
                    <a:grpSpLocks noChangeAspect="1"/>
                  </p:cNvGrpSpPr>
                  <p:nvPr/>
                </p:nvGrpSpPr>
                <p:grpSpPr>
                  <a:xfrm>
                    <a:off x="9328601" y="4026946"/>
                    <a:ext cx="535781" cy="535781"/>
                    <a:chOff x="6163795" y="2493643"/>
                    <a:chExt cx="714374" cy="714374"/>
                  </a:xfrm>
                </p:grpSpPr>
                <p:sp>
                  <p:nvSpPr>
                    <p:cNvPr id="145" name="Oval 144"/>
                    <p:cNvSpPr/>
                    <p:nvPr/>
                  </p:nvSpPr>
                  <p:spPr>
                    <a:xfrm>
                      <a:off x="6163795" y="2493643"/>
                      <a:ext cx="714374" cy="71437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sp>
                  <p:nvSpPr>
                    <p:cNvPr id="146" name="Freeform 85"/>
                    <p:cNvSpPr>
                      <a:spLocks noEditPoints="1"/>
                    </p:cNvSpPr>
                    <p:nvPr/>
                  </p:nvSpPr>
                  <p:spPr bwMode="auto">
                    <a:xfrm>
                      <a:off x="6256989" y="2656495"/>
                      <a:ext cx="527987" cy="382386"/>
                    </a:xfrm>
                    <a:custGeom>
                      <a:avLst/>
                      <a:gdLst>
                        <a:gd name="T0" fmla="*/ 310 w 359"/>
                        <a:gd name="T1" fmla="*/ 42 h 260"/>
                        <a:gd name="T2" fmla="*/ 295 w 359"/>
                        <a:gd name="T3" fmla="*/ 40 h 260"/>
                        <a:gd name="T4" fmla="*/ 260 w 359"/>
                        <a:gd name="T5" fmla="*/ 33 h 260"/>
                        <a:gd name="T6" fmla="*/ 205 w 359"/>
                        <a:gd name="T7" fmla="*/ 19 h 260"/>
                        <a:gd name="T8" fmla="*/ 161 w 359"/>
                        <a:gd name="T9" fmla="*/ 33 h 260"/>
                        <a:gd name="T10" fmla="*/ 165 w 359"/>
                        <a:gd name="T11" fmla="*/ 40 h 260"/>
                        <a:gd name="T12" fmla="*/ 101 w 359"/>
                        <a:gd name="T13" fmla="*/ 9 h 260"/>
                        <a:gd name="T14" fmla="*/ 82 w 359"/>
                        <a:gd name="T15" fmla="*/ 33 h 260"/>
                        <a:gd name="T16" fmla="*/ 19 w 359"/>
                        <a:gd name="T17" fmla="*/ 0 h 260"/>
                        <a:gd name="T18" fmla="*/ 0 w 359"/>
                        <a:gd name="T19" fmla="*/ 218 h 260"/>
                        <a:gd name="T20" fmla="*/ 14 w 359"/>
                        <a:gd name="T21" fmla="*/ 225 h 260"/>
                        <a:gd name="T22" fmla="*/ 37 w 359"/>
                        <a:gd name="T23" fmla="*/ 236 h 260"/>
                        <a:gd name="T24" fmla="*/ 64 w 359"/>
                        <a:gd name="T25" fmla="*/ 260 h 260"/>
                        <a:gd name="T26" fmla="*/ 359 w 359"/>
                        <a:gd name="T27" fmla="*/ 78 h 260"/>
                        <a:gd name="T28" fmla="*/ 37 w 359"/>
                        <a:gd name="T29" fmla="*/ 220 h 260"/>
                        <a:gd name="T30" fmla="*/ 19 w 359"/>
                        <a:gd name="T31" fmla="*/ 45 h 260"/>
                        <a:gd name="T32" fmla="*/ 94 w 359"/>
                        <a:gd name="T33" fmla="*/ 33 h 260"/>
                        <a:gd name="T34" fmla="*/ 104 w 359"/>
                        <a:gd name="T35" fmla="*/ 14 h 260"/>
                        <a:gd name="T36" fmla="*/ 163 w 359"/>
                        <a:gd name="T37" fmla="*/ 45 h 260"/>
                        <a:gd name="T38" fmla="*/ 168 w 359"/>
                        <a:gd name="T39" fmla="*/ 45 h 260"/>
                        <a:gd name="T40" fmla="*/ 189 w 359"/>
                        <a:gd name="T41" fmla="*/ 52 h 260"/>
                        <a:gd name="T42" fmla="*/ 37 w 359"/>
                        <a:gd name="T43" fmla="*/ 220 h 260"/>
                        <a:gd name="T44" fmla="*/ 64 w 359"/>
                        <a:gd name="T45" fmla="*/ 76 h 260"/>
                        <a:gd name="T46" fmla="*/ 42 w 359"/>
                        <a:gd name="T47" fmla="*/ 232 h 260"/>
                        <a:gd name="T48" fmla="*/ 191 w 359"/>
                        <a:gd name="T49" fmla="*/ 57 h 260"/>
                        <a:gd name="T50" fmla="*/ 196 w 359"/>
                        <a:gd name="T51" fmla="*/ 45 h 260"/>
                        <a:gd name="T52" fmla="*/ 203 w 359"/>
                        <a:gd name="T53" fmla="*/ 33 h 260"/>
                        <a:gd name="T54" fmla="*/ 248 w 359"/>
                        <a:gd name="T55" fmla="*/ 23 h 260"/>
                        <a:gd name="T56" fmla="*/ 288 w 359"/>
                        <a:gd name="T57" fmla="*/ 57 h 260"/>
                        <a:gd name="T58" fmla="*/ 291 w 359"/>
                        <a:gd name="T59" fmla="*/ 52 h 260"/>
                        <a:gd name="T60" fmla="*/ 267 w 359"/>
                        <a:gd name="T61" fmla="*/ 45 h 260"/>
                        <a:gd name="T62" fmla="*/ 291 w 359"/>
                        <a:gd name="T63" fmla="*/ 5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9" h="260">
                          <a:moveTo>
                            <a:pt x="340" y="42"/>
                          </a:moveTo>
                          <a:lnTo>
                            <a:pt x="310" y="42"/>
                          </a:lnTo>
                          <a:lnTo>
                            <a:pt x="310" y="40"/>
                          </a:lnTo>
                          <a:lnTo>
                            <a:pt x="295" y="40"/>
                          </a:lnTo>
                          <a:lnTo>
                            <a:pt x="295" y="33"/>
                          </a:lnTo>
                          <a:lnTo>
                            <a:pt x="260" y="33"/>
                          </a:lnTo>
                          <a:lnTo>
                            <a:pt x="253" y="19"/>
                          </a:lnTo>
                          <a:lnTo>
                            <a:pt x="205" y="19"/>
                          </a:lnTo>
                          <a:lnTo>
                            <a:pt x="198" y="33"/>
                          </a:lnTo>
                          <a:lnTo>
                            <a:pt x="161" y="33"/>
                          </a:lnTo>
                          <a:lnTo>
                            <a:pt x="165" y="40"/>
                          </a:lnTo>
                          <a:lnTo>
                            <a:pt x="165" y="40"/>
                          </a:lnTo>
                          <a:lnTo>
                            <a:pt x="149" y="9"/>
                          </a:lnTo>
                          <a:lnTo>
                            <a:pt x="101" y="9"/>
                          </a:lnTo>
                          <a:lnTo>
                            <a:pt x="87" y="33"/>
                          </a:lnTo>
                          <a:lnTo>
                            <a:pt x="82" y="33"/>
                          </a:lnTo>
                          <a:lnTo>
                            <a:pt x="64" y="0"/>
                          </a:lnTo>
                          <a:lnTo>
                            <a:pt x="19" y="0"/>
                          </a:lnTo>
                          <a:lnTo>
                            <a:pt x="0" y="35"/>
                          </a:lnTo>
                          <a:lnTo>
                            <a:pt x="0" y="218"/>
                          </a:lnTo>
                          <a:lnTo>
                            <a:pt x="14" y="218"/>
                          </a:lnTo>
                          <a:lnTo>
                            <a:pt x="14" y="225"/>
                          </a:lnTo>
                          <a:lnTo>
                            <a:pt x="37" y="225"/>
                          </a:lnTo>
                          <a:lnTo>
                            <a:pt x="37" y="236"/>
                          </a:lnTo>
                          <a:lnTo>
                            <a:pt x="64" y="236"/>
                          </a:lnTo>
                          <a:lnTo>
                            <a:pt x="64" y="260"/>
                          </a:lnTo>
                          <a:lnTo>
                            <a:pt x="359" y="260"/>
                          </a:lnTo>
                          <a:lnTo>
                            <a:pt x="359" y="78"/>
                          </a:lnTo>
                          <a:lnTo>
                            <a:pt x="340" y="42"/>
                          </a:lnTo>
                          <a:close/>
                          <a:moveTo>
                            <a:pt x="37" y="220"/>
                          </a:moveTo>
                          <a:lnTo>
                            <a:pt x="19" y="220"/>
                          </a:lnTo>
                          <a:lnTo>
                            <a:pt x="19" y="45"/>
                          </a:lnTo>
                          <a:lnTo>
                            <a:pt x="87" y="45"/>
                          </a:lnTo>
                          <a:lnTo>
                            <a:pt x="94" y="33"/>
                          </a:lnTo>
                          <a:lnTo>
                            <a:pt x="94" y="33"/>
                          </a:lnTo>
                          <a:lnTo>
                            <a:pt x="104" y="14"/>
                          </a:lnTo>
                          <a:lnTo>
                            <a:pt x="144" y="14"/>
                          </a:lnTo>
                          <a:lnTo>
                            <a:pt x="163" y="45"/>
                          </a:lnTo>
                          <a:lnTo>
                            <a:pt x="168" y="45"/>
                          </a:lnTo>
                          <a:lnTo>
                            <a:pt x="168" y="45"/>
                          </a:lnTo>
                          <a:lnTo>
                            <a:pt x="191" y="45"/>
                          </a:lnTo>
                          <a:lnTo>
                            <a:pt x="189" y="52"/>
                          </a:lnTo>
                          <a:lnTo>
                            <a:pt x="37" y="52"/>
                          </a:lnTo>
                          <a:lnTo>
                            <a:pt x="37" y="220"/>
                          </a:lnTo>
                          <a:close/>
                          <a:moveTo>
                            <a:pt x="276" y="76"/>
                          </a:moveTo>
                          <a:lnTo>
                            <a:pt x="64" y="76"/>
                          </a:lnTo>
                          <a:lnTo>
                            <a:pt x="64" y="232"/>
                          </a:lnTo>
                          <a:lnTo>
                            <a:pt x="42" y="232"/>
                          </a:lnTo>
                          <a:lnTo>
                            <a:pt x="42" y="57"/>
                          </a:lnTo>
                          <a:lnTo>
                            <a:pt x="191" y="57"/>
                          </a:lnTo>
                          <a:lnTo>
                            <a:pt x="196" y="45"/>
                          </a:lnTo>
                          <a:lnTo>
                            <a:pt x="196" y="45"/>
                          </a:lnTo>
                          <a:lnTo>
                            <a:pt x="203" y="33"/>
                          </a:lnTo>
                          <a:lnTo>
                            <a:pt x="203" y="33"/>
                          </a:lnTo>
                          <a:lnTo>
                            <a:pt x="208" y="23"/>
                          </a:lnTo>
                          <a:lnTo>
                            <a:pt x="248" y="23"/>
                          </a:lnTo>
                          <a:lnTo>
                            <a:pt x="267" y="57"/>
                          </a:lnTo>
                          <a:lnTo>
                            <a:pt x="288" y="57"/>
                          </a:lnTo>
                          <a:lnTo>
                            <a:pt x="276" y="76"/>
                          </a:lnTo>
                          <a:close/>
                          <a:moveTo>
                            <a:pt x="291" y="52"/>
                          </a:moveTo>
                          <a:lnTo>
                            <a:pt x="269" y="52"/>
                          </a:lnTo>
                          <a:lnTo>
                            <a:pt x="267" y="45"/>
                          </a:lnTo>
                          <a:lnTo>
                            <a:pt x="293" y="45"/>
                          </a:lnTo>
                          <a:lnTo>
                            <a:pt x="291" y="52"/>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147" name="Group 146"/>
                  <p:cNvGrpSpPr>
                    <a:grpSpLocks noChangeAspect="1"/>
                  </p:cNvGrpSpPr>
                  <p:nvPr/>
                </p:nvGrpSpPr>
                <p:grpSpPr>
                  <a:xfrm>
                    <a:off x="10097665" y="4026947"/>
                    <a:ext cx="535781" cy="535781"/>
                    <a:chOff x="5903967" y="270557"/>
                    <a:chExt cx="714374" cy="714374"/>
                  </a:xfrm>
                </p:grpSpPr>
                <p:sp>
                  <p:nvSpPr>
                    <p:cNvPr id="148" name="Oval 147"/>
                    <p:cNvSpPr/>
                    <p:nvPr/>
                  </p:nvSpPr>
                  <p:spPr>
                    <a:xfrm>
                      <a:off x="5903967" y="270557"/>
                      <a:ext cx="714374" cy="71437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grpSp>
                  <p:nvGrpSpPr>
                    <p:cNvPr id="149" name="Group 148"/>
                    <p:cNvGrpSpPr/>
                    <p:nvPr/>
                  </p:nvGrpSpPr>
                  <p:grpSpPr>
                    <a:xfrm>
                      <a:off x="6020342" y="389906"/>
                      <a:ext cx="481625" cy="475676"/>
                      <a:chOff x="9596944" y="2193131"/>
                      <a:chExt cx="2312988" cy="2284413"/>
                    </a:xfrm>
                    <a:solidFill>
                      <a:schemeClr val="bg1"/>
                    </a:solidFill>
                  </p:grpSpPr>
                  <p:grpSp>
                    <p:nvGrpSpPr>
                      <p:cNvPr id="150" name="Group 149"/>
                      <p:cNvGrpSpPr/>
                      <p:nvPr/>
                    </p:nvGrpSpPr>
                    <p:grpSpPr>
                      <a:xfrm>
                        <a:off x="9886941" y="2455064"/>
                        <a:ext cx="1732995" cy="1260595"/>
                        <a:chOff x="6019306" y="4044555"/>
                        <a:chExt cx="1732995" cy="1260595"/>
                      </a:xfrm>
                      <a:grpFill/>
                    </p:grpSpPr>
                    <p:sp>
                      <p:nvSpPr>
                        <p:cNvPr id="152" name="Freeform 87"/>
                        <p:cNvSpPr>
                          <a:spLocks noEditPoints="1"/>
                        </p:cNvSpPr>
                        <p:nvPr/>
                      </p:nvSpPr>
                      <p:spPr bwMode="auto">
                        <a:xfrm>
                          <a:off x="6251006" y="4976029"/>
                          <a:ext cx="374505" cy="232739"/>
                        </a:xfrm>
                        <a:custGeom>
                          <a:avLst/>
                          <a:gdLst>
                            <a:gd name="T0" fmla="*/ 177 w 209"/>
                            <a:gd name="T1" fmla="*/ 0 h 130"/>
                            <a:gd name="T2" fmla="*/ 32 w 209"/>
                            <a:gd name="T3" fmla="*/ 0 h 130"/>
                            <a:gd name="T4" fmla="*/ 0 w 209"/>
                            <a:gd name="T5" fmla="*/ 32 h 130"/>
                            <a:gd name="T6" fmla="*/ 0 w 209"/>
                            <a:gd name="T7" fmla="*/ 98 h 130"/>
                            <a:gd name="T8" fmla="*/ 32 w 209"/>
                            <a:gd name="T9" fmla="*/ 130 h 130"/>
                            <a:gd name="T10" fmla="*/ 177 w 209"/>
                            <a:gd name="T11" fmla="*/ 130 h 130"/>
                            <a:gd name="T12" fmla="*/ 209 w 209"/>
                            <a:gd name="T13" fmla="*/ 98 h 130"/>
                            <a:gd name="T14" fmla="*/ 209 w 209"/>
                            <a:gd name="T15" fmla="*/ 32 h 130"/>
                            <a:gd name="T16" fmla="*/ 177 w 209"/>
                            <a:gd name="T17" fmla="*/ 0 h 130"/>
                            <a:gd name="T18" fmla="*/ 129 w 209"/>
                            <a:gd name="T19" fmla="*/ 91 h 130"/>
                            <a:gd name="T20" fmla="*/ 115 w 209"/>
                            <a:gd name="T21" fmla="*/ 81 h 130"/>
                            <a:gd name="T22" fmla="*/ 104 w 209"/>
                            <a:gd name="T23" fmla="*/ 73 h 130"/>
                            <a:gd name="T24" fmla="*/ 104 w 209"/>
                            <a:gd name="T25" fmla="*/ 73 h 130"/>
                            <a:gd name="T26" fmla="*/ 93 w 209"/>
                            <a:gd name="T27" fmla="*/ 81 h 130"/>
                            <a:gd name="T28" fmla="*/ 78 w 209"/>
                            <a:gd name="T29" fmla="*/ 91 h 130"/>
                            <a:gd name="T30" fmla="*/ 58 w 209"/>
                            <a:gd name="T31" fmla="*/ 91 h 130"/>
                            <a:gd name="T32" fmla="*/ 94 w 209"/>
                            <a:gd name="T33" fmla="*/ 68 h 130"/>
                            <a:gd name="T34" fmla="*/ 60 w 209"/>
                            <a:gd name="T35" fmla="*/ 45 h 130"/>
                            <a:gd name="T36" fmla="*/ 80 w 209"/>
                            <a:gd name="T37" fmla="*/ 45 h 130"/>
                            <a:gd name="T38" fmla="*/ 95 w 209"/>
                            <a:gd name="T39" fmla="*/ 55 h 130"/>
                            <a:gd name="T40" fmla="*/ 105 w 209"/>
                            <a:gd name="T41" fmla="*/ 62 h 130"/>
                            <a:gd name="T42" fmla="*/ 105 w 209"/>
                            <a:gd name="T43" fmla="*/ 62 h 130"/>
                            <a:gd name="T44" fmla="*/ 115 w 209"/>
                            <a:gd name="T45" fmla="*/ 55 h 130"/>
                            <a:gd name="T46" fmla="*/ 129 w 209"/>
                            <a:gd name="T47" fmla="*/ 45 h 130"/>
                            <a:gd name="T48" fmla="*/ 149 w 209"/>
                            <a:gd name="T49" fmla="*/ 45 h 130"/>
                            <a:gd name="T50" fmla="*/ 115 w 209"/>
                            <a:gd name="T51" fmla="*/ 67 h 130"/>
                            <a:gd name="T52" fmla="*/ 150 w 209"/>
                            <a:gd name="T53" fmla="*/ 91 h 130"/>
                            <a:gd name="T54" fmla="*/ 129 w 209"/>
                            <a:gd name="T55" fmla="*/ 91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9" h="130">
                              <a:moveTo>
                                <a:pt x="177" y="0"/>
                              </a:moveTo>
                              <a:cubicBezTo>
                                <a:pt x="32" y="0"/>
                                <a:pt x="32" y="0"/>
                                <a:pt x="32" y="0"/>
                              </a:cubicBezTo>
                              <a:cubicBezTo>
                                <a:pt x="15" y="0"/>
                                <a:pt x="0" y="15"/>
                                <a:pt x="0" y="32"/>
                              </a:cubicBezTo>
                              <a:cubicBezTo>
                                <a:pt x="0" y="98"/>
                                <a:pt x="0" y="98"/>
                                <a:pt x="0" y="98"/>
                              </a:cubicBezTo>
                              <a:cubicBezTo>
                                <a:pt x="0" y="116"/>
                                <a:pt x="15" y="130"/>
                                <a:pt x="32" y="130"/>
                              </a:cubicBezTo>
                              <a:cubicBezTo>
                                <a:pt x="177" y="130"/>
                                <a:pt x="177" y="130"/>
                                <a:pt x="177" y="130"/>
                              </a:cubicBezTo>
                              <a:cubicBezTo>
                                <a:pt x="195" y="130"/>
                                <a:pt x="209" y="116"/>
                                <a:pt x="209" y="98"/>
                              </a:cubicBezTo>
                              <a:cubicBezTo>
                                <a:pt x="209" y="32"/>
                                <a:pt x="209" y="32"/>
                                <a:pt x="209" y="32"/>
                              </a:cubicBezTo>
                              <a:cubicBezTo>
                                <a:pt x="209" y="15"/>
                                <a:pt x="195" y="0"/>
                                <a:pt x="177" y="0"/>
                              </a:cubicBezTo>
                              <a:close/>
                              <a:moveTo>
                                <a:pt x="129" y="91"/>
                              </a:moveTo>
                              <a:cubicBezTo>
                                <a:pt x="115" y="81"/>
                                <a:pt x="115" y="81"/>
                                <a:pt x="115" y="81"/>
                              </a:cubicBezTo>
                              <a:cubicBezTo>
                                <a:pt x="111" y="78"/>
                                <a:pt x="107" y="76"/>
                                <a:pt x="104" y="73"/>
                              </a:cubicBezTo>
                              <a:cubicBezTo>
                                <a:pt x="104" y="73"/>
                                <a:pt x="104" y="73"/>
                                <a:pt x="104" y="73"/>
                              </a:cubicBezTo>
                              <a:cubicBezTo>
                                <a:pt x="100" y="76"/>
                                <a:pt x="97" y="78"/>
                                <a:pt x="93" y="81"/>
                              </a:cubicBezTo>
                              <a:cubicBezTo>
                                <a:pt x="78" y="91"/>
                                <a:pt x="78" y="91"/>
                                <a:pt x="78" y="91"/>
                              </a:cubicBezTo>
                              <a:cubicBezTo>
                                <a:pt x="58" y="91"/>
                                <a:pt x="58" y="91"/>
                                <a:pt x="58" y="91"/>
                              </a:cubicBezTo>
                              <a:cubicBezTo>
                                <a:pt x="94" y="68"/>
                                <a:pt x="94" y="68"/>
                                <a:pt x="94" y="68"/>
                              </a:cubicBezTo>
                              <a:cubicBezTo>
                                <a:pt x="60" y="45"/>
                                <a:pt x="60" y="45"/>
                                <a:pt x="60" y="45"/>
                              </a:cubicBezTo>
                              <a:cubicBezTo>
                                <a:pt x="80" y="45"/>
                                <a:pt x="80" y="45"/>
                                <a:pt x="80" y="45"/>
                              </a:cubicBezTo>
                              <a:cubicBezTo>
                                <a:pt x="95" y="55"/>
                                <a:pt x="95" y="55"/>
                                <a:pt x="95" y="55"/>
                              </a:cubicBezTo>
                              <a:cubicBezTo>
                                <a:pt x="98" y="57"/>
                                <a:pt x="101" y="60"/>
                                <a:pt x="105" y="62"/>
                              </a:cubicBezTo>
                              <a:cubicBezTo>
                                <a:pt x="105" y="62"/>
                                <a:pt x="105" y="62"/>
                                <a:pt x="105" y="62"/>
                              </a:cubicBezTo>
                              <a:cubicBezTo>
                                <a:pt x="109" y="60"/>
                                <a:pt x="112" y="57"/>
                                <a:pt x="115" y="55"/>
                              </a:cubicBezTo>
                              <a:cubicBezTo>
                                <a:pt x="129" y="45"/>
                                <a:pt x="129" y="45"/>
                                <a:pt x="129" y="45"/>
                              </a:cubicBezTo>
                              <a:cubicBezTo>
                                <a:pt x="149" y="45"/>
                                <a:pt x="149" y="45"/>
                                <a:pt x="149" y="45"/>
                              </a:cubicBezTo>
                              <a:cubicBezTo>
                                <a:pt x="115" y="67"/>
                                <a:pt x="115" y="67"/>
                                <a:pt x="115" y="67"/>
                              </a:cubicBezTo>
                              <a:cubicBezTo>
                                <a:pt x="150" y="91"/>
                                <a:pt x="150" y="91"/>
                                <a:pt x="150" y="91"/>
                              </a:cubicBezTo>
                              <a:lnTo>
                                <a:pt x="129" y="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153" name="Freeform 88"/>
                        <p:cNvSpPr>
                          <a:spLocks noEditPoints="1"/>
                        </p:cNvSpPr>
                        <p:nvPr/>
                      </p:nvSpPr>
                      <p:spPr bwMode="auto">
                        <a:xfrm>
                          <a:off x="7145869" y="4969799"/>
                          <a:ext cx="375263" cy="232739"/>
                        </a:xfrm>
                        <a:custGeom>
                          <a:avLst/>
                          <a:gdLst>
                            <a:gd name="T0" fmla="*/ 177 w 209"/>
                            <a:gd name="T1" fmla="*/ 0 h 130"/>
                            <a:gd name="T2" fmla="*/ 32 w 209"/>
                            <a:gd name="T3" fmla="*/ 0 h 130"/>
                            <a:gd name="T4" fmla="*/ 0 w 209"/>
                            <a:gd name="T5" fmla="*/ 32 h 130"/>
                            <a:gd name="T6" fmla="*/ 0 w 209"/>
                            <a:gd name="T7" fmla="*/ 98 h 130"/>
                            <a:gd name="T8" fmla="*/ 32 w 209"/>
                            <a:gd name="T9" fmla="*/ 130 h 130"/>
                            <a:gd name="T10" fmla="*/ 177 w 209"/>
                            <a:gd name="T11" fmla="*/ 130 h 130"/>
                            <a:gd name="T12" fmla="*/ 209 w 209"/>
                            <a:gd name="T13" fmla="*/ 98 h 130"/>
                            <a:gd name="T14" fmla="*/ 209 w 209"/>
                            <a:gd name="T15" fmla="*/ 32 h 130"/>
                            <a:gd name="T16" fmla="*/ 177 w 209"/>
                            <a:gd name="T17" fmla="*/ 0 h 130"/>
                            <a:gd name="T18" fmla="*/ 173 w 209"/>
                            <a:gd name="T19" fmla="*/ 34 h 130"/>
                            <a:gd name="T20" fmla="*/ 88 w 209"/>
                            <a:gd name="T21" fmla="*/ 105 h 130"/>
                            <a:gd name="T22" fmla="*/ 79 w 209"/>
                            <a:gd name="T23" fmla="*/ 105 h 130"/>
                            <a:gd name="T24" fmla="*/ 78 w 209"/>
                            <a:gd name="T25" fmla="*/ 105 h 130"/>
                            <a:gd name="T26" fmla="*/ 78 w 209"/>
                            <a:gd name="T27" fmla="*/ 105 h 130"/>
                            <a:gd name="T28" fmla="*/ 35 w 209"/>
                            <a:gd name="T29" fmla="*/ 62 h 130"/>
                            <a:gd name="T30" fmla="*/ 45 w 209"/>
                            <a:gd name="T31" fmla="*/ 52 h 130"/>
                            <a:gd name="T32" fmla="*/ 84 w 209"/>
                            <a:gd name="T33" fmla="*/ 91 h 130"/>
                            <a:gd name="T34" fmla="*/ 164 w 209"/>
                            <a:gd name="T35" fmla="*/ 25 h 130"/>
                            <a:gd name="T36" fmla="*/ 173 w 209"/>
                            <a:gd name="T37" fmla="*/ 3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9" h="130">
                              <a:moveTo>
                                <a:pt x="177" y="0"/>
                              </a:moveTo>
                              <a:cubicBezTo>
                                <a:pt x="32" y="0"/>
                                <a:pt x="32" y="0"/>
                                <a:pt x="32" y="0"/>
                              </a:cubicBezTo>
                              <a:cubicBezTo>
                                <a:pt x="15" y="0"/>
                                <a:pt x="0" y="15"/>
                                <a:pt x="0" y="32"/>
                              </a:cubicBezTo>
                              <a:cubicBezTo>
                                <a:pt x="0" y="98"/>
                                <a:pt x="0" y="98"/>
                                <a:pt x="0" y="98"/>
                              </a:cubicBezTo>
                              <a:cubicBezTo>
                                <a:pt x="0" y="116"/>
                                <a:pt x="15" y="130"/>
                                <a:pt x="32" y="130"/>
                              </a:cubicBezTo>
                              <a:cubicBezTo>
                                <a:pt x="177" y="130"/>
                                <a:pt x="177" y="130"/>
                                <a:pt x="177" y="130"/>
                              </a:cubicBezTo>
                              <a:cubicBezTo>
                                <a:pt x="194" y="130"/>
                                <a:pt x="209" y="116"/>
                                <a:pt x="209" y="98"/>
                              </a:cubicBezTo>
                              <a:cubicBezTo>
                                <a:pt x="209" y="32"/>
                                <a:pt x="209" y="32"/>
                                <a:pt x="209" y="32"/>
                              </a:cubicBezTo>
                              <a:cubicBezTo>
                                <a:pt x="209" y="15"/>
                                <a:pt x="194" y="0"/>
                                <a:pt x="177" y="0"/>
                              </a:cubicBezTo>
                              <a:close/>
                              <a:moveTo>
                                <a:pt x="173" y="34"/>
                              </a:moveTo>
                              <a:cubicBezTo>
                                <a:pt x="145" y="58"/>
                                <a:pt x="117" y="82"/>
                                <a:pt x="88" y="105"/>
                              </a:cubicBezTo>
                              <a:cubicBezTo>
                                <a:pt x="86" y="108"/>
                                <a:pt x="82" y="109"/>
                                <a:pt x="79" y="105"/>
                              </a:cubicBezTo>
                              <a:cubicBezTo>
                                <a:pt x="78" y="105"/>
                                <a:pt x="78" y="105"/>
                                <a:pt x="78" y="105"/>
                              </a:cubicBezTo>
                              <a:cubicBezTo>
                                <a:pt x="78" y="105"/>
                                <a:pt x="78" y="105"/>
                                <a:pt x="78" y="105"/>
                              </a:cubicBezTo>
                              <a:cubicBezTo>
                                <a:pt x="64" y="90"/>
                                <a:pt x="49" y="76"/>
                                <a:pt x="35" y="62"/>
                              </a:cubicBezTo>
                              <a:cubicBezTo>
                                <a:pt x="29" y="55"/>
                                <a:pt x="39" y="46"/>
                                <a:pt x="45" y="52"/>
                              </a:cubicBezTo>
                              <a:cubicBezTo>
                                <a:pt x="58" y="65"/>
                                <a:pt x="71" y="78"/>
                                <a:pt x="84" y="91"/>
                              </a:cubicBezTo>
                              <a:cubicBezTo>
                                <a:pt x="110" y="69"/>
                                <a:pt x="137" y="47"/>
                                <a:pt x="164" y="25"/>
                              </a:cubicBezTo>
                              <a:cubicBezTo>
                                <a:pt x="170" y="19"/>
                                <a:pt x="180" y="29"/>
                                <a:pt x="173" y="3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154" name="Freeform 89"/>
                        <p:cNvSpPr>
                          <a:spLocks noEditPoints="1"/>
                        </p:cNvSpPr>
                        <p:nvPr/>
                      </p:nvSpPr>
                      <p:spPr bwMode="auto">
                        <a:xfrm>
                          <a:off x="6019306" y="4044555"/>
                          <a:ext cx="1732995" cy="1260595"/>
                        </a:xfrm>
                        <a:custGeom>
                          <a:avLst/>
                          <a:gdLst>
                            <a:gd name="T0" fmla="*/ 54 w 847"/>
                            <a:gd name="T1" fmla="*/ 0 h 616"/>
                            <a:gd name="T2" fmla="*/ 0 w 847"/>
                            <a:gd name="T3" fmla="*/ 562 h 616"/>
                            <a:gd name="T4" fmla="*/ 793 w 847"/>
                            <a:gd name="T5" fmla="*/ 616 h 616"/>
                            <a:gd name="T6" fmla="*/ 847 w 847"/>
                            <a:gd name="T7" fmla="*/ 54 h 616"/>
                            <a:gd name="T8" fmla="*/ 241 w 847"/>
                            <a:gd name="T9" fmla="*/ 51 h 616"/>
                            <a:gd name="T10" fmla="*/ 246 w 847"/>
                            <a:gd name="T11" fmla="*/ 112 h 616"/>
                            <a:gd name="T12" fmla="*/ 276 w 847"/>
                            <a:gd name="T13" fmla="*/ 228 h 616"/>
                            <a:gd name="T14" fmla="*/ 323 w 847"/>
                            <a:gd name="T15" fmla="*/ 201 h 616"/>
                            <a:gd name="T16" fmla="*/ 327 w 847"/>
                            <a:gd name="T17" fmla="*/ 244 h 616"/>
                            <a:gd name="T18" fmla="*/ 356 w 847"/>
                            <a:gd name="T19" fmla="*/ 218 h 616"/>
                            <a:gd name="T20" fmla="*/ 377 w 847"/>
                            <a:gd name="T21" fmla="*/ 189 h 616"/>
                            <a:gd name="T22" fmla="*/ 391 w 847"/>
                            <a:gd name="T23" fmla="*/ 167 h 616"/>
                            <a:gd name="T24" fmla="*/ 450 w 847"/>
                            <a:gd name="T25" fmla="*/ 240 h 616"/>
                            <a:gd name="T26" fmla="*/ 624 w 847"/>
                            <a:gd name="T27" fmla="*/ 241 h 616"/>
                            <a:gd name="T28" fmla="*/ 683 w 847"/>
                            <a:gd name="T29" fmla="*/ 241 h 616"/>
                            <a:gd name="T30" fmla="*/ 680 w 847"/>
                            <a:gd name="T31" fmla="*/ 266 h 616"/>
                            <a:gd name="T32" fmla="*/ 660 w 847"/>
                            <a:gd name="T33" fmla="*/ 272 h 616"/>
                            <a:gd name="T34" fmla="*/ 455 w 847"/>
                            <a:gd name="T35" fmla="*/ 264 h 616"/>
                            <a:gd name="T36" fmla="*/ 397 w 847"/>
                            <a:gd name="T37" fmla="*/ 235 h 616"/>
                            <a:gd name="T38" fmla="*/ 362 w 847"/>
                            <a:gd name="T39" fmla="*/ 248 h 616"/>
                            <a:gd name="T40" fmla="*/ 319 w 847"/>
                            <a:gd name="T41" fmla="*/ 261 h 616"/>
                            <a:gd name="T42" fmla="*/ 272 w 847"/>
                            <a:gd name="T43" fmla="*/ 250 h 616"/>
                            <a:gd name="T44" fmla="*/ 163 w 847"/>
                            <a:gd name="T45" fmla="*/ 295 h 616"/>
                            <a:gd name="T46" fmla="*/ 684 w 847"/>
                            <a:gd name="T47" fmla="*/ 294 h 616"/>
                            <a:gd name="T48" fmla="*/ 175 w 847"/>
                            <a:gd name="T49" fmla="*/ 308 h 616"/>
                            <a:gd name="T50" fmla="*/ 684 w 847"/>
                            <a:gd name="T51" fmla="*/ 294 h 616"/>
                            <a:gd name="T52" fmla="*/ 278 w 847"/>
                            <a:gd name="T53" fmla="*/ 581 h 616"/>
                            <a:gd name="T54" fmla="*/ 96 w 847"/>
                            <a:gd name="T55" fmla="*/ 543 h 616"/>
                            <a:gd name="T56" fmla="*/ 133 w 847"/>
                            <a:gd name="T57" fmla="*/ 440 h 616"/>
                            <a:gd name="T58" fmla="*/ 315 w 847"/>
                            <a:gd name="T59" fmla="*/ 477 h 616"/>
                            <a:gd name="T60" fmla="*/ 751 w 847"/>
                            <a:gd name="T61" fmla="*/ 543 h 616"/>
                            <a:gd name="T62" fmla="*/ 569 w 847"/>
                            <a:gd name="T63" fmla="*/ 581 h 616"/>
                            <a:gd name="T64" fmla="*/ 532 w 847"/>
                            <a:gd name="T65" fmla="*/ 477 h 616"/>
                            <a:gd name="T66" fmla="*/ 714 w 847"/>
                            <a:gd name="T67" fmla="*/ 440 h 616"/>
                            <a:gd name="T68" fmla="*/ 751 w 847"/>
                            <a:gd name="T69" fmla="*/ 543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7" h="616">
                              <a:moveTo>
                                <a:pt x="793" y="0"/>
                              </a:moveTo>
                              <a:cubicBezTo>
                                <a:pt x="54" y="0"/>
                                <a:pt x="54" y="0"/>
                                <a:pt x="54" y="0"/>
                              </a:cubicBezTo>
                              <a:cubicBezTo>
                                <a:pt x="24" y="0"/>
                                <a:pt x="0" y="24"/>
                                <a:pt x="0" y="54"/>
                              </a:cubicBezTo>
                              <a:cubicBezTo>
                                <a:pt x="0" y="562"/>
                                <a:pt x="0" y="562"/>
                                <a:pt x="0" y="562"/>
                              </a:cubicBezTo>
                              <a:cubicBezTo>
                                <a:pt x="0" y="592"/>
                                <a:pt x="24" y="616"/>
                                <a:pt x="54" y="616"/>
                              </a:cubicBezTo>
                              <a:cubicBezTo>
                                <a:pt x="793" y="616"/>
                                <a:pt x="793" y="616"/>
                                <a:pt x="793" y="616"/>
                              </a:cubicBezTo>
                              <a:cubicBezTo>
                                <a:pt x="823" y="616"/>
                                <a:pt x="847" y="592"/>
                                <a:pt x="847" y="562"/>
                              </a:cubicBezTo>
                              <a:cubicBezTo>
                                <a:pt x="847" y="54"/>
                                <a:pt x="847" y="54"/>
                                <a:pt x="847" y="54"/>
                              </a:cubicBezTo>
                              <a:cubicBezTo>
                                <a:pt x="847" y="24"/>
                                <a:pt x="823" y="0"/>
                                <a:pt x="793" y="0"/>
                              </a:cubicBezTo>
                              <a:close/>
                              <a:moveTo>
                                <a:pt x="241" y="51"/>
                              </a:moveTo>
                              <a:cubicBezTo>
                                <a:pt x="243" y="78"/>
                                <a:pt x="243" y="78"/>
                                <a:pt x="243" y="78"/>
                              </a:cubicBezTo>
                              <a:cubicBezTo>
                                <a:pt x="244" y="88"/>
                                <a:pt x="245" y="100"/>
                                <a:pt x="246" y="112"/>
                              </a:cubicBezTo>
                              <a:cubicBezTo>
                                <a:pt x="248" y="141"/>
                                <a:pt x="250" y="171"/>
                                <a:pt x="257" y="198"/>
                              </a:cubicBezTo>
                              <a:cubicBezTo>
                                <a:pt x="260" y="210"/>
                                <a:pt x="265" y="224"/>
                                <a:pt x="276" y="228"/>
                              </a:cubicBezTo>
                              <a:cubicBezTo>
                                <a:pt x="285" y="230"/>
                                <a:pt x="298" y="224"/>
                                <a:pt x="314" y="210"/>
                              </a:cubicBezTo>
                              <a:cubicBezTo>
                                <a:pt x="323" y="201"/>
                                <a:pt x="323" y="201"/>
                                <a:pt x="323" y="201"/>
                              </a:cubicBezTo>
                              <a:cubicBezTo>
                                <a:pt x="323" y="214"/>
                                <a:pt x="323" y="214"/>
                                <a:pt x="323" y="214"/>
                              </a:cubicBezTo>
                              <a:cubicBezTo>
                                <a:pt x="322" y="240"/>
                                <a:pt x="326" y="244"/>
                                <a:pt x="327" y="244"/>
                              </a:cubicBezTo>
                              <a:cubicBezTo>
                                <a:pt x="328" y="245"/>
                                <a:pt x="331" y="244"/>
                                <a:pt x="336" y="241"/>
                              </a:cubicBezTo>
                              <a:cubicBezTo>
                                <a:pt x="343" y="237"/>
                                <a:pt x="349" y="227"/>
                                <a:pt x="356" y="218"/>
                              </a:cubicBezTo>
                              <a:cubicBezTo>
                                <a:pt x="358" y="215"/>
                                <a:pt x="360" y="212"/>
                                <a:pt x="363" y="209"/>
                              </a:cubicBezTo>
                              <a:cubicBezTo>
                                <a:pt x="367" y="203"/>
                                <a:pt x="372" y="196"/>
                                <a:pt x="377" y="189"/>
                              </a:cubicBezTo>
                              <a:cubicBezTo>
                                <a:pt x="379" y="185"/>
                                <a:pt x="382" y="181"/>
                                <a:pt x="384" y="177"/>
                              </a:cubicBezTo>
                              <a:cubicBezTo>
                                <a:pt x="391" y="167"/>
                                <a:pt x="391" y="167"/>
                                <a:pt x="391" y="167"/>
                              </a:cubicBezTo>
                              <a:cubicBezTo>
                                <a:pt x="394" y="179"/>
                                <a:pt x="394" y="179"/>
                                <a:pt x="394" y="179"/>
                              </a:cubicBezTo>
                              <a:cubicBezTo>
                                <a:pt x="405" y="231"/>
                                <a:pt x="427" y="239"/>
                                <a:pt x="450" y="240"/>
                              </a:cubicBezTo>
                              <a:cubicBezTo>
                                <a:pt x="491" y="242"/>
                                <a:pt x="533" y="242"/>
                                <a:pt x="573" y="241"/>
                              </a:cubicBezTo>
                              <a:cubicBezTo>
                                <a:pt x="590" y="241"/>
                                <a:pt x="607" y="241"/>
                                <a:pt x="624" y="241"/>
                              </a:cubicBezTo>
                              <a:cubicBezTo>
                                <a:pt x="636" y="241"/>
                                <a:pt x="648" y="241"/>
                                <a:pt x="661" y="241"/>
                              </a:cubicBezTo>
                              <a:cubicBezTo>
                                <a:pt x="683" y="241"/>
                                <a:pt x="683" y="241"/>
                                <a:pt x="683" y="241"/>
                              </a:cubicBezTo>
                              <a:cubicBezTo>
                                <a:pt x="684" y="265"/>
                                <a:pt x="684" y="265"/>
                                <a:pt x="684" y="265"/>
                              </a:cubicBezTo>
                              <a:cubicBezTo>
                                <a:pt x="680" y="266"/>
                                <a:pt x="680" y="266"/>
                                <a:pt x="680" y="266"/>
                              </a:cubicBezTo>
                              <a:cubicBezTo>
                                <a:pt x="678" y="267"/>
                                <a:pt x="676" y="268"/>
                                <a:pt x="674" y="268"/>
                              </a:cubicBezTo>
                              <a:cubicBezTo>
                                <a:pt x="670" y="270"/>
                                <a:pt x="665" y="272"/>
                                <a:pt x="660" y="272"/>
                              </a:cubicBezTo>
                              <a:cubicBezTo>
                                <a:pt x="645" y="271"/>
                                <a:pt x="630" y="271"/>
                                <a:pt x="616" y="271"/>
                              </a:cubicBezTo>
                              <a:cubicBezTo>
                                <a:pt x="563" y="269"/>
                                <a:pt x="509" y="268"/>
                                <a:pt x="455" y="264"/>
                              </a:cubicBezTo>
                              <a:cubicBezTo>
                                <a:pt x="442" y="263"/>
                                <a:pt x="429" y="255"/>
                                <a:pt x="417" y="247"/>
                              </a:cubicBezTo>
                              <a:cubicBezTo>
                                <a:pt x="410" y="243"/>
                                <a:pt x="403" y="238"/>
                                <a:pt x="397" y="235"/>
                              </a:cubicBezTo>
                              <a:cubicBezTo>
                                <a:pt x="390" y="233"/>
                                <a:pt x="384" y="232"/>
                                <a:pt x="379" y="235"/>
                              </a:cubicBezTo>
                              <a:cubicBezTo>
                                <a:pt x="374" y="238"/>
                                <a:pt x="368" y="243"/>
                                <a:pt x="362" y="248"/>
                              </a:cubicBezTo>
                              <a:cubicBezTo>
                                <a:pt x="357" y="252"/>
                                <a:pt x="352" y="256"/>
                                <a:pt x="346" y="259"/>
                              </a:cubicBezTo>
                              <a:cubicBezTo>
                                <a:pt x="341" y="263"/>
                                <a:pt x="326" y="272"/>
                                <a:pt x="319" y="261"/>
                              </a:cubicBezTo>
                              <a:cubicBezTo>
                                <a:pt x="310" y="248"/>
                                <a:pt x="302" y="249"/>
                                <a:pt x="290" y="250"/>
                              </a:cubicBezTo>
                              <a:cubicBezTo>
                                <a:pt x="284" y="251"/>
                                <a:pt x="278" y="252"/>
                                <a:pt x="272" y="250"/>
                              </a:cubicBezTo>
                              <a:cubicBezTo>
                                <a:pt x="251" y="245"/>
                                <a:pt x="238" y="228"/>
                                <a:pt x="230" y="196"/>
                              </a:cubicBezTo>
                              <a:cubicBezTo>
                                <a:pt x="163" y="295"/>
                                <a:pt x="163" y="295"/>
                                <a:pt x="163" y="295"/>
                              </a:cubicBezTo>
                              <a:lnTo>
                                <a:pt x="241" y="51"/>
                              </a:lnTo>
                              <a:close/>
                              <a:moveTo>
                                <a:pt x="684" y="294"/>
                              </a:moveTo>
                              <a:cubicBezTo>
                                <a:pt x="684" y="308"/>
                                <a:pt x="684" y="308"/>
                                <a:pt x="684" y="308"/>
                              </a:cubicBezTo>
                              <a:cubicBezTo>
                                <a:pt x="175" y="308"/>
                                <a:pt x="175" y="308"/>
                                <a:pt x="175" y="308"/>
                              </a:cubicBezTo>
                              <a:cubicBezTo>
                                <a:pt x="175" y="294"/>
                                <a:pt x="175" y="294"/>
                                <a:pt x="175" y="294"/>
                              </a:cubicBezTo>
                              <a:lnTo>
                                <a:pt x="684" y="294"/>
                              </a:lnTo>
                              <a:close/>
                              <a:moveTo>
                                <a:pt x="315" y="543"/>
                              </a:moveTo>
                              <a:cubicBezTo>
                                <a:pt x="315" y="564"/>
                                <a:pt x="299" y="581"/>
                                <a:pt x="278" y="581"/>
                              </a:cubicBezTo>
                              <a:cubicBezTo>
                                <a:pt x="133" y="581"/>
                                <a:pt x="133" y="581"/>
                                <a:pt x="133" y="581"/>
                              </a:cubicBezTo>
                              <a:cubicBezTo>
                                <a:pt x="113" y="581"/>
                                <a:pt x="96" y="564"/>
                                <a:pt x="96" y="543"/>
                              </a:cubicBezTo>
                              <a:cubicBezTo>
                                <a:pt x="96" y="477"/>
                                <a:pt x="96" y="477"/>
                                <a:pt x="96" y="477"/>
                              </a:cubicBezTo>
                              <a:cubicBezTo>
                                <a:pt x="96" y="457"/>
                                <a:pt x="113" y="440"/>
                                <a:pt x="133" y="440"/>
                              </a:cubicBezTo>
                              <a:cubicBezTo>
                                <a:pt x="278" y="440"/>
                                <a:pt x="278" y="440"/>
                                <a:pt x="278" y="440"/>
                              </a:cubicBezTo>
                              <a:cubicBezTo>
                                <a:pt x="299" y="440"/>
                                <a:pt x="315" y="457"/>
                                <a:pt x="315" y="477"/>
                              </a:cubicBezTo>
                              <a:lnTo>
                                <a:pt x="315" y="543"/>
                              </a:lnTo>
                              <a:close/>
                              <a:moveTo>
                                <a:pt x="751" y="543"/>
                              </a:moveTo>
                              <a:cubicBezTo>
                                <a:pt x="751" y="564"/>
                                <a:pt x="734" y="581"/>
                                <a:pt x="714" y="581"/>
                              </a:cubicBezTo>
                              <a:cubicBezTo>
                                <a:pt x="569" y="581"/>
                                <a:pt x="569" y="581"/>
                                <a:pt x="569" y="581"/>
                              </a:cubicBezTo>
                              <a:cubicBezTo>
                                <a:pt x="548" y="581"/>
                                <a:pt x="532" y="564"/>
                                <a:pt x="532" y="543"/>
                              </a:cubicBezTo>
                              <a:cubicBezTo>
                                <a:pt x="532" y="477"/>
                                <a:pt x="532" y="477"/>
                                <a:pt x="532" y="477"/>
                              </a:cubicBezTo>
                              <a:cubicBezTo>
                                <a:pt x="532" y="457"/>
                                <a:pt x="548" y="440"/>
                                <a:pt x="569" y="440"/>
                              </a:cubicBezTo>
                              <a:cubicBezTo>
                                <a:pt x="714" y="440"/>
                                <a:pt x="714" y="440"/>
                                <a:pt x="714" y="440"/>
                              </a:cubicBezTo>
                              <a:cubicBezTo>
                                <a:pt x="734" y="440"/>
                                <a:pt x="751" y="457"/>
                                <a:pt x="751" y="477"/>
                              </a:cubicBezTo>
                              <a:lnTo>
                                <a:pt x="751" y="54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grpSp>
                  <p:sp>
                    <p:nvSpPr>
                      <p:cNvPr id="151" name="Freeform 90"/>
                      <p:cNvSpPr>
                        <a:spLocks noEditPoints="1"/>
                      </p:cNvSpPr>
                      <p:nvPr/>
                    </p:nvSpPr>
                    <p:spPr bwMode="auto">
                      <a:xfrm>
                        <a:off x="9596944" y="2193131"/>
                        <a:ext cx="2312988" cy="2284413"/>
                      </a:xfrm>
                      <a:custGeom>
                        <a:avLst/>
                        <a:gdLst>
                          <a:gd name="T0" fmla="*/ 533 w 616"/>
                          <a:gd name="T1" fmla="*/ 0 h 608"/>
                          <a:gd name="T2" fmla="*/ 84 w 616"/>
                          <a:gd name="T3" fmla="*/ 0 h 608"/>
                          <a:gd name="T4" fmla="*/ 0 w 616"/>
                          <a:gd name="T5" fmla="*/ 84 h 608"/>
                          <a:gd name="T6" fmla="*/ 0 w 616"/>
                          <a:gd name="T7" fmla="*/ 391 h 608"/>
                          <a:gd name="T8" fmla="*/ 84 w 616"/>
                          <a:gd name="T9" fmla="*/ 475 h 608"/>
                          <a:gd name="T10" fmla="*/ 183 w 616"/>
                          <a:gd name="T11" fmla="*/ 475 h 608"/>
                          <a:gd name="T12" fmla="*/ 166 w 616"/>
                          <a:gd name="T13" fmla="*/ 498 h 608"/>
                          <a:gd name="T14" fmla="*/ 146 w 616"/>
                          <a:gd name="T15" fmla="*/ 559 h 608"/>
                          <a:gd name="T16" fmla="*/ 134 w 616"/>
                          <a:gd name="T17" fmla="*/ 608 h 608"/>
                          <a:gd name="T18" fmla="*/ 136 w 616"/>
                          <a:gd name="T19" fmla="*/ 608 h 608"/>
                          <a:gd name="T20" fmla="*/ 482 w 616"/>
                          <a:gd name="T21" fmla="*/ 608 h 608"/>
                          <a:gd name="T22" fmla="*/ 471 w 616"/>
                          <a:gd name="T23" fmla="*/ 559 h 608"/>
                          <a:gd name="T24" fmla="*/ 451 w 616"/>
                          <a:gd name="T25" fmla="*/ 498 h 608"/>
                          <a:gd name="T26" fmla="*/ 433 w 616"/>
                          <a:gd name="T27" fmla="*/ 475 h 608"/>
                          <a:gd name="T28" fmla="*/ 533 w 616"/>
                          <a:gd name="T29" fmla="*/ 475 h 608"/>
                          <a:gd name="T30" fmla="*/ 616 w 616"/>
                          <a:gd name="T31" fmla="*/ 391 h 608"/>
                          <a:gd name="T32" fmla="*/ 616 w 616"/>
                          <a:gd name="T33" fmla="*/ 84 h 608"/>
                          <a:gd name="T34" fmla="*/ 533 w 616"/>
                          <a:gd name="T35" fmla="*/ 0 h 608"/>
                          <a:gd name="T36" fmla="*/ 498 w 616"/>
                          <a:gd name="T37" fmla="*/ 453 h 608"/>
                          <a:gd name="T38" fmla="*/ 490 w 616"/>
                          <a:gd name="T39" fmla="*/ 445 h 608"/>
                          <a:gd name="T40" fmla="*/ 498 w 616"/>
                          <a:gd name="T41" fmla="*/ 436 h 608"/>
                          <a:gd name="T42" fmla="*/ 507 w 616"/>
                          <a:gd name="T43" fmla="*/ 445 h 608"/>
                          <a:gd name="T44" fmla="*/ 498 w 616"/>
                          <a:gd name="T45" fmla="*/ 453 h 608"/>
                          <a:gd name="T46" fmla="*/ 533 w 616"/>
                          <a:gd name="T47" fmla="*/ 453 h 608"/>
                          <a:gd name="T48" fmla="*/ 525 w 616"/>
                          <a:gd name="T49" fmla="*/ 445 h 608"/>
                          <a:gd name="T50" fmla="*/ 533 w 616"/>
                          <a:gd name="T51" fmla="*/ 436 h 608"/>
                          <a:gd name="T52" fmla="*/ 542 w 616"/>
                          <a:gd name="T53" fmla="*/ 445 h 608"/>
                          <a:gd name="T54" fmla="*/ 533 w 616"/>
                          <a:gd name="T55" fmla="*/ 453 h 608"/>
                          <a:gd name="T56" fmla="*/ 557 w 616"/>
                          <a:gd name="T57" fmla="*/ 391 h 608"/>
                          <a:gd name="T58" fmla="*/ 533 w 616"/>
                          <a:gd name="T59" fmla="*/ 416 h 608"/>
                          <a:gd name="T60" fmla="*/ 84 w 616"/>
                          <a:gd name="T61" fmla="*/ 416 h 608"/>
                          <a:gd name="T62" fmla="*/ 60 w 616"/>
                          <a:gd name="T63" fmla="*/ 391 h 608"/>
                          <a:gd name="T64" fmla="*/ 60 w 616"/>
                          <a:gd name="T65" fmla="*/ 84 h 608"/>
                          <a:gd name="T66" fmla="*/ 84 w 616"/>
                          <a:gd name="T67" fmla="*/ 60 h 608"/>
                          <a:gd name="T68" fmla="*/ 533 w 616"/>
                          <a:gd name="T69" fmla="*/ 60 h 608"/>
                          <a:gd name="T70" fmla="*/ 557 w 616"/>
                          <a:gd name="T71" fmla="*/ 84 h 608"/>
                          <a:gd name="T72" fmla="*/ 557 w 616"/>
                          <a:gd name="T73" fmla="*/ 391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6" h="608">
                            <a:moveTo>
                              <a:pt x="533" y="0"/>
                            </a:moveTo>
                            <a:cubicBezTo>
                              <a:pt x="84" y="0"/>
                              <a:pt x="84" y="0"/>
                              <a:pt x="84" y="0"/>
                            </a:cubicBezTo>
                            <a:cubicBezTo>
                              <a:pt x="38" y="0"/>
                              <a:pt x="0" y="38"/>
                              <a:pt x="0" y="84"/>
                            </a:cubicBezTo>
                            <a:cubicBezTo>
                              <a:pt x="0" y="391"/>
                              <a:pt x="0" y="391"/>
                              <a:pt x="0" y="391"/>
                            </a:cubicBezTo>
                            <a:cubicBezTo>
                              <a:pt x="0" y="437"/>
                              <a:pt x="38" y="475"/>
                              <a:pt x="84" y="475"/>
                            </a:cubicBezTo>
                            <a:cubicBezTo>
                              <a:pt x="183" y="475"/>
                              <a:pt x="183" y="475"/>
                              <a:pt x="183" y="475"/>
                            </a:cubicBezTo>
                            <a:cubicBezTo>
                              <a:pt x="176" y="482"/>
                              <a:pt x="171" y="490"/>
                              <a:pt x="166" y="498"/>
                            </a:cubicBezTo>
                            <a:cubicBezTo>
                              <a:pt x="156" y="517"/>
                              <a:pt x="151" y="538"/>
                              <a:pt x="146" y="559"/>
                            </a:cubicBezTo>
                            <a:cubicBezTo>
                              <a:pt x="142" y="575"/>
                              <a:pt x="138" y="592"/>
                              <a:pt x="134" y="608"/>
                            </a:cubicBezTo>
                            <a:cubicBezTo>
                              <a:pt x="136" y="608"/>
                              <a:pt x="136" y="608"/>
                              <a:pt x="136" y="608"/>
                            </a:cubicBezTo>
                            <a:cubicBezTo>
                              <a:pt x="482" y="608"/>
                              <a:pt x="482" y="608"/>
                              <a:pt x="482" y="608"/>
                            </a:cubicBezTo>
                            <a:cubicBezTo>
                              <a:pt x="478" y="592"/>
                              <a:pt x="475" y="575"/>
                              <a:pt x="471" y="559"/>
                            </a:cubicBezTo>
                            <a:cubicBezTo>
                              <a:pt x="466" y="538"/>
                              <a:pt x="461" y="517"/>
                              <a:pt x="451" y="498"/>
                            </a:cubicBezTo>
                            <a:cubicBezTo>
                              <a:pt x="446" y="490"/>
                              <a:pt x="440" y="482"/>
                              <a:pt x="433" y="475"/>
                            </a:cubicBezTo>
                            <a:cubicBezTo>
                              <a:pt x="533" y="475"/>
                              <a:pt x="533" y="475"/>
                              <a:pt x="533" y="475"/>
                            </a:cubicBezTo>
                            <a:cubicBezTo>
                              <a:pt x="579" y="475"/>
                              <a:pt x="616" y="437"/>
                              <a:pt x="616" y="391"/>
                            </a:cubicBezTo>
                            <a:cubicBezTo>
                              <a:pt x="616" y="84"/>
                              <a:pt x="616" y="84"/>
                              <a:pt x="616" y="84"/>
                            </a:cubicBezTo>
                            <a:cubicBezTo>
                              <a:pt x="616" y="38"/>
                              <a:pt x="579" y="0"/>
                              <a:pt x="533" y="0"/>
                            </a:cubicBezTo>
                            <a:close/>
                            <a:moveTo>
                              <a:pt x="498" y="453"/>
                            </a:moveTo>
                            <a:cubicBezTo>
                              <a:pt x="493" y="453"/>
                              <a:pt x="490" y="449"/>
                              <a:pt x="490" y="445"/>
                            </a:cubicBezTo>
                            <a:cubicBezTo>
                              <a:pt x="490" y="440"/>
                              <a:pt x="493" y="436"/>
                              <a:pt x="498" y="436"/>
                            </a:cubicBezTo>
                            <a:cubicBezTo>
                              <a:pt x="503" y="436"/>
                              <a:pt x="507" y="440"/>
                              <a:pt x="507" y="445"/>
                            </a:cubicBezTo>
                            <a:cubicBezTo>
                              <a:pt x="507" y="449"/>
                              <a:pt x="503" y="453"/>
                              <a:pt x="498" y="453"/>
                            </a:cubicBezTo>
                            <a:close/>
                            <a:moveTo>
                              <a:pt x="533" y="453"/>
                            </a:moveTo>
                            <a:cubicBezTo>
                              <a:pt x="528" y="453"/>
                              <a:pt x="525" y="449"/>
                              <a:pt x="525" y="445"/>
                            </a:cubicBezTo>
                            <a:cubicBezTo>
                              <a:pt x="525" y="440"/>
                              <a:pt x="528" y="436"/>
                              <a:pt x="533" y="436"/>
                            </a:cubicBezTo>
                            <a:cubicBezTo>
                              <a:pt x="538" y="436"/>
                              <a:pt x="542" y="440"/>
                              <a:pt x="542" y="445"/>
                            </a:cubicBezTo>
                            <a:cubicBezTo>
                              <a:pt x="542" y="449"/>
                              <a:pt x="538" y="453"/>
                              <a:pt x="533" y="453"/>
                            </a:cubicBezTo>
                            <a:close/>
                            <a:moveTo>
                              <a:pt x="557" y="391"/>
                            </a:moveTo>
                            <a:cubicBezTo>
                              <a:pt x="557" y="405"/>
                              <a:pt x="546" y="416"/>
                              <a:pt x="533" y="416"/>
                            </a:cubicBezTo>
                            <a:cubicBezTo>
                              <a:pt x="84" y="416"/>
                              <a:pt x="84" y="416"/>
                              <a:pt x="84" y="416"/>
                            </a:cubicBezTo>
                            <a:cubicBezTo>
                              <a:pt x="70" y="416"/>
                              <a:pt x="60" y="405"/>
                              <a:pt x="60" y="391"/>
                            </a:cubicBezTo>
                            <a:cubicBezTo>
                              <a:pt x="60" y="84"/>
                              <a:pt x="60" y="84"/>
                              <a:pt x="60" y="84"/>
                            </a:cubicBezTo>
                            <a:cubicBezTo>
                              <a:pt x="60" y="70"/>
                              <a:pt x="70" y="60"/>
                              <a:pt x="84" y="60"/>
                            </a:cubicBezTo>
                            <a:cubicBezTo>
                              <a:pt x="533" y="60"/>
                              <a:pt x="533" y="60"/>
                              <a:pt x="533" y="60"/>
                            </a:cubicBezTo>
                            <a:cubicBezTo>
                              <a:pt x="546" y="60"/>
                              <a:pt x="557" y="70"/>
                              <a:pt x="557" y="84"/>
                            </a:cubicBezTo>
                            <a:lnTo>
                              <a:pt x="557" y="3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grpSp>
              </p:grpSp>
            </p:grpSp>
          </p:grpSp>
          <p:grpSp>
            <p:nvGrpSpPr>
              <p:cNvPr id="160" name="Group 159"/>
              <p:cNvGrpSpPr/>
              <p:nvPr/>
            </p:nvGrpSpPr>
            <p:grpSpPr>
              <a:xfrm>
                <a:off x="10841328" y="4324518"/>
                <a:ext cx="535781" cy="535781"/>
                <a:chOff x="9181208" y="4875823"/>
                <a:chExt cx="714374" cy="714374"/>
              </a:xfrm>
            </p:grpSpPr>
            <p:sp>
              <p:nvSpPr>
                <p:cNvPr id="161" name="Oval 160"/>
                <p:cNvSpPr/>
                <p:nvPr/>
              </p:nvSpPr>
              <p:spPr>
                <a:xfrm>
                  <a:off x="9181208" y="4875823"/>
                  <a:ext cx="714374" cy="71437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grpSp>
              <p:nvGrpSpPr>
                <p:cNvPr id="162" name="Group 161"/>
                <p:cNvGrpSpPr/>
                <p:nvPr/>
              </p:nvGrpSpPr>
              <p:grpSpPr>
                <a:xfrm>
                  <a:off x="9317762" y="5039894"/>
                  <a:ext cx="441267" cy="386232"/>
                  <a:chOff x="6999288" y="4622800"/>
                  <a:chExt cx="712788" cy="623888"/>
                </a:xfrm>
                <a:solidFill>
                  <a:schemeClr val="bg1"/>
                </a:solidFill>
              </p:grpSpPr>
              <p:sp>
                <p:nvSpPr>
                  <p:cNvPr id="163" name="Freeform 158"/>
                  <p:cNvSpPr>
                    <a:spLocks noEditPoints="1"/>
                  </p:cNvSpPr>
                  <p:nvPr/>
                </p:nvSpPr>
                <p:spPr bwMode="auto">
                  <a:xfrm>
                    <a:off x="6999288" y="4622800"/>
                    <a:ext cx="712788" cy="623888"/>
                  </a:xfrm>
                  <a:custGeom>
                    <a:avLst/>
                    <a:gdLst>
                      <a:gd name="T0" fmla="*/ 180 w 190"/>
                      <a:gd name="T1" fmla="*/ 1 h 166"/>
                      <a:gd name="T2" fmla="*/ 11 w 190"/>
                      <a:gd name="T3" fmla="*/ 0 h 166"/>
                      <a:gd name="T4" fmla="*/ 1 w 190"/>
                      <a:gd name="T5" fmla="*/ 11 h 166"/>
                      <a:gd name="T6" fmla="*/ 0 w 190"/>
                      <a:gd name="T7" fmla="*/ 118 h 166"/>
                      <a:gd name="T8" fmla="*/ 11 w 190"/>
                      <a:gd name="T9" fmla="*/ 128 h 166"/>
                      <a:gd name="T10" fmla="*/ 63 w 190"/>
                      <a:gd name="T11" fmla="*/ 128 h 166"/>
                      <a:gd name="T12" fmla="*/ 55 w 190"/>
                      <a:gd name="T13" fmla="*/ 137 h 166"/>
                      <a:gd name="T14" fmla="*/ 49 w 190"/>
                      <a:gd name="T15" fmla="*/ 153 h 166"/>
                      <a:gd name="T16" fmla="*/ 46 w 190"/>
                      <a:gd name="T17" fmla="*/ 166 h 166"/>
                      <a:gd name="T18" fmla="*/ 47 w 190"/>
                      <a:gd name="T19" fmla="*/ 166 h 166"/>
                      <a:gd name="T20" fmla="*/ 145 w 190"/>
                      <a:gd name="T21" fmla="*/ 166 h 166"/>
                      <a:gd name="T22" fmla="*/ 142 w 190"/>
                      <a:gd name="T23" fmla="*/ 153 h 166"/>
                      <a:gd name="T24" fmla="*/ 136 w 190"/>
                      <a:gd name="T25" fmla="*/ 137 h 166"/>
                      <a:gd name="T26" fmla="*/ 128 w 190"/>
                      <a:gd name="T27" fmla="*/ 128 h 166"/>
                      <a:gd name="T28" fmla="*/ 180 w 190"/>
                      <a:gd name="T29" fmla="*/ 129 h 166"/>
                      <a:gd name="T30" fmla="*/ 190 w 190"/>
                      <a:gd name="T31" fmla="*/ 118 h 166"/>
                      <a:gd name="T32" fmla="*/ 190 w 190"/>
                      <a:gd name="T33" fmla="*/ 11 h 166"/>
                      <a:gd name="T34" fmla="*/ 180 w 190"/>
                      <a:gd name="T35" fmla="*/ 1 h 166"/>
                      <a:gd name="T36" fmla="*/ 162 w 190"/>
                      <a:gd name="T37" fmla="*/ 126 h 166"/>
                      <a:gd name="T38" fmla="*/ 159 w 190"/>
                      <a:gd name="T39" fmla="*/ 124 h 166"/>
                      <a:gd name="T40" fmla="*/ 162 w 190"/>
                      <a:gd name="T41" fmla="*/ 121 h 166"/>
                      <a:gd name="T42" fmla="*/ 164 w 190"/>
                      <a:gd name="T43" fmla="*/ 124 h 166"/>
                      <a:gd name="T44" fmla="*/ 162 w 190"/>
                      <a:gd name="T45" fmla="*/ 126 h 166"/>
                      <a:gd name="T46" fmla="*/ 172 w 190"/>
                      <a:gd name="T47" fmla="*/ 126 h 166"/>
                      <a:gd name="T48" fmla="*/ 170 w 190"/>
                      <a:gd name="T49" fmla="*/ 124 h 166"/>
                      <a:gd name="T50" fmla="*/ 172 w 190"/>
                      <a:gd name="T51" fmla="*/ 121 h 166"/>
                      <a:gd name="T52" fmla="*/ 175 w 190"/>
                      <a:gd name="T53" fmla="*/ 124 h 166"/>
                      <a:gd name="T54" fmla="*/ 172 w 190"/>
                      <a:gd name="T55" fmla="*/ 126 h 166"/>
                      <a:gd name="T56" fmla="*/ 174 w 190"/>
                      <a:gd name="T57" fmla="*/ 118 h 166"/>
                      <a:gd name="T58" fmla="*/ 16 w 190"/>
                      <a:gd name="T59" fmla="*/ 118 h 166"/>
                      <a:gd name="T60" fmla="*/ 16 w 190"/>
                      <a:gd name="T61" fmla="*/ 11 h 166"/>
                      <a:gd name="T62" fmla="*/ 175 w 190"/>
                      <a:gd name="T63" fmla="*/ 11 h 166"/>
                      <a:gd name="T64" fmla="*/ 174 w 190"/>
                      <a:gd name="T65" fmla="*/ 11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0" h="166">
                        <a:moveTo>
                          <a:pt x="180" y="1"/>
                        </a:moveTo>
                        <a:cubicBezTo>
                          <a:pt x="11" y="0"/>
                          <a:pt x="11" y="0"/>
                          <a:pt x="11" y="0"/>
                        </a:cubicBezTo>
                        <a:cubicBezTo>
                          <a:pt x="5" y="0"/>
                          <a:pt x="1" y="5"/>
                          <a:pt x="1" y="11"/>
                        </a:cubicBezTo>
                        <a:cubicBezTo>
                          <a:pt x="0" y="118"/>
                          <a:pt x="0" y="118"/>
                          <a:pt x="0" y="118"/>
                        </a:cubicBezTo>
                        <a:cubicBezTo>
                          <a:pt x="0" y="124"/>
                          <a:pt x="5" y="128"/>
                          <a:pt x="11" y="128"/>
                        </a:cubicBezTo>
                        <a:cubicBezTo>
                          <a:pt x="63" y="128"/>
                          <a:pt x="63" y="128"/>
                          <a:pt x="63" y="128"/>
                        </a:cubicBezTo>
                        <a:cubicBezTo>
                          <a:pt x="60" y="130"/>
                          <a:pt x="57" y="134"/>
                          <a:pt x="55" y="137"/>
                        </a:cubicBezTo>
                        <a:cubicBezTo>
                          <a:pt x="52" y="142"/>
                          <a:pt x="51" y="148"/>
                          <a:pt x="49" y="153"/>
                        </a:cubicBezTo>
                        <a:cubicBezTo>
                          <a:pt x="48" y="157"/>
                          <a:pt x="47" y="162"/>
                          <a:pt x="46" y="166"/>
                        </a:cubicBezTo>
                        <a:cubicBezTo>
                          <a:pt x="47" y="166"/>
                          <a:pt x="47" y="166"/>
                          <a:pt x="47" y="166"/>
                        </a:cubicBezTo>
                        <a:cubicBezTo>
                          <a:pt x="145" y="166"/>
                          <a:pt x="145" y="166"/>
                          <a:pt x="145" y="166"/>
                        </a:cubicBezTo>
                        <a:cubicBezTo>
                          <a:pt x="144" y="162"/>
                          <a:pt x="143" y="158"/>
                          <a:pt x="142" y="153"/>
                        </a:cubicBezTo>
                        <a:cubicBezTo>
                          <a:pt x="140" y="148"/>
                          <a:pt x="139" y="142"/>
                          <a:pt x="136" y="137"/>
                        </a:cubicBezTo>
                        <a:cubicBezTo>
                          <a:pt x="134" y="134"/>
                          <a:pt x="131" y="131"/>
                          <a:pt x="128" y="128"/>
                        </a:cubicBezTo>
                        <a:cubicBezTo>
                          <a:pt x="180" y="129"/>
                          <a:pt x="180" y="129"/>
                          <a:pt x="180" y="129"/>
                        </a:cubicBezTo>
                        <a:cubicBezTo>
                          <a:pt x="185" y="129"/>
                          <a:pt x="190" y="124"/>
                          <a:pt x="190" y="118"/>
                        </a:cubicBezTo>
                        <a:cubicBezTo>
                          <a:pt x="190" y="11"/>
                          <a:pt x="190" y="11"/>
                          <a:pt x="190" y="11"/>
                        </a:cubicBezTo>
                        <a:cubicBezTo>
                          <a:pt x="190" y="5"/>
                          <a:pt x="186" y="1"/>
                          <a:pt x="180" y="1"/>
                        </a:cubicBezTo>
                        <a:close/>
                        <a:moveTo>
                          <a:pt x="162" y="126"/>
                        </a:moveTo>
                        <a:cubicBezTo>
                          <a:pt x="160" y="126"/>
                          <a:pt x="159" y="125"/>
                          <a:pt x="159" y="124"/>
                        </a:cubicBezTo>
                        <a:cubicBezTo>
                          <a:pt x="159" y="123"/>
                          <a:pt x="160" y="121"/>
                          <a:pt x="162" y="121"/>
                        </a:cubicBezTo>
                        <a:cubicBezTo>
                          <a:pt x="163" y="121"/>
                          <a:pt x="164" y="123"/>
                          <a:pt x="164" y="124"/>
                        </a:cubicBezTo>
                        <a:cubicBezTo>
                          <a:pt x="164" y="125"/>
                          <a:pt x="163" y="126"/>
                          <a:pt x="162" y="126"/>
                        </a:cubicBezTo>
                        <a:close/>
                        <a:moveTo>
                          <a:pt x="172" y="126"/>
                        </a:moveTo>
                        <a:cubicBezTo>
                          <a:pt x="171" y="126"/>
                          <a:pt x="170" y="125"/>
                          <a:pt x="170" y="124"/>
                        </a:cubicBezTo>
                        <a:cubicBezTo>
                          <a:pt x="170" y="123"/>
                          <a:pt x="171" y="121"/>
                          <a:pt x="172" y="121"/>
                        </a:cubicBezTo>
                        <a:cubicBezTo>
                          <a:pt x="174" y="121"/>
                          <a:pt x="175" y="123"/>
                          <a:pt x="175" y="124"/>
                        </a:cubicBezTo>
                        <a:cubicBezTo>
                          <a:pt x="175" y="125"/>
                          <a:pt x="174" y="126"/>
                          <a:pt x="172" y="126"/>
                        </a:cubicBezTo>
                        <a:close/>
                        <a:moveTo>
                          <a:pt x="174" y="118"/>
                        </a:moveTo>
                        <a:cubicBezTo>
                          <a:pt x="16" y="118"/>
                          <a:pt x="16" y="118"/>
                          <a:pt x="16" y="118"/>
                        </a:cubicBezTo>
                        <a:cubicBezTo>
                          <a:pt x="16" y="11"/>
                          <a:pt x="16" y="11"/>
                          <a:pt x="16" y="11"/>
                        </a:cubicBezTo>
                        <a:cubicBezTo>
                          <a:pt x="175" y="11"/>
                          <a:pt x="175" y="11"/>
                          <a:pt x="175" y="11"/>
                        </a:cubicBezTo>
                        <a:lnTo>
                          <a:pt x="174" y="1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sp>
                <p:nvSpPr>
                  <p:cNvPr id="164" name="Freeform 159"/>
                  <p:cNvSpPr>
                    <a:spLocks/>
                  </p:cNvSpPr>
                  <p:nvPr/>
                </p:nvSpPr>
                <p:spPr bwMode="auto">
                  <a:xfrm>
                    <a:off x="7299325" y="4740275"/>
                    <a:ext cx="112713" cy="247650"/>
                  </a:xfrm>
                  <a:custGeom>
                    <a:avLst/>
                    <a:gdLst>
                      <a:gd name="T0" fmla="*/ 14 w 30"/>
                      <a:gd name="T1" fmla="*/ 52 h 66"/>
                      <a:gd name="T2" fmla="*/ 2 w 30"/>
                      <a:gd name="T3" fmla="*/ 49 h 66"/>
                      <a:gd name="T4" fmla="*/ 0 w 30"/>
                      <a:gd name="T5" fmla="*/ 54 h 66"/>
                      <a:gd name="T6" fmla="*/ 13 w 30"/>
                      <a:gd name="T7" fmla="*/ 58 h 66"/>
                      <a:gd name="T8" fmla="*/ 13 w 30"/>
                      <a:gd name="T9" fmla="*/ 66 h 66"/>
                      <a:gd name="T10" fmla="*/ 18 w 30"/>
                      <a:gd name="T11" fmla="*/ 66 h 66"/>
                      <a:gd name="T12" fmla="*/ 18 w 30"/>
                      <a:gd name="T13" fmla="*/ 58 h 66"/>
                      <a:gd name="T14" fmla="*/ 30 w 30"/>
                      <a:gd name="T15" fmla="*/ 44 h 66"/>
                      <a:gd name="T16" fmla="*/ 18 w 30"/>
                      <a:gd name="T17" fmla="*/ 29 h 66"/>
                      <a:gd name="T18" fmla="*/ 8 w 30"/>
                      <a:gd name="T19" fmla="*/ 20 h 66"/>
                      <a:gd name="T20" fmla="*/ 16 w 30"/>
                      <a:gd name="T21" fmla="*/ 13 h 66"/>
                      <a:gd name="T22" fmla="*/ 27 w 30"/>
                      <a:gd name="T23" fmla="*/ 16 h 66"/>
                      <a:gd name="T24" fmla="*/ 29 w 30"/>
                      <a:gd name="T25" fmla="*/ 10 h 66"/>
                      <a:gd name="T26" fmla="*/ 18 w 30"/>
                      <a:gd name="T27" fmla="*/ 7 h 66"/>
                      <a:gd name="T28" fmla="*/ 18 w 30"/>
                      <a:gd name="T29" fmla="*/ 0 h 66"/>
                      <a:gd name="T30" fmla="*/ 13 w 30"/>
                      <a:gd name="T31" fmla="*/ 0 h 66"/>
                      <a:gd name="T32" fmla="*/ 13 w 30"/>
                      <a:gd name="T33" fmla="*/ 8 h 66"/>
                      <a:gd name="T34" fmla="*/ 1 w 30"/>
                      <a:gd name="T35" fmla="*/ 21 h 66"/>
                      <a:gd name="T36" fmla="*/ 14 w 30"/>
                      <a:gd name="T37" fmla="*/ 35 h 66"/>
                      <a:gd name="T38" fmla="*/ 23 w 30"/>
                      <a:gd name="T39" fmla="*/ 44 h 66"/>
                      <a:gd name="T40" fmla="*/ 14 w 30"/>
                      <a:gd name="T41" fmla="*/ 5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66">
                        <a:moveTo>
                          <a:pt x="14" y="52"/>
                        </a:moveTo>
                        <a:cubicBezTo>
                          <a:pt x="9" y="52"/>
                          <a:pt x="5" y="51"/>
                          <a:pt x="2" y="49"/>
                        </a:cubicBezTo>
                        <a:cubicBezTo>
                          <a:pt x="0" y="54"/>
                          <a:pt x="0" y="54"/>
                          <a:pt x="0" y="54"/>
                        </a:cubicBezTo>
                        <a:cubicBezTo>
                          <a:pt x="3" y="56"/>
                          <a:pt x="8" y="58"/>
                          <a:pt x="13" y="58"/>
                        </a:cubicBezTo>
                        <a:cubicBezTo>
                          <a:pt x="13" y="66"/>
                          <a:pt x="13" y="66"/>
                          <a:pt x="13" y="66"/>
                        </a:cubicBezTo>
                        <a:cubicBezTo>
                          <a:pt x="18" y="66"/>
                          <a:pt x="18" y="66"/>
                          <a:pt x="18" y="66"/>
                        </a:cubicBezTo>
                        <a:cubicBezTo>
                          <a:pt x="18" y="58"/>
                          <a:pt x="18" y="58"/>
                          <a:pt x="18" y="58"/>
                        </a:cubicBezTo>
                        <a:cubicBezTo>
                          <a:pt x="26" y="56"/>
                          <a:pt x="30" y="50"/>
                          <a:pt x="30" y="44"/>
                        </a:cubicBezTo>
                        <a:cubicBezTo>
                          <a:pt x="30" y="37"/>
                          <a:pt x="26" y="32"/>
                          <a:pt x="18" y="29"/>
                        </a:cubicBezTo>
                        <a:cubicBezTo>
                          <a:pt x="11" y="26"/>
                          <a:pt x="8" y="24"/>
                          <a:pt x="8" y="20"/>
                        </a:cubicBezTo>
                        <a:cubicBezTo>
                          <a:pt x="8" y="17"/>
                          <a:pt x="10" y="13"/>
                          <a:pt x="16" y="13"/>
                        </a:cubicBezTo>
                        <a:cubicBezTo>
                          <a:pt x="22" y="13"/>
                          <a:pt x="25" y="15"/>
                          <a:pt x="27" y="16"/>
                        </a:cubicBezTo>
                        <a:cubicBezTo>
                          <a:pt x="29" y="10"/>
                          <a:pt x="29" y="10"/>
                          <a:pt x="29" y="10"/>
                        </a:cubicBezTo>
                        <a:cubicBezTo>
                          <a:pt x="26" y="9"/>
                          <a:pt x="23" y="8"/>
                          <a:pt x="18" y="7"/>
                        </a:cubicBezTo>
                        <a:cubicBezTo>
                          <a:pt x="18" y="0"/>
                          <a:pt x="18" y="0"/>
                          <a:pt x="18" y="0"/>
                        </a:cubicBezTo>
                        <a:cubicBezTo>
                          <a:pt x="13" y="0"/>
                          <a:pt x="13" y="0"/>
                          <a:pt x="13" y="0"/>
                        </a:cubicBezTo>
                        <a:cubicBezTo>
                          <a:pt x="13" y="8"/>
                          <a:pt x="13" y="8"/>
                          <a:pt x="13" y="8"/>
                        </a:cubicBezTo>
                        <a:cubicBezTo>
                          <a:pt x="6" y="9"/>
                          <a:pt x="1" y="14"/>
                          <a:pt x="1" y="21"/>
                        </a:cubicBezTo>
                        <a:cubicBezTo>
                          <a:pt x="1" y="28"/>
                          <a:pt x="6" y="31"/>
                          <a:pt x="14" y="35"/>
                        </a:cubicBezTo>
                        <a:cubicBezTo>
                          <a:pt x="20" y="37"/>
                          <a:pt x="23" y="40"/>
                          <a:pt x="23" y="44"/>
                        </a:cubicBezTo>
                        <a:cubicBezTo>
                          <a:pt x="23" y="49"/>
                          <a:pt x="20" y="52"/>
                          <a:pt x="14" y="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a:ea typeface="+mn-ea"/>
                      <a:cs typeface="+mn-cs"/>
                    </a:endParaRPr>
                  </a:p>
                </p:txBody>
              </p:sp>
            </p:grpSp>
          </p:grpSp>
        </p:grpSp>
        <p:sp>
          <p:nvSpPr>
            <p:cNvPr id="139" name="TextBox 138"/>
            <p:cNvSpPr txBox="1"/>
            <p:nvPr/>
          </p:nvSpPr>
          <p:spPr>
            <a:xfrm>
              <a:off x="6779496" y="3842591"/>
              <a:ext cx="2333652" cy="369332"/>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Right apps for the fight</a:t>
              </a:r>
            </a:p>
          </p:txBody>
        </p:sp>
      </p:grpSp>
      <p:grpSp>
        <p:nvGrpSpPr>
          <p:cNvPr id="10" name="Group 9"/>
          <p:cNvGrpSpPr/>
          <p:nvPr/>
        </p:nvGrpSpPr>
        <p:grpSpPr>
          <a:xfrm>
            <a:off x="8309245" y="1110770"/>
            <a:ext cx="2659447" cy="5244968"/>
            <a:chOff x="9276400" y="1110770"/>
            <a:chExt cx="2659447" cy="5244968"/>
          </a:xfrm>
        </p:grpSpPr>
        <p:grpSp>
          <p:nvGrpSpPr>
            <p:cNvPr id="47" name="Group 46"/>
            <p:cNvGrpSpPr>
              <a:grpSpLocks noChangeAspect="1"/>
            </p:cNvGrpSpPr>
            <p:nvPr/>
          </p:nvGrpSpPr>
          <p:grpSpPr>
            <a:xfrm>
              <a:off x="9850432" y="1110770"/>
              <a:ext cx="1484230" cy="4588455"/>
              <a:chOff x="10577444" y="1704564"/>
              <a:chExt cx="370154" cy="1144317"/>
            </a:xfrm>
            <a:blipFill>
              <a:blip r:embed="rId4"/>
              <a:stretch>
                <a:fillRect/>
              </a:stretch>
            </a:blipFill>
          </p:grpSpPr>
          <p:sp>
            <p:nvSpPr>
              <p:cNvPr id="48" name="Freeform 47"/>
              <p:cNvSpPr>
                <a:spLocks/>
              </p:cNvSpPr>
              <p:nvPr/>
            </p:nvSpPr>
            <p:spPr bwMode="auto">
              <a:xfrm>
                <a:off x="10683525" y="1747447"/>
                <a:ext cx="164764" cy="83511"/>
              </a:xfrm>
              <a:custGeom>
                <a:avLst/>
                <a:gdLst>
                  <a:gd name="T0" fmla="*/ 1 w 31"/>
                  <a:gd name="T1" fmla="*/ 10 h 16"/>
                  <a:gd name="T2" fmla="*/ 1 w 31"/>
                  <a:gd name="T3" fmla="*/ 12 h 16"/>
                  <a:gd name="T4" fmla="*/ 8 w 31"/>
                  <a:gd name="T5" fmla="*/ 16 h 16"/>
                  <a:gd name="T6" fmla="*/ 8 w 31"/>
                  <a:gd name="T7" fmla="*/ 16 h 16"/>
                  <a:gd name="T8" fmla="*/ 12 w 31"/>
                  <a:gd name="T9" fmla="*/ 16 h 16"/>
                  <a:gd name="T10" fmla="*/ 13 w 31"/>
                  <a:gd name="T11" fmla="*/ 15 h 16"/>
                  <a:gd name="T12" fmla="*/ 14 w 31"/>
                  <a:gd name="T13" fmla="*/ 13 h 16"/>
                  <a:gd name="T14" fmla="*/ 15 w 31"/>
                  <a:gd name="T15" fmla="*/ 13 h 16"/>
                  <a:gd name="T16" fmla="*/ 17 w 31"/>
                  <a:gd name="T17" fmla="*/ 13 h 16"/>
                  <a:gd name="T18" fmla="*/ 18 w 31"/>
                  <a:gd name="T19" fmla="*/ 15 h 16"/>
                  <a:gd name="T20" fmla="*/ 18 w 31"/>
                  <a:gd name="T21" fmla="*/ 16 h 16"/>
                  <a:gd name="T22" fmla="*/ 23 w 31"/>
                  <a:gd name="T23" fmla="*/ 16 h 16"/>
                  <a:gd name="T24" fmla="*/ 23 w 31"/>
                  <a:gd name="T25" fmla="*/ 15 h 16"/>
                  <a:gd name="T26" fmla="*/ 29 w 31"/>
                  <a:gd name="T27" fmla="*/ 12 h 16"/>
                  <a:gd name="T28" fmla="*/ 29 w 31"/>
                  <a:gd name="T29" fmla="*/ 10 h 16"/>
                  <a:gd name="T30" fmla="*/ 31 w 31"/>
                  <a:gd name="T31" fmla="*/ 9 h 16"/>
                  <a:gd name="T32" fmla="*/ 31 w 31"/>
                  <a:gd name="T33" fmla="*/ 7 h 16"/>
                  <a:gd name="T34" fmla="*/ 30 w 31"/>
                  <a:gd name="T35" fmla="*/ 7 h 16"/>
                  <a:gd name="T36" fmla="*/ 29 w 31"/>
                  <a:gd name="T37" fmla="*/ 6 h 16"/>
                  <a:gd name="T38" fmla="*/ 28 w 31"/>
                  <a:gd name="T39" fmla="*/ 3 h 16"/>
                  <a:gd name="T40" fmla="*/ 28 w 31"/>
                  <a:gd name="T41" fmla="*/ 3 h 16"/>
                  <a:gd name="T42" fmla="*/ 15 w 31"/>
                  <a:gd name="T43" fmla="*/ 0 h 16"/>
                  <a:gd name="T44" fmla="*/ 2 w 31"/>
                  <a:gd name="T45" fmla="*/ 3 h 16"/>
                  <a:gd name="T46" fmla="*/ 2 w 31"/>
                  <a:gd name="T47" fmla="*/ 3 h 16"/>
                  <a:gd name="T48" fmla="*/ 2 w 31"/>
                  <a:gd name="T49" fmla="*/ 6 h 16"/>
                  <a:gd name="T50" fmla="*/ 1 w 31"/>
                  <a:gd name="T51" fmla="*/ 7 h 16"/>
                  <a:gd name="T52" fmla="*/ 0 w 31"/>
                  <a:gd name="T53" fmla="*/ 7 h 16"/>
                  <a:gd name="T54" fmla="*/ 0 w 31"/>
                  <a:gd name="T55" fmla="*/ 9 h 16"/>
                  <a:gd name="T56" fmla="*/ 1 w 31"/>
                  <a:gd name="T57"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1" h="16">
                    <a:moveTo>
                      <a:pt x="1" y="10"/>
                    </a:moveTo>
                    <a:cubicBezTo>
                      <a:pt x="1" y="10"/>
                      <a:pt x="1" y="11"/>
                      <a:pt x="1" y="12"/>
                    </a:cubicBezTo>
                    <a:cubicBezTo>
                      <a:pt x="3" y="14"/>
                      <a:pt x="5" y="15"/>
                      <a:pt x="8" y="16"/>
                    </a:cubicBezTo>
                    <a:cubicBezTo>
                      <a:pt x="8" y="16"/>
                      <a:pt x="8" y="16"/>
                      <a:pt x="8" y="16"/>
                    </a:cubicBezTo>
                    <a:cubicBezTo>
                      <a:pt x="9" y="16"/>
                      <a:pt x="11" y="16"/>
                      <a:pt x="12" y="16"/>
                    </a:cubicBezTo>
                    <a:cubicBezTo>
                      <a:pt x="12" y="16"/>
                      <a:pt x="13" y="16"/>
                      <a:pt x="13" y="15"/>
                    </a:cubicBezTo>
                    <a:cubicBezTo>
                      <a:pt x="13" y="15"/>
                      <a:pt x="13" y="14"/>
                      <a:pt x="14" y="13"/>
                    </a:cubicBezTo>
                    <a:cubicBezTo>
                      <a:pt x="15" y="13"/>
                      <a:pt x="15" y="13"/>
                      <a:pt x="15" y="13"/>
                    </a:cubicBezTo>
                    <a:cubicBezTo>
                      <a:pt x="15" y="13"/>
                      <a:pt x="16" y="13"/>
                      <a:pt x="17" y="13"/>
                    </a:cubicBezTo>
                    <a:cubicBezTo>
                      <a:pt x="18" y="14"/>
                      <a:pt x="17" y="15"/>
                      <a:pt x="18" y="15"/>
                    </a:cubicBezTo>
                    <a:cubicBezTo>
                      <a:pt x="18" y="16"/>
                      <a:pt x="18" y="16"/>
                      <a:pt x="18" y="16"/>
                    </a:cubicBezTo>
                    <a:cubicBezTo>
                      <a:pt x="19" y="16"/>
                      <a:pt x="22" y="16"/>
                      <a:pt x="23" y="16"/>
                    </a:cubicBezTo>
                    <a:cubicBezTo>
                      <a:pt x="23" y="16"/>
                      <a:pt x="23" y="15"/>
                      <a:pt x="23" y="15"/>
                    </a:cubicBezTo>
                    <a:cubicBezTo>
                      <a:pt x="25" y="15"/>
                      <a:pt x="28" y="14"/>
                      <a:pt x="29" y="12"/>
                    </a:cubicBezTo>
                    <a:cubicBezTo>
                      <a:pt x="29" y="11"/>
                      <a:pt x="29" y="10"/>
                      <a:pt x="29" y="10"/>
                    </a:cubicBezTo>
                    <a:cubicBezTo>
                      <a:pt x="31" y="9"/>
                      <a:pt x="31" y="9"/>
                      <a:pt x="31" y="9"/>
                    </a:cubicBezTo>
                    <a:cubicBezTo>
                      <a:pt x="31" y="7"/>
                      <a:pt x="31" y="7"/>
                      <a:pt x="31" y="7"/>
                    </a:cubicBezTo>
                    <a:cubicBezTo>
                      <a:pt x="30" y="7"/>
                      <a:pt x="30" y="7"/>
                      <a:pt x="30" y="7"/>
                    </a:cubicBezTo>
                    <a:cubicBezTo>
                      <a:pt x="29" y="6"/>
                      <a:pt x="29" y="6"/>
                      <a:pt x="29" y="6"/>
                    </a:cubicBezTo>
                    <a:cubicBezTo>
                      <a:pt x="28" y="3"/>
                      <a:pt x="28" y="3"/>
                      <a:pt x="28" y="3"/>
                    </a:cubicBezTo>
                    <a:cubicBezTo>
                      <a:pt x="28" y="3"/>
                      <a:pt x="28" y="3"/>
                      <a:pt x="28" y="3"/>
                    </a:cubicBezTo>
                    <a:cubicBezTo>
                      <a:pt x="25" y="1"/>
                      <a:pt x="21" y="0"/>
                      <a:pt x="15" y="0"/>
                    </a:cubicBezTo>
                    <a:cubicBezTo>
                      <a:pt x="10" y="0"/>
                      <a:pt x="5" y="1"/>
                      <a:pt x="2" y="3"/>
                    </a:cubicBezTo>
                    <a:cubicBezTo>
                      <a:pt x="2" y="3"/>
                      <a:pt x="2" y="3"/>
                      <a:pt x="2" y="3"/>
                    </a:cubicBezTo>
                    <a:cubicBezTo>
                      <a:pt x="2" y="6"/>
                      <a:pt x="2" y="6"/>
                      <a:pt x="2" y="6"/>
                    </a:cubicBezTo>
                    <a:cubicBezTo>
                      <a:pt x="1" y="7"/>
                      <a:pt x="1" y="7"/>
                      <a:pt x="1" y="7"/>
                    </a:cubicBezTo>
                    <a:cubicBezTo>
                      <a:pt x="0" y="7"/>
                      <a:pt x="0" y="7"/>
                      <a:pt x="0" y="7"/>
                    </a:cubicBezTo>
                    <a:cubicBezTo>
                      <a:pt x="0" y="9"/>
                      <a:pt x="0" y="9"/>
                      <a:pt x="0" y="9"/>
                    </a:cubicBezTo>
                    <a:lnTo>
                      <a:pt x="1" y="10"/>
                    </a:lnTo>
                    <a:close/>
                  </a:path>
                </a:pathLst>
              </a:custGeom>
              <a:grpFill/>
              <a:ln>
                <a:solidFill>
                  <a:schemeClr val="bg1"/>
                </a:solid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9" name="Freeform 48"/>
              <p:cNvSpPr>
                <a:spLocks/>
              </p:cNvSpPr>
              <p:nvPr/>
            </p:nvSpPr>
            <p:spPr bwMode="auto">
              <a:xfrm>
                <a:off x="10805405" y="1815158"/>
                <a:ext cx="42884" cy="42884"/>
              </a:xfrm>
              <a:custGeom>
                <a:avLst/>
                <a:gdLst>
                  <a:gd name="T0" fmla="*/ 7 w 8"/>
                  <a:gd name="T1" fmla="*/ 0 h 8"/>
                  <a:gd name="T2" fmla="*/ 7 w 8"/>
                  <a:gd name="T3" fmla="*/ 0 h 8"/>
                  <a:gd name="T4" fmla="*/ 0 w 8"/>
                  <a:gd name="T5" fmla="*/ 3 h 8"/>
                  <a:gd name="T6" fmla="*/ 0 w 8"/>
                  <a:gd name="T7" fmla="*/ 3 h 8"/>
                  <a:gd name="T8" fmla="*/ 0 w 8"/>
                  <a:gd name="T9" fmla="*/ 3 h 8"/>
                  <a:gd name="T10" fmla="*/ 0 w 8"/>
                  <a:gd name="T11" fmla="*/ 6 h 8"/>
                  <a:gd name="T12" fmla="*/ 0 w 8"/>
                  <a:gd name="T13" fmla="*/ 7 h 8"/>
                  <a:gd name="T14" fmla="*/ 2 w 8"/>
                  <a:gd name="T15" fmla="*/ 8 h 8"/>
                  <a:gd name="T16" fmla="*/ 3 w 8"/>
                  <a:gd name="T17" fmla="*/ 8 h 8"/>
                  <a:gd name="T18" fmla="*/ 5 w 8"/>
                  <a:gd name="T19" fmla="*/ 7 h 8"/>
                  <a:gd name="T20" fmla="*/ 6 w 8"/>
                  <a:gd name="T21" fmla="*/ 5 h 8"/>
                  <a:gd name="T22" fmla="*/ 7 w 8"/>
                  <a:gd name="T23" fmla="*/ 4 h 8"/>
                  <a:gd name="T24" fmla="*/ 8 w 8"/>
                  <a:gd name="T25" fmla="*/ 2 h 8"/>
                  <a:gd name="T26" fmla="*/ 7 w 8"/>
                  <a:gd name="T27" fmla="*/ 1 h 8"/>
                  <a:gd name="T28" fmla="*/ 7 w 8"/>
                  <a:gd name="T2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8">
                    <a:moveTo>
                      <a:pt x="7" y="0"/>
                    </a:moveTo>
                    <a:cubicBezTo>
                      <a:pt x="7" y="0"/>
                      <a:pt x="7" y="0"/>
                      <a:pt x="7" y="0"/>
                    </a:cubicBezTo>
                    <a:cubicBezTo>
                      <a:pt x="5" y="1"/>
                      <a:pt x="3" y="2"/>
                      <a:pt x="0" y="3"/>
                    </a:cubicBezTo>
                    <a:cubicBezTo>
                      <a:pt x="0" y="3"/>
                      <a:pt x="0" y="3"/>
                      <a:pt x="0" y="3"/>
                    </a:cubicBezTo>
                    <a:cubicBezTo>
                      <a:pt x="0" y="3"/>
                      <a:pt x="0" y="3"/>
                      <a:pt x="0" y="3"/>
                    </a:cubicBezTo>
                    <a:cubicBezTo>
                      <a:pt x="0" y="4"/>
                      <a:pt x="0" y="6"/>
                      <a:pt x="0" y="6"/>
                    </a:cubicBezTo>
                    <a:cubicBezTo>
                      <a:pt x="0" y="7"/>
                      <a:pt x="0" y="7"/>
                      <a:pt x="0" y="7"/>
                    </a:cubicBezTo>
                    <a:cubicBezTo>
                      <a:pt x="0" y="8"/>
                      <a:pt x="1" y="8"/>
                      <a:pt x="2" y="8"/>
                    </a:cubicBezTo>
                    <a:cubicBezTo>
                      <a:pt x="2" y="8"/>
                      <a:pt x="3" y="8"/>
                      <a:pt x="3" y="8"/>
                    </a:cubicBezTo>
                    <a:cubicBezTo>
                      <a:pt x="4" y="8"/>
                      <a:pt x="5" y="8"/>
                      <a:pt x="5" y="7"/>
                    </a:cubicBezTo>
                    <a:cubicBezTo>
                      <a:pt x="5" y="7"/>
                      <a:pt x="6" y="6"/>
                      <a:pt x="6" y="5"/>
                    </a:cubicBezTo>
                    <a:cubicBezTo>
                      <a:pt x="6" y="5"/>
                      <a:pt x="7" y="5"/>
                      <a:pt x="7" y="4"/>
                    </a:cubicBezTo>
                    <a:cubicBezTo>
                      <a:pt x="7" y="4"/>
                      <a:pt x="7" y="2"/>
                      <a:pt x="8" y="2"/>
                    </a:cubicBezTo>
                    <a:cubicBezTo>
                      <a:pt x="8" y="1"/>
                      <a:pt x="7" y="1"/>
                      <a:pt x="7" y="1"/>
                    </a:cubicBezTo>
                    <a:cubicBezTo>
                      <a:pt x="7" y="0"/>
                      <a:pt x="7" y="0"/>
                      <a:pt x="7" y="0"/>
                    </a:cubicBezTo>
                    <a:close/>
                  </a:path>
                </a:pathLst>
              </a:custGeom>
              <a:grpFill/>
              <a:ln>
                <a:solidFill>
                  <a:schemeClr val="bg1"/>
                </a:solid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0" name="Freeform 49"/>
              <p:cNvSpPr>
                <a:spLocks noEditPoints="1"/>
              </p:cNvSpPr>
              <p:nvPr/>
            </p:nvSpPr>
            <p:spPr bwMode="auto">
              <a:xfrm>
                <a:off x="10577444" y="1858042"/>
                <a:ext cx="370154" cy="990839"/>
              </a:xfrm>
              <a:custGeom>
                <a:avLst/>
                <a:gdLst>
                  <a:gd name="T0" fmla="*/ 61 w 70"/>
                  <a:gd name="T1" fmla="*/ 16 h 188"/>
                  <a:gd name="T2" fmla="*/ 46 w 70"/>
                  <a:gd name="T3" fmla="*/ 2 h 188"/>
                  <a:gd name="T4" fmla="*/ 43 w 70"/>
                  <a:gd name="T5" fmla="*/ 1 h 188"/>
                  <a:gd name="T6" fmla="*/ 42 w 70"/>
                  <a:gd name="T7" fmla="*/ 0 h 188"/>
                  <a:gd name="T8" fmla="*/ 40 w 70"/>
                  <a:gd name="T9" fmla="*/ 2 h 188"/>
                  <a:gd name="T10" fmla="*/ 35 w 70"/>
                  <a:gd name="T11" fmla="*/ 3 h 188"/>
                  <a:gd name="T12" fmla="*/ 27 w 70"/>
                  <a:gd name="T13" fmla="*/ 0 h 188"/>
                  <a:gd name="T14" fmla="*/ 27 w 70"/>
                  <a:gd name="T15" fmla="*/ 1 h 188"/>
                  <a:gd name="T16" fmla="*/ 25 w 70"/>
                  <a:gd name="T17" fmla="*/ 2 h 188"/>
                  <a:gd name="T18" fmla="*/ 10 w 70"/>
                  <a:gd name="T19" fmla="*/ 16 h 188"/>
                  <a:gd name="T20" fmla="*/ 0 w 70"/>
                  <a:gd name="T21" fmla="*/ 50 h 188"/>
                  <a:gd name="T22" fmla="*/ 3 w 70"/>
                  <a:gd name="T23" fmla="*/ 87 h 188"/>
                  <a:gd name="T24" fmla="*/ 8 w 70"/>
                  <a:gd name="T25" fmla="*/ 97 h 188"/>
                  <a:gd name="T26" fmla="*/ 11 w 70"/>
                  <a:gd name="T27" fmla="*/ 86 h 188"/>
                  <a:gd name="T28" fmla="*/ 14 w 70"/>
                  <a:gd name="T29" fmla="*/ 107 h 188"/>
                  <a:gd name="T30" fmla="*/ 9 w 70"/>
                  <a:gd name="T31" fmla="*/ 122 h 188"/>
                  <a:gd name="T32" fmla="*/ 16 w 70"/>
                  <a:gd name="T33" fmla="*/ 125 h 188"/>
                  <a:gd name="T34" fmla="*/ 18 w 70"/>
                  <a:gd name="T35" fmla="*/ 178 h 188"/>
                  <a:gd name="T36" fmla="*/ 17 w 70"/>
                  <a:gd name="T37" fmla="*/ 186 h 188"/>
                  <a:gd name="T38" fmla="*/ 30 w 70"/>
                  <a:gd name="T39" fmla="*/ 185 h 188"/>
                  <a:gd name="T40" fmla="*/ 34 w 70"/>
                  <a:gd name="T41" fmla="*/ 177 h 188"/>
                  <a:gd name="T42" fmla="*/ 35 w 70"/>
                  <a:gd name="T43" fmla="*/ 162 h 188"/>
                  <a:gd name="T44" fmla="*/ 36 w 70"/>
                  <a:gd name="T45" fmla="*/ 162 h 188"/>
                  <a:gd name="T46" fmla="*/ 37 w 70"/>
                  <a:gd name="T47" fmla="*/ 177 h 188"/>
                  <a:gd name="T48" fmla="*/ 41 w 70"/>
                  <a:gd name="T49" fmla="*/ 185 h 188"/>
                  <a:gd name="T50" fmla="*/ 53 w 70"/>
                  <a:gd name="T51" fmla="*/ 186 h 188"/>
                  <a:gd name="T52" fmla="*/ 52 w 70"/>
                  <a:gd name="T53" fmla="*/ 178 h 188"/>
                  <a:gd name="T54" fmla="*/ 59 w 70"/>
                  <a:gd name="T55" fmla="*/ 88 h 188"/>
                  <a:gd name="T56" fmla="*/ 59 w 70"/>
                  <a:gd name="T57" fmla="*/ 88 h 188"/>
                  <a:gd name="T58" fmla="*/ 63 w 70"/>
                  <a:gd name="T59" fmla="*/ 97 h 188"/>
                  <a:gd name="T60" fmla="*/ 68 w 70"/>
                  <a:gd name="T61" fmla="*/ 87 h 188"/>
                  <a:gd name="T62" fmla="*/ 69 w 70"/>
                  <a:gd name="T63" fmla="*/ 32 h 188"/>
                  <a:gd name="T64" fmla="*/ 31 w 70"/>
                  <a:gd name="T65" fmla="*/ 9 h 188"/>
                  <a:gd name="T66" fmla="*/ 33 w 70"/>
                  <a:gd name="T67" fmla="*/ 9 h 188"/>
                  <a:gd name="T68" fmla="*/ 35 w 70"/>
                  <a:gd name="T69" fmla="*/ 10 h 188"/>
                  <a:gd name="T70" fmla="*/ 38 w 70"/>
                  <a:gd name="T71" fmla="*/ 9 h 188"/>
                  <a:gd name="T72" fmla="*/ 39 w 70"/>
                  <a:gd name="T73" fmla="*/ 9 h 188"/>
                  <a:gd name="T74" fmla="*/ 42 w 70"/>
                  <a:gd name="T75" fmla="*/ 8 h 188"/>
                  <a:gd name="T76" fmla="*/ 35 w 70"/>
                  <a:gd name="T77" fmla="*/ 23 h 188"/>
                  <a:gd name="T78" fmla="*/ 12 w 70"/>
                  <a:gd name="T79" fmla="*/ 67 h 188"/>
                  <a:gd name="T80" fmla="*/ 13 w 70"/>
                  <a:gd name="T81" fmla="*/ 76 h 188"/>
                  <a:gd name="T82" fmla="*/ 33 w 70"/>
                  <a:gd name="T83" fmla="*/ 107 h 188"/>
                  <a:gd name="T84" fmla="*/ 18 w 70"/>
                  <a:gd name="T85" fmla="*/ 112 h 188"/>
                  <a:gd name="T86" fmla="*/ 58 w 70"/>
                  <a:gd name="T87" fmla="*/ 83 h 188"/>
                  <a:gd name="T88" fmla="*/ 58 w 70"/>
                  <a:gd name="T89" fmla="*/ 3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188">
                    <a:moveTo>
                      <a:pt x="69" y="32"/>
                    </a:moveTo>
                    <a:cubicBezTo>
                      <a:pt x="69" y="32"/>
                      <a:pt x="69" y="25"/>
                      <a:pt x="68" y="23"/>
                    </a:cubicBezTo>
                    <a:cubicBezTo>
                      <a:pt x="67" y="20"/>
                      <a:pt x="63" y="17"/>
                      <a:pt x="61" y="16"/>
                    </a:cubicBezTo>
                    <a:cubicBezTo>
                      <a:pt x="59" y="14"/>
                      <a:pt x="55" y="12"/>
                      <a:pt x="51" y="9"/>
                    </a:cubicBezTo>
                    <a:cubicBezTo>
                      <a:pt x="52" y="6"/>
                      <a:pt x="50" y="3"/>
                      <a:pt x="48" y="2"/>
                    </a:cubicBezTo>
                    <a:cubicBezTo>
                      <a:pt x="47" y="2"/>
                      <a:pt x="47" y="2"/>
                      <a:pt x="46" y="2"/>
                    </a:cubicBezTo>
                    <a:cubicBezTo>
                      <a:pt x="46" y="2"/>
                      <a:pt x="46" y="2"/>
                      <a:pt x="45" y="2"/>
                    </a:cubicBezTo>
                    <a:cubicBezTo>
                      <a:pt x="43" y="2"/>
                      <a:pt x="43" y="2"/>
                      <a:pt x="43" y="2"/>
                    </a:cubicBezTo>
                    <a:cubicBezTo>
                      <a:pt x="43" y="1"/>
                      <a:pt x="43" y="1"/>
                      <a:pt x="43" y="1"/>
                    </a:cubicBezTo>
                    <a:cubicBezTo>
                      <a:pt x="44" y="1"/>
                      <a:pt x="44" y="1"/>
                      <a:pt x="44" y="0"/>
                    </a:cubicBezTo>
                    <a:cubicBezTo>
                      <a:pt x="44" y="0"/>
                      <a:pt x="43" y="0"/>
                      <a:pt x="43" y="0"/>
                    </a:cubicBezTo>
                    <a:cubicBezTo>
                      <a:pt x="43" y="0"/>
                      <a:pt x="43" y="0"/>
                      <a:pt x="42" y="0"/>
                    </a:cubicBezTo>
                    <a:cubicBezTo>
                      <a:pt x="42" y="0"/>
                      <a:pt x="42" y="0"/>
                      <a:pt x="42" y="0"/>
                    </a:cubicBezTo>
                    <a:cubicBezTo>
                      <a:pt x="42" y="0"/>
                      <a:pt x="42" y="1"/>
                      <a:pt x="42" y="1"/>
                    </a:cubicBezTo>
                    <a:cubicBezTo>
                      <a:pt x="40" y="2"/>
                      <a:pt x="40" y="2"/>
                      <a:pt x="40" y="2"/>
                    </a:cubicBezTo>
                    <a:cubicBezTo>
                      <a:pt x="40" y="2"/>
                      <a:pt x="40" y="2"/>
                      <a:pt x="40" y="2"/>
                    </a:cubicBezTo>
                    <a:cubicBezTo>
                      <a:pt x="37" y="3"/>
                      <a:pt x="37" y="3"/>
                      <a:pt x="37" y="3"/>
                    </a:cubicBezTo>
                    <a:cubicBezTo>
                      <a:pt x="37" y="3"/>
                      <a:pt x="36" y="3"/>
                      <a:pt x="35" y="3"/>
                    </a:cubicBezTo>
                    <a:cubicBezTo>
                      <a:pt x="34" y="3"/>
                      <a:pt x="32" y="3"/>
                      <a:pt x="32" y="3"/>
                    </a:cubicBezTo>
                    <a:cubicBezTo>
                      <a:pt x="30" y="2"/>
                      <a:pt x="30" y="2"/>
                      <a:pt x="30" y="2"/>
                    </a:cubicBezTo>
                    <a:cubicBezTo>
                      <a:pt x="27" y="0"/>
                      <a:pt x="27" y="0"/>
                      <a:pt x="27" y="0"/>
                    </a:cubicBezTo>
                    <a:cubicBezTo>
                      <a:pt x="27" y="0"/>
                      <a:pt x="27" y="0"/>
                      <a:pt x="27" y="0"/>
                    </a:cubicBezTo>
                    <a:cubicBezTo>
                      <a:pt x="27" y="0"/>
                      <a:pt x="27" y="0"/>
                      <a:pt x="27" y="0"/>
                    </a:cubicBezTo>
                    <a:cubicBezTo>
                      <a:pt x="27" y="1"/>
                      <a:pt x="27" y="1"/>
                      <a:pt x="27" y="1"/>
                    </a:cubicBezTo>
                    <a:cubicBezTo>
                      <a:pt x="27" y="2"/>
                      <a:pt x="27" y="2"/>
                      <a:pt x="27" y="2"/>
                    </a:cubicBezTo>
                    <a:cubicBezTo>
                      <a:pt x="25" y="2"/>
                      <a:pt x="25" y="2"/>
                      <a:pt x="25" y="2"/>
                    </a:cubicBezTo>
                    <a:cubicBezTo>
                      <a:pt x="25" y="2"/>
                      <a:pt x="25" y="2"/>
                      <a:pt x="25" y="2"/>
                    </a:cubicBezTo>
                    <a:cubicBezTo>
                      <a:pt x="24" y="2"/>
                      <a:pt x="23" y="2"/>
                      <a:pt x="23" y="2"/>
                    </a:cubicBezTo>
                    <a:cubicBezTo>
                      <a:pt x="20" y="3"/>
                      <a:pt x="19" y="6"/>
                      <a:pt x="19" y="9"/>
                    </a:cubicBezTo>
                    <a:cubicBezTo>
                      <a:pt x="16" y="12"/>
                      <a:pt x="12" y="14"/>
                      <a:pt x="10" y="16"/>
                    </a:cubicBezTo>
                    <a:cubicBezTo>
                      <a:pt x="8" y="17"/>
                      <a:pt x="4" y="20"/>
                      <a:pt x="3" y="23"/>
                    </a:cubicBezTo>
                    <a:cubicBezTo>
                      <a:pt x="2" y="25"/>
                      <a:pt x="2" y="32"/>
                      <a:pt x="2" y="32"/>
                    </a:cubicBezTo>
                    <a:cubicBezTo>
                      <a:pt x="0" y="50"/>
                      <a:pt x="0" y="50"/>
                      <a:pt x="0" y="50"/>
                    </a:cubicBezTo>
                    <a:cubicBezTo>
                      <a:pt x="1" y="80"/>
                      <a:pt x="1" y="80"/>
                      <a:pt x="1" y="80"/>
                    </a:cubicBezTo>
                    <a:cubicBezTo>
                      <a:pt x="3" y="87"/>
                      <a:pt x="3" y="87"/>
                      <a:pt x="3" y="87"/>
                    </a:cubicBezTo>
                    <a:cubicBezTo>
                      <a:pt x="3" y="87"/>
                      <a:pt x="3" y="87"/>
                      <a:pt x="3" y="87"/>
                    </a:cubicBezTo>
                    <a:cubicBezTo>
                      <a:pt x="5" y="92"/>
                      <a:pt x="5" y="92"/>
                      <a:pt x="5" y="92"/>
                    </a:cubicBezTo>
                    <a:cubicBezTo>
                      <a:pt x="5" y="94"/>
                      <a:pt x="6" y="97"/>
                      <a:pt x="7" y="97"/>
                    </a:cubicBezTo>
                    <a:cubicBezTo>
                      <a:pt x="8" y="97"/>
                      <a:pt x="8" y="97"/>
                      <a:pt x="8" y="97"/>
                    </a:cubicBezTo>
                    <a:cubicBezTo>
                      <a:pt x="10" y="97"/>
                      <a:pt x="10" y="96"/>
                      <a:pt x="10" y="95"/>
                    </a:cubicBezTo>
                    <a:cubicBezTo>
                      <a:pt x="12" y="88"/>
                      <a:pt x="12" y="88"/>
                      <a:pt x="12" y="88"/>
                    </a:cubicBezTo>
                    <a:cubicBezTo>
                      <a:pt x="12" y="87"/>
                      <a:pt x="11" y="87"/>
                      <a:pt x="11" y="86"/>
                    </a:cubicBezTo>
                    <a:cubicBezTo>
                      <a:pt x="12" y="86"/>
                      <a:pt x="12" y="86"/>
                      <a:pt x="12" y="86"/>
                    </a:cubicBezTo>
                    <a:cubicBezTo>
                      <a:pt x="12" y="88"/>
                      <a:pt x="12" y="88"/>
                      <a:pt x="12" y="88"/>
                    </a:cubicBezTo>
                    <a:cubicBezTo>
                      <a:pt x="14" y="107"/>
                      <a:pt x="14" y="107"/>
                      <a:pt x="14" y="107"/>
                    </a:cubicBezTo>
                    <a:cubicBezTo>
                      <a:pt x="13" y="105"/>
                      <a:pt x="13" y="105"/>
                      <a:pt x="13" y="105"/>
                    </a:cubicBezTo>
                    <a:cubicBezTo>
                      <a:pt x="10" y="105"/>
                      <a:pt x="7" y="104"/>
                      <a:pt x="7" y="109"/>
                    </a:cubicBezTo>
                    <a:cubicBezTo>
                      <a:pt x="9" y="122"/>
                      <a:pt x="9" y="122"/>
                      <a:pt x="9" y="122"/>
                    </a:cubicBezTo>
                    <a:cubicBezTo>
                      <a:pt x="9" y="126"/>
                      <a:pt x="11" y="122"/>
                      <a:pt x="14" y="122"/>
                    </a:cubicBezTo>
                    <a:cubicBezTo>
                      <a:pt x="14" y="125"/>
                      <a:pt x="14" y="125"/>
                      <a:pt x="14" y="125"/>
                    </a:cubicBezTo>
                    <a:cubicBezTo>
                      <a:pt x="15" y="125"/>
                      <a:pt x="16" y="125"/>
                      <a:pt x="16" y="125"/>
                    </a:cubicBezTo>
                    <a:cubicBezTo>
                      <a:pt x="19" y="153"/>
                      <a:pt x="19" y="153"/>
                      <a:pt x="19" y="153"/>
                    </a:cubicBezTo>
                    <a:cubicBezTo>
                      <a:pt x="17" y="176"/>
                      <a:pt x="17" y="176"/>
                      <a:pt x="17" y="176"/>
                    </a:cubicBezTo>
                    <a:cubicBezTo>
                      <a:pt x="17" y="177"/>
                      <a:pt x="17" y="177"/>
                      <a:pt x="18" y="178"/>
                    </a:cubicBezTo>
                    <a:cubicBezTo>
                      <a:pt x="18" y="178"/>
                      <a:pt x="18" y="179"/>
                      <a:pt x="18" y="179"/>
                    </a:cubicBezTo>
                    <a:cubicBezTo>
                      <a:pt x="17" y="180"/>
                      <a:pt x="16" y="181"/>
                      <a:pt x="16" y="182"/>
                    </a:cubicBezTo>
                    <a:cubicBezTo>
                      <a:pt x="16" y="183"/>
                      <a:pt x="16" y="185"/>
                      <a:pt x="17" y="186"/>
                    </a:cubicBezTo>
                    <a:cubicBezTo>
                      <a:pt x="18" y="187"/>
                      <a:pt x="21" y="188"/>
                      <a:pt x="22" y="187"/>
                    </a:cubicBezTo>
                    <a:cubicBezTo>
                      <a:pt x="23" y="187"/>
                      <a:pt x="25" y="187"/>
                      <a:pt x="26" y="186"/>
                    </a:cubicBezTo>
                    <a:cubicBezTo>
                      <a:pt x="27" y="186"/>
                      <a:pt x="29" y="185"/>
                      <a:pt x="30" y="185"/>
                    </a:cubicBezTo>
                    <a:cubicBezTo>
                      <a:pt x="30" y="184"/>
                      <a:pt x="30" y="182"/>
                      <a:pt x="31" y="181"/>
                    </a:cubicBezTo>
                    <a:cubicBezTo>
                      <a:pt x="31" y="180"/>
                      <a:pt x="34" y="180"/>
                      <a:pt x="34" y="179"/>
                    </a:cubicBezTo>
                    <a:cubicBezTo>
                      <a:pt x="34" y="178"/>
                      <a:pt x="34" y="178"/>
                      <a:pt x="34" y="177"/>
                    </a:cubicBezTo>
                    <a:cubicBezTo>
                      <a:pt x="34" y="176"/>
                      <a:pt x="35" y="176"/>
                      <a:pt x="35" y="175"/>
                    </a:cubicBezTo>
                    <a:cubicBezTo>
                      <a:pt x="35" y="162"/>
                      <a:pt x="35" y="162"/>
                      <a:pt x="35" y="162"/>
                    </a:cubicBezTo>
                    <a:cubicBezTo>
                      <a:pt x="35" y="162"/>
                      <a:pt x="35" y="162"/>
                      <a:pt x="35" y="162"/>
                    </a:cubicBezTo>
                    <a:cubicBezTo>
                      <a:pt x="35" y="110"/>
                      <a:pt x="35" y="110"/>
                      <a:pt x="35" y="110"/>
                    </a:cubicBezTo>
                    <a:cubicBezTo>
                      <a:pt x="36" y="110"/>
                      <a:pt x="36" y="110"/>
                      <a:pt x="36" y="110"/>
                    </a:cubicBezTo>
                    <a:cubicBezTo>
                      <a:pt x="36" y="162"/>
                      <a:pt x="36" y="162"/>
                      <a:pt x="36" y="162"/>
                    </a:cubicBezTo>
                    <a:cubicBezTo>
                      <a:pt x="36" y="162"/>
                      <a:pt x="36" y="162"/>
                      <a:pt x="36" y="162"/>
                    </a:cubicBezTo>
                    <a:cubicBezTo>
                      <a:pt x="36" y="175"/>
                      <a:pt x="36" y="175"/>
                      <a:pt x="36" y="175"/>
                    </a:cubicBezTo>
                    <a:cubicBezTo>
                      <a:pt x="36" y="176"/>
                      <a:pt x="36" y="176"/>
                      <a:pt x="37" y="177"/>
                    </a:cubicBezTo>
                    <a:cubicBezTo>
                      <a:pt x="37" y="178"/>
                      <a:pt x="37" y="178"/>
                      <a:pt x="37" y="179"/>
                    </a:cubicBezTo>
                    <a:cubicBezTo>
                      <a:pt x="37" y="180"/>
                      <a:pt x="40" y="180"/>
                      <a:pt x="40" y="181"/>
                    </a:cubicBezTo>
                    <a:cubicBezTo>
                      <a:pt x="41" y="182"/>
                      <a:pt x="40" y="184"/>
                      <a:pt x="41" y="185"/>
                    </a:cubicBezTo>
                    <a:cubicBezTo>
                      <a:pt x="42" y="185"/>
                      <a:pt x="44" y="186"/>
                      <a:pt x="45" y="186"/>
                    </a:cubicBezTo>
                    <a:cubicBezTo>
                      <a:pt x="46" y="187"/>
                      <a:pt x="48" y="187"/>
                      <a:pt x="49" y="187"/>
                    </a:cubicBezTo>
                    <a:cubicBezTo>
                      <a:pt x="50" y="188"/>
                      <a:pt x="53" y="187"/>
                      <a:pt x="53" y="186"/>
                    </a:cubicBezTo>
                    <a:cubicBezTo>
                      <a:pt x="54" y="185"/>
                      <a:pt x="54" y="183"/>
                      <a:pt x="54" y="182"/>
                    </a:cubicBezTo>
                    <a:cubicBezTo>
                      <a:pt x="54" y="181"/>
                      <a:pt x="53" y="180"/>
                      <a:pt x="53" y="179"/>
                    </a:cubicBezTo>
                    <a:cubicBezTo>
                      <a:pt x="53" y="179"/>
                      <a:pt x="53" y="178"/>
                      <a:pt x="52" y="178"/>
                    </a:cubicBezTo>
                    <a:cubicBezTo>
                      <a:pt x="53" y="177"/>
                      <a:pt x="54" y="177"/>
                      <a:pt x="54" y="176"/>
                    </a:cubicBezTo>
                    <a:cubicBezTo>
                      <a:pt x="51" y="153"/>
                      <a:pt x="51" y="153"/>
                      <a:pt x="51" y="153"/>
                    </a:cubicBezTo>
                    <a:cubicBezTo>
                      <a:pt x="59" y="88"/>
                      <a:pt x="59" y="88"/>
                      <a:pt x="59" y="88"/>
                    </a:cubicBezTo>
                    <a:cubicBezTo>
                      <a:pt x="59" y="86"/>
                      <a:pt x="59" y="86"/>
                      <a:pt x="59" y="86"/>
                    </a:cubicBezTo>
                    <a:cubicBezTo>
                      <a:pt x="59" y="86"/>
                      <a:pt x="59" y="86"/>
                      <a:pt x="59" y="86"/>
                    </a:cubicBezTo>
                    <a:cubicBezTo>
                      <a:pt x="59" y="87"/>
                      <a:pt x="59" y="87"/>
                      <a:pt x="59" y="88"/>
                    </a:cubicBezTo>
                    <a:cubicBezTo>
                      <a:pt x="60" y="95"/>
                      <a:pt x="60" y="95"/>
                      <a:pt x="60" y="95"/>
                    </a:cubicBezTo>
                    <a:cubicBezTo>
                      <a:pt x="60" y="96"/>
                      <a:pt x="61" y="97"/>
                      <a:pt x="62" y="97"/>
                    </a:cubicBezTo>
                    <a:cubicBezTo>
                      <a:pt x="63" y="97"/>
                      <a:pt x="63" y="97"/>
                      <a:pt x="63" y="97"/>
                    </a:cubicBezTo>
                    <a:cubicBezTo>
                      <a:pt x="64" y="97"/>
                      <a:pt x="66" y="94"/>
                      <a:pt x="66" y="92"/>
                    </a:cubicBezTo>
                    <a:cubicBezTo>
                      <a:pt x="67" y="87"/>
                      <a:pt x="67" y="87"/>
                      <a:pt x="67" y="87"/>
                    </a:cubicBezTo>
                    <a:cubicBezTo>
                      <a:pt x="68" y="87"/>
                      <a:pt x="68" y="87"/>
                      <a:pt x="68" y="87"/>
                    </a:cubicBezTo>
                    <a:cubicBezTo>
                      <a:pt x="70" y="80"/>
                      <a:pt x="70" y="80"/>
                      <a:pt x="70" y="80"/>
                    </a:cubicBezTo>
                    <a:cubicBezTo>
                      <a:pt x="70" y="50"/>
                      <a:pt x="70" y="50"/>
                      <a:pt x="70" y="50"/>
                    </a:cubicBezTo>
                    <a:lnTo>
                      <a:pt x="69" y="32"/>
                    </a:lnTo>
                    <a:close/>
                    <a:moveTo>
                      <a:pt x="29" y="7"/>
                    </a:moveTo>
                    <a:cubicBezTo>
                      <a:pt x="29" y="8"/>
                      <a:pt x="30" y="8"/>
                      <a:pt x="30" y="8"/>
                    </a:cubicBezTo>
                    <a:cubicBezTo>
                      <a:pt x="31" y="9"/>
                      <a:pt x="31" y="9"/>
                      <a:pt x="31" y="9"/>
                    </a:cubicBezTo>
                    <a:cubicBezTo>
                      <a:pt x="31" y="9"/>
                      <a:pt x="31" y="9"/>
                      <a:pt x="31" y="9"/>
                    </a:cubicBezTo>
                    <a:cubicBezTo>
                      <a:pt x="32" y="9"/>
                      <a:pt x="32" y="9"/>
                      <a:pt x="32" y="9"/>
                    </a:cubicBezTo>
                    <a:cubicBezTo>
                      <a:pt x="32" y="9"/>
                      <a:pt x="33" y="9"/>
                      <a:pt x="33" y="9"/>
                    </a:cubicBezTo>
                    <a:cubicBezTo>
                      <a:pt x="33" y="10"/>
                      <a:pt x="33" y="10"/>
                      <a:pt x="33" y="10"/>
                    </a:cubicBezTo>
                    <a:cubicBezTo>
                      <a:pt x="34" y="10"/>
                      <a:pt x="34" y="10"/>
                      <a:pt x="34" y="10"/>
                    </a:cubicBezTo>
                    <a:cubicBezTo>
                      <a:pt x="35" y="10"/>
                      <a:pt x="35" y="10"/>
                      <a:pt x="35" y="10"/>
                    </a:cubicBezTo>
                    <a:cubicBezTo>
                      <a:pt x="36" y="10"/>
                      <a:pt x="36" y="10"/>
                      <a:pt x="36" y="10"/>
                    </a:cubicBezTo>
                    <a:cubicBezTo>
                      <a:pt x="36" y="10"/>
                      <a:pt x="37" y="10"/>
                      <a:pt x="37" y="10"/>
                    </a:cubicBezTo>
                    <a:cubicBezTo>
                      <a:pt x="37" y="10"/>
                      <a:pt x="38" y="10"/>
                      <a:pt x="38" y="9"/>
                    </a:cubicBezTo>
                    <a:cubicBezTo>
                      <a:pt x="38" y="9"/>
                      <a:pt x="38" y="9"/>
                      <a:pt x="38" y="9"/>
                    </a:cubicBezTo>
                    <a:cubicBezTo>
                      <a:pt x="39" y="9"/>
                      <a:pt x="39" y="9"/>
                      <a:pt x="39" y="9"/>
                    </a:cubicBezTo>
                    <a:cubicBezTo>
                      <a:pt x="39" y="9"/>
                      <a:pt x="39" y="9"/>
                      <a:pt x="39" y="9"/>
                    </a:cubicBezTo>
                    <a:cubicBezTo>
                      <a:pt x="40" y="9"/>
                      <a:pt x="40" y="9"/>
                      <a:pt x="40" y="8"/>
                    </a:cubicBezTo>
                    <a:cubicBezTo>
                      <a:pt x="41" y="8"/>
                      <a:pt x="41" y="8"/>
                      <a:pt x="42" y="7"/>
                    </a:cubicBezTo>
                    <a:cubicBezTo>
                      <a:pt x="42" y="8"/>
                      <a:pt x="42" y="8"/>
                      <a:pt x="42" y="8"/>
                    </a:cubicBezTo>
                    <a:cubicBezTo>
                      <a:pt x="35" y="23"/>
                      <a:pt x="35" y="23"/>
                      <a:pt x="35" y="23"/>
                    </a:cubicBezTo>
                    <a:cubicBezTo>
                      <a:pt x="35" y="23"/>
                      <a:pt x="35" y="23"/>
                      <a:pt x="35" y="23"/>
                    </a:cubicBezTo>
                    <a:cubicBezTo>
                      <a:pt x="35" y="23"/>
                      <a:pt x="35" y="23"/>
                      <a:pt x="35" y="23"/>
                    </a:cubicBezTo>
                    <a:cubicBezTo>
                      <a:pt x="29" y="8"/>
                      <a:pt x="29" y="8"/>
                      <a:pt x="29" y="8"/>
                    </a:cubicBezTo>
                    <a:lnTo>
                      <a:pt x="29" y="7"/>
                    </a:lnTo>
                    <a:close/>
                    <a:moveTo>
                      <a:pt x="12" y="67"/>
                    </a:moveTo>
                    <a:cubicBezTo>
                      <a:pt x="13" y="36"/>
                      <a:pt x="13" y="36"/>
                      <a:pt x="13" y="36"/>
                    </a:cubicBezTo>
                    <a:cubicBezTo>
                      <a:pt x="14" y="57"/>
                      <a:pt x="14" y="57"/>
                      <a:pt x="14" y="57"/>
                    </a:cubicBezTo>
                    <a:cubicBezTo>
                      <a:pt x="13" y="76"/>
                      <a:pt x="13" y="76"/>
                      <a:pt x="13" y="76"/>
                    </a:cubicBezTo>
                    <a:lnTo>
                      <a:pt x="12" y="67"/>
                    </a:lnTo>
                    <a:close/>
                    <a:moveTo>
                      <a:pt x="58" y="83"/>
                    </a:moveTo>
                    <a:cubicBezTo>
                      <a:pt x="58" y="83"/>
                      <a:pt x="40" y="102"/>
                      <a:pt x="33" y="107"/>
                    </a:cubicBezTo>
                    <a:cubicBezTo>
                      <a:pt x="30" y="110"/>
                      <a:pt x="24" y="113"/>
                      <a:pt x="18" y="117"/>
                    </a:cubicBezTo>
                    <a:cubicBezTo>
                      <a:pt x="18" y="113"/>
                      <a:pt x="18" y="113"/>
                      <a:pt x="18" y="113"/>
                    </a:cubicBezTo>
                    <a:cubicBezTo>
                      <a:pt x="18" y="113"/>
                      <a:pt x="18" y="112"/>
                      <a:pt x="18" y="112"/>
                    </a:cubicBezTo>
                    <a:cubicBezTo>
                      <a:pt x="23" y="109"/>
                      <a:pt x="28" y="106"/>
                      <a:pt x="31" y="104"/>
                    </a:cubicBezTo>
                    <a:cubicBezTo>
                      <a:pt x="38" y="98"/>
                      <a:pt x="58" y="77"/>
                      <a:pt x="58" y="77"/>
                    </a:cubicBezTo>
                    <a:lnTo>
                      <a:pt x="58" y="83"/>
                    </a:lnTo>
                    <a:close/>
                    <a:moveTo>
                      <a:pt x="58" y="76"/>
                    </a:moveTo>
                    <a:cubicBezTo>
                      <a:pt x="56" y="57"/>
                      <a:pt x="56" y="57"/>
                      <a:pt x="56" y="57"/>
                    </a:cubicBezTo>
                    <a:cubicBezTo>
                      <a:pt x="58" y="36"/>
                      <a:pt x="58" y="36"/>
                      <a:pt x="58" y="36"/>
                    </a:cubicBezTo>
                    <a:cubicBezTo>
                      <a:pt x="59" y="67"/>
                      <a:pt x="59" y="67"/>
                      <a:pt x="59" y="67"/>
                    </a:cubicBezTo>
                    <a:lnTo>
                      <a:pt x="58" y="76"/>
                    </a:lnTo>
                    <a:close/>
                  </a:path>
                </a:pathLst>
              </a:custGeom>
              <a:grpFill/>
              <a:ln>
                <a:solidFill>
                  <a:schemeClr val="bg1"/>
                </a:solid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1" name="Freeform 50"/>
              <p:cNvSpPr>
                <a:spLocks/>
              </p:cNvSpPr>
              <p:nvPr/>
            </p:nvSpPr>
            <p:spPr bwMode="auto">
              <a:xfrm>
                <a:off x="10694810" y="1704564"/>
                <a:ext cx="137680" cy="58683"/>
              </a:xfrm>
              <a:custGeom>
                <a:avLst/>
                <a:gdLst>
                  <a:gd name="T0" fmla="*/ 13 w 26"/>
                  <a:gd name="T1" fmla="*/ 7 h 11"/>
                  <a:gd name="T2" fmla="*/ 26 w 26"/>
                  <a:gd name="T3" fmla="*/ 11 h 11"/>
                  <a:gd name="T4" fmla="*/ 26 w 26"/>
                  <a:gd name="T5" fmla="*/ 9 h 11"/>
                  <a:gd name="T6" fmla="*/ 26 w 26"/>
                  <a:gd name="T7" fmla="*/ 8 h 11"/>
                  <a:gd name="T8" fmla="*/ 23 w 26"/>
                  <a:gd name="T9" fmla="*/ 4 h 11"/>
                  <a:gd name="T10" fmla="*/ 23 w 26"/>
                  <a:gd name="T11" fmla="*/ 4 h 11"/>
                  <a:gd name="T12" fmla="*/ 21 w 26"/>
                  <a:gd name="T13" fmla="*/ 3 h 11"/>
                  <a:gd name="T14" fmla="*/ 19 w 26"/>
                  <a:gd name="T15" fmla="*/ 2 h 11"/>
                  <a:gd name="T16" fmla="*/ 16 w 26"/>
                  <a:gd name="T17" fmla="*/ 1 h 11"/>
                  <a:gd name="T18" fmla="*/ 13 w 26"/>
                  <a:gd name="T19" fmla="*/ 1 h 11"/>
                  <a:gd name="T20" fmla="*/ 11 w 26"/>
                  <a:gd name="T21" fmla="*/ 1 h 11"/>
                  <a:gd name="T22" fmla="*/ 7 w 26"/>
                  <a:gd name="T23" fmla="*/ 2 h 11"/>
                  <a:gd name="T24" fmla="*/ 5 w 26"/>
                  <a:gd name="T25" fmla="*/ 3 h 11"/>
                  <a:gd name="T26" fmla="*/ 4 w 26"/>
                  <a:gd name="T27" fmla="*/ 4 h 11"/>
                  <a:gd name="T28" fmla="*/ 3 w 26"/>
                  <a:gd name="T29" fmla="*/ 4 h 11"/>
                  <a:gd name="T30" fmla="*/ 0 w 26"/>
                  <a:gd name="T31" fmla="*/ 8 h 11"/>
                  <a:gd name="T32" fmla="*/ 1 w 26"/>
                  <a:gd name="T33" fmla="*/ 9 h 11"/>
                  <a:gd name="T34" fmla="*/ 0 w 26"/>
                  <a:gd name="T35" fmla="*/ 10 h 11"/>
                  <a:gd name="T36" fmla="*/ 13 w 26"/>
                  <a:gd name="T3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11">
                    <a:moveTo>
                      <a:pt x="13" y="7"/>
                    </a:moveTo>
                    <a:cubicBezTo>
                      <a:pt x="18" y="7"/>
                      <a:pt x="23" y="9"/>
                      <a:pt x="26" y="11"/>
                    </a:cubicBezTo>
                    <a:cubicBezTo>
                      <a:pt x="26" y="9"/>
                      <a:pt x="26" y="9"/>
                      <a:pt x="26" y="9"/>
                    </a:cubicBezTo>
                    <a:cubicBezTo>
                      <a:pt x="26" y="8"/>
                      <a:pt x="26" y="8"/>
                      <a:pt x="26" y="8"/>
                    </a:cubicBezTo>
                    <a:cubicBezTo>
                      <a:pt x="23" y="4"/>
                      <a:pt x="23" y="4"/>
                      <a:pt x="23" y="4"/>
                    </a:cubicBezTo>
                    <a:cubicBezTo>
                      <a:pt x="23" y="4"/>
                      <a:pt x="23" y="4"/>
                      <a:pt x="23" y="4"/>
                    </a:cubicBezTo>
                    <a:cubicBezTo>
                      <a:pt x="22" y="4"/>
                      <a:pt x="22" y="3"/>
                      <a:pt x="21" y="3"/>
                    </a:cubicBezTo>
                    <a:cubicBezTo>
                      <a:pt x="21" y="3"/>
                      <a:pt x="20" y="2"/>
                      <a:pt x="19" y="2"/>
                    </a:cubicBezTo>
                    <a:cubicBezTo>
                      <a:pt x="18" y="1"/>
                      <a:pt x="17" y="1"/>
                      <a:pt x="16" y="1"/>
                    </a:cubicBezTo>
                    <a:cubicBezTo>
                      <a:pt x="15" y="0"/>
                      <a:pt x="13" y="1"/>
                      <a:pt x="13" y="1"/>
                    </a:cubicBezTo>
                    <a:cubicBezTo>
                      <a:pt x="13" y="1"/>
                      <a:pt x="11" y="0"/>
                      <a:pt x="11" y="1"/>
                    </a:cubicBezTo>
                    <a:cubicBezTo>
                      <a:pt x="10" y="1"/>
                      <a:pt x="8" y="1"/>
                      <a:pt x="7" y="2"/>
                    </a:cubicBezTo>
                    <a:cubicBezTo>
                      <a:pt x="7" y="2"/>
                      <a:pt x="6" y="3"/>
                      <a:pt x="5" y="3"/>
                    </a:cubicBezTo>
                    <a:cubicBezTo>
                      <a:pt x="5" y="3"/>
                      <a:pt x="4" y="4"/>
                      <a:pt x="4" y="4"/>
                    </a:cubicBezTo>
                    <a:cubicBezTo>
                      <a:pt x="3" y="4"/>
                      <a:pt x="3" y="4"/>
                      <a:pt x="3" y="4"/>
                    </a:cubicBezTo>
                    <a:cubicBezTo>
                      <a:pt x="0" y="8"/>
                      <a:pt x="0" y="8"/>
                      <a:pt x="0" y="8"/>
                    </a:cubicBezTo>
                    <a:cubicBezTo>
                      <a:pt x="1" y="9"/>
                      <a:pt x="1" y="9"/>
                      <a:pt x="1" y="9"/>
                    </a:cubicBezTo>
                    <a:cubicBezTo>
                      <a:pt x="0" y="10"/>
                      <a:pt x="0" y="10"/>
                      <a:pt x="0" y="10"/>
                    </a:cubicBezTo>
                    <a:cubicBezTo>
                      <a:pt x="3" y="9"/>
                      <a:pt x="8" y="7"/>
                      <a:pt x="13" y="7"/>
                    </a:cubicBezTo>
                    <a:close/>
                  </a:path>
                </a:pathLst>
              </a:custGeom>
              <a:grpFill/>
              <a:ln>
                <a:solidFill>
                  <a:schemeClr val="bg1"/>
                </a:solid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2" name="Freeform 51"/>
              <p:cNvSpPr>
                <a:spLocks/>
              </p:cNvSpPr>
              <p:nvPr/>
            </p:nvSpPr>
            <p:spPr bwMode="auto">
              <a:xfrm>
                <a:off x="10726408" y="1821930"/>
                <a:ext cx="74483" cy="47398"/>
              </a:xfrm>
              <a:custGeom>
                <a:avLst/>
                <a:gdLst>
                  <a:gd name="T0" fmla="*/ 10 w 14"/>
                  <a:gd name="T1" fmla="*/ 3 h 9"/>
                  <a:gd name="T2" fmla="*/ 9 w 14"/>
                  <a:gd name="T3" fmla="*/ 3 h 9"/>
                  <a:gd name="T4" fmla="*/ 9 w 14"/>
                  <a:gd name="T5" fmla="*/ 1 h 9"/>
                  <a:gd name="T6" fmla="*/ 7 w 14"/>
                  <a:gd name="T7" fmla="*/ 0 h 9"/>
                  <a:gd name="T8" fmla="*/ 6 w 14"/>
                  <a:gd name="T9" fmla="*/ 1 h 9"/>
                  <a:gd name="T10" fmla="*/ 5 w 14"/>
                  <a:gd name="T11" fmla="*/ 3 h 9"/>
                  <a:gd name="T12" fmla="*/ 4 w 14"/>
                  <a:gd name="T13" fmla="*/ 3 h 9"/>
                  <a:gd name="T14" fmla="*/ 1 w 14"/>
                  <a:gd name="T15" fmla="*/ 3 h 9"/>
                  <a:gd name="T16" fmla="*/ 1 w 14"/>
                  <a:gd name="T17" fmla="*/ 6 h 9"/>
                  <a:gd name="T18" fmla="*/ 0 w 14"/>
                  <a:gd name="T19" fmla="*/ 7 h 9"/>
                  <a:gd name="T20" fmla="*/ 0 w 14"/>
                  <a:gd name="T21" fmla="*/ 7 h 9"/>
                  <a:gd name="T22" fmla="*/ 1 w 14"/>
                  <a:gd name="T23" fmla="*/ 8 h 9"/>
                  <a:gd name="T24" fmla="*/ 2 w 14"/>
                  <a:gd name="T25" fmla="*/ 8 h 9"/>
                  <a:gd name="T26" fmla="*/ 2 w 14"/>
                  <a:gd name="T27" fmla="*/ 7 h 9"/>
                  <a:gd name="T28" fmla="*/ 3 w 14"/>
                  <a:gd name="T29" fmla="*/ 7 h 9"/>
                  <a:gd name="T30" fmla="*/ 4 w 14"/>
                  <a:gd name="T31" fmla="*/ 8 h 9"/>
                  <a:gd name="T32" fmla="*/ 6 w 14"/>
                  <a:gd name="T33" fmla="*/ 8 h 9"/>
                  <a:gd name="T34" fmla="*/ 7 w 14"/>
                  <a:gd name="T35" fmla="*/ 9 h 9"/>
                  <a:gd name="T36" fmla="*/ 9 w 14"/>
                  <a:gd name="T37" fmla="*/ 8 h 9"/>
                  <a:gd name="T38" fmla="*/ 10 w 14"/>
                  <a:gd name="T39" fmla="*/ 8 h 9"/>
                  <a:gd name="T40" fmla="*/ 12 w 14"/>
                  <a:gd name="T41" fmla="*/ 8 h 9"/>
                  <a:gd name="T42" fmla="*/ 12 w 14"/>
                  <a:gd name="T43" fmla="*/ 8 h 9"/>
                  <a:gd name="T44" fmla="*/ 12 w 14"/>
                  <a:gd name="T45" fmla="*/ 8 h 9"/>
                  <a:gd name="T46" fmla="*/ 14 w 14"/>
                  <a:gd name="T47" fmla="*/ 7 h 9"/>
                  <a:gd name="T48" fmla="*/ 14 w 14"/>
                  <a:gd name="T49" fmla="*/ 6 h 9"/>
                  <a:gd name="T50" fmla="*/ 14 w 14"/>
                  <a:gd name="T51" fmla="*/ 6 h 9"/>
                  <a:gd name="T52" fmla="*/ 14 w 14"/>
                  <a:gd name="T53" fmla="*/ 3 h 9"/>
                  <a:gd name="T54" fmla="*/ 10 w 14"/>
                  <a:gd name="T5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 h="9">
                    <a:moveTo>
                      <a:pt x="10" y="3"/>
                    </a:moveTo>
                    <a:cubicBezTo>
                      <a:pt x="10" y="3"/>
                      <a:pt x="9" y="3"/>
                      <a:pt x="9" y="3"/>
                    </a:cubicBezTo>
                    <a:cubicBezTo>
                      <a:pt x="9" y="2"/>
                      <a:pt x="10" y="1"/>
                      <a:pt x="9" y="1"/>
                    </a:cubicBezTo>
                    <a:cubicBezTo>
                      <a:pt x="8" y="0"/>
                      <a:pt x="7" y="0"/>
                      <a:pt x="7" y="0"/>
                    </a:cubicBezTo>
                    <a:cubicBezTo>
                      <a:pt x="7" y="0"/>
                      <a:pt x="7" y="0"/>
                      <a:pt x="6" y="1"/>
                    </a:cubicBezTo>
                    <a:cubicBezTo>
                      <a:pt x="5" y="1"/>
                      <a:pt x="5" y="2"/>
                      <a:pt x="5" y="3"/>
                    </a:cubicBezTo>
                    <a:cubicBezTo>
                      <a:pt x="5" y="3"/>
                      <a:pt x="5" y="3"/>
                      <a:pt x="4" y="3"/>
                    </a:cubicBezTo>
                    <a:cubicBezTo>
                      <a:pt x="4" y="3"/>
                      <a:pt x="1" y="3"/>
                      <a:pt x="1" y="3"/>
                    </a:cubicBezTo>
                    <a:cubicBezTo>
                      <a:pt x="1" y="3"/>
                      <a:pt x="1" y="5"/>
                      <a:pt x="1" y="6"/>
                    </a:cubicBezTo>
                    <a:cubicBezTo>
                      <a:pt x="1" y="6"/>
                      <a:pt x="1" y="6"/>
                      <a:pt x="0" y="7"/>
                    </a:cubicBezTo>
                    <a:cubicBezTo>
                      <a:pt x="0" y="7"/>
                      <a:pt x="0" y="7"/>
                      <a:pt x="0" y="7"/>
                    </a:cubicBezTo>
                    <a:cubicBezTo>
                      <a:pt x="1" y="8"/>
                      <a:pt x="1" y="8"/>
                      <a:pt x="1" y="8"/>
                    </a:cubicBezTo>
                    <a:cubicBezTo>
                      <a:pt x="2" y="8"/>
                      <a:pt x="2" y="8"/>
                      <a:pt x="2" y="8"/>
                    </a:cubicBezTo>
                    <a:cubicBezTo>
                      <a:pt x="2" y="8"/>
                      <a:pt x="2" y="7"/>
                      <a:pt x="2" y="7"/>
                    </a:cubicBezTo>
                    <a:cubicBezTo>
                      <a:pt x="2" y="7"/>
                      <a:pt x="2" y="7"/>
                      <a:pt x="3" y="7"/>
                    </a:cubicBezTo>
                    <a:cubicBezTo>
                      <a:pt x="3" y="7"/>
                      <a:pt x="4" y="8"/>
                      <a:pt x="4" y="8"/>
                    </a:cubicBezTo>
                    <a:cubicBezTo>
                      <a:pt x="5" y="8"/>
                      <a:pt x="5" y="8"/>
                      <a:pt x="6" y="8"/>
                    </a:cubicBezTo>
                    <a:cubicBezTo>
                      <a:pt x="6" y="9"/>
                      <a:pt x="6" y="9"/>
                      <a:pt x="7" y="9"/>
                    </a:cubicBezTo>
                    <a:cubicBezTo>
                      <a:pt x="7" y="9"/>
                      <a:pt x="9" y="8"/>
                      <a:pt x="9" y="8"/>
                    </a:cubicBezTo>
                    <a:cubicBezTo>
                      <a:pt x="9" y="8"/>
                      <a:pt x="9" y="8"/>
                      <a:pt x="10" y="8"/>
                    </a:cubicBezTo>
                    <a:cubicBezTo>
                      <a:pt x="10" y="7"/>
                      <a:pt x="11" y="8"/>
                      <a:pt x="12" y="8"/>
                    </a:cubicBezTo>
                    <a:cubicBezTo>
                      <a:pt x="12" y="8"/>
                      <a:pt x="12" y="8"/>
                      <a:pt x="12" y="8"/>
                    </a:cubicBezTo>
                    <a:cubicBezTo>
                      <a:pt x="12" y="8"/>
                      <a:pt x="12" y="8"/>
                      <a:pt x="12" y="8"/>
                    </a:cubicBezTo>
                    <a:cubicBezTo>
                      <a:pt x="14" y="7"/>
                      <a:pt x="14" y="7"/>
                      <a:pt x="14" y="7"/>
                    </a:cubicBezTo>
                    <a:cubicBezTo>
                      <a:pt x="14" y="6"/>
                      <a:pt x="14" y="6"/>
                      <a:pt x="14" y="6"/>
                    </a:cubicBezTo>
                    <a:cubicBezTo>
                      <a:pt x="14" y="6"/>
                      <a:pt x="14" y="6"/>
                      <a:pt x="14" y="6"/>
                    </a:cubicBezTo>
                    <a:cubicBezTo>
                      <a:pt x="14" y="5"/>
                      <a:pt x="14" y="3"/>
                      <a:pt x="14" y="3"/>
                    </a:cubicBezTo>
                    <a:cubicBezTo>
                      <a:pt x="14" y="3"/>
                      <a:pt x="11" y="3"/>
                      <a:pt x="10" y="3"/>
                    </a:cubicBezTo>
                    <a:close/>
                  </a:path>
                </a:pathLst>
              </a:custGeom>
              <a:grpFill/>
              <a:ln>
                <a:solidFill>
                  <a:schemeClr val="bg1"/>
                </a:solid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3" name="Freeform 52"/>
              <p:cNvSpPr>
                <a:spLocks/>
              </p:cNvSpPr>
              <p:nvPr/>
            </p:nvSpPr>
            <p:spPr bwMode="auto">
              <a:xfrm>
                <a:off x="10683525" y="1815158"/>
                <a:ext cx="42884" cy="42884"/>
              </a:xfrm>
              <a:custGeom>
                <a:avLst/>
                <a:gdLst>
                  <a:gd name="T0" fmla="*/ 7 w 8"/>
                  <a:gd name="T1" fmla="*/ 3 h 8"/>
                  <a:gd name="T2" fmla="*/ 1 w 8"/>
                  <a:gd name="T3" fmla="*/ 0 h 8"/>
                  <a:gd name="T4" fmla="*/ 1 w 8"/>
                  <a:gd name="T5" fmla="*/ 0 h 8"/>
                  <a:gd name="T6" fmla="*/ 0 w 8"/>
                  <a:gd name="T7" fmla="*/ 1 h 8"/>
                  <a:gd name="T8" fmla="*/ 0 w 8"/>
                  <a:gd name="T9" fmla="*/ 2 h 8"/>
                  <a:gd name="T10" fmla="*/ 1 w 8"/>
                  <a:gd name="T11" fmla="*/ 4 h 8"/>
                  <a:gd name="T12" fmla="*/ 1 w 8"/>
                  <a:gd name="T13" fmla="*/ 5 h 8"/>
                  <a:gd name="T14" fmla="*/ 3 w 8"/>
                  <a:gd name="T15" fmla="*/ 7 h 8"/>
                  <a:gd name="T16" fmla="*/ 4 w 8"/>
                  <a:gd name="T17" fmla="*/ 8 h 8"/>
                  <a:gd name="T18" fmla="*/ 6 w 8"/>
                  <a:gd name="T19" fmla="*/ 8 h 8"/>
                  <a:gd name="T20" fmla="*/ 7 w 8"/>
                  <a:gd name="T21" fmla="*/ 7 h 8"/>
                  <a:gd name="T22" fmla="*/ 8 w 8"/>
                  <a:gd name="T23" fmla="*/ 6 h 8"/>
                  <a:gd name="T24" fmla="*/ 8 w 8"/>
                  <a:gd name="T25" fmla="*/ 3 h 8"/>
                  <a:gd name="T26" fmla="*/ 7 w 8"/>
                  <a:gd name="T27" fmla="*/ 3 h 8"/>
                  <a:gd name="T28" fmla="*/ 7 w 8"/>
                  <a:gd name="T2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8">
                    <a:moveTo>
                      <a:pt x="7" y="3"/>
                    </a:moveTo>
                    <a:cubicBezTo>
                      <a:pt x="5" y="2"/>
                      <a:pt x="3" y="1"/>
                      <a:pt x="1" y="0"/>
                    </a:cubicBezTo>
                    <a:cubicBezTo>
                      <a:pt x="1" y="0"/>
                      <a:pt x="1" y="0"/>
                      <a:pt x="1" y="0"/>
                    </a:cubicBezTo>
                    <a:cubicBezTo>
                      <a:pt x="1" y="0"/>
                      <a:pt x="0" y="0"/>
                      <a:pt x="0" y="1"/>
                    </a:cubicBezTo>
                    <a:cubicBezTo>
                      <a:pt x="0" y="1"/>
                      <a:pt x="0" y="1"/>
                      <a:pt x="0" y="2"/>
                    </a:cubicBezTo>
                    <a:cubicBezTo>
                      <a:pt x="0" y="2"/>
                      <a:pt x="0" y="4"/>
                      <a:pt x="1" y="4"/>
                    </a:cubicBezTo>
                    <a:cubicBezTo>
                      <a:pt x="1" y="5"/>
                      <a:pt x="1" y="5"/>
                      <a:pt x="1" y="5"/>
                    </a:cubicBezTo>
                    <a:cubicBezTo>
                      <a:pt x="2" y="6"/>
                      <a:pt x="2" y="7"/>
                      <a:pt x="3" y="7"/>
                    </a:cubicBezTo>
                    <a:cubicBezTo>
                      <a:pt x="3" y="8"/>
                      <a:pt x="4" y="8"/>
                      <a:pt x="4" y="8"/>
                    </a:cubicBezTo>
                    <a:cubicBezTo>
                      <a:pt x="5" y="8"/>
                      <a:pt x="5" y="8"/>
                      <a:pt x="6" y="8"/>
                    </a:cubicBezTo>
                    <a:cubicBezTo>
                      <a:pt x="6" y="8"/>
                      <a:pt x="7" y="8"/>
                      <a:pt x="7" y="7"/>
                    </a:cubicBezTo>
                    <a:cubicBezTo>
                      <a:pt x="8" y="7"/>
                      <a:pt x="8" y="7"/>
                      <a:pt x="8" y="6"/>
                    </a:cubicBezTo>
                    <a:cubicBezTo>
                      <a:pt x="8" y="6"/>
                      <a:pt x="8" y="4"/>
                      <a:pt x="8" y="3"/>
                    </a:cubicBezTo>
                    <a:cubicBezTo>
                      <a:pt x="8" y="3"/>
                      <a:pt x="7" y="3"/>
                      <a:pt x="7" y="3"/>
                    </a:cubicBezTo>
                    <a:cubicBezTo>
                      <a:pt x="7" y="3"/>
                      <a:pt x="7" y="3"/>
                      <a:pt x="7" y="3"/>
                    </a:cubicBezTo>
                    <a:close/>
                  </a:path>
                </a:pathLst>
              </a:custGeom>
              <a:grpFill/>
              <a:ln>
                <a:solidFill>
                  <a:schemeClr val="bg1"/>
                </a:solid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40" name="TextBox 139"/>
            <p:cNvSpPr txBox="1"/>
            <p:nvPr/>
          </p:nvSpPr>
          <p:spPr>
            <a:xfrm>
              <a:off x="9276400" y="5709407"/>
              <a:ext cx="2659447"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Digitally savvy Airmen and Guardians</a:t>
              </a:r>
            </a:p>
          </p:txBody>
        </p:sp>
      </p:grpSp>
    </p:spTree>
    <p:extLst>
      <p:ext uri="{BB962C8B-B14F-4D97-AF65-F5344CB8AC3E}">
        <p14:creationId xmlns:p14="http://schemas.microsoft.com/office/powerpoint/2010/main" val="2261796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057" y="5943940"/>
            <a:ext cx="12073888" cy="553450"/>
          </a:xfrm>
          <a:prstGeom prst="rect">
            <a:avLst/>
          </a:prstGeom>
          <a:solidFill>
            <a:srgbClr val="0C113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Proactively provide infrastructure, data, tools, and AI enabled systems to compete in the digital fight through JADC2 and machine-driven insights</a:t>
            </a:r>
          </a:p>
        </p:txBody>
      </p:sp>
      <p:sp>
        <p:nvSpPr>
          <p:cNvPr id="62" name="Text Placeholder 7">
            <a:extLst>
              <a:ext uri="{FF2B5EF4-FFF2-40B4-BE49-F238E27FC236}">
                <a16:creationId xmlns:a16="http://schemas.microsoft.com/office/drawing/2014/main" id="{4D00383D-8CD5-417D-98F7-74AD02158BBC}"/>
              </a:ext>
            </a:extLst>
          </p:cNvPr>
          <p:cNvSpPr txBox="1">
            <a:spLocks noChangeArrowheads="1"/>
          </p:cNvSpPr>
          <p:nvPr/>
        </p:nvSpPr>
        <p:spPr bwMode="auto">
          <a:xfrm>
            <a:off x="986999" y="212951"/>
            <a:ext cx="964248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685800" indent="-2286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FFFFFF"/>
                </a:solidFill>
                <a:effectLst/>
                <a:uLnTx/>
                <a:uFillTx/>
                <a:latin typeface="+mj-lt"/>
                <a:ea typeface="+mn-ea"/>
                <a:cs typeface="+mn-cs"/>
              </a:rPr>
              <a:t>DAF CIO Priorities</a:t>
            </a:r>
          </a:p>
        </p:txBody>
      </p:sp>
      <p:graphicFrame>
        <p:nvGraphicFramePr>
          <p:cNvPr id="42" name="Table 41"/>
          <p:cNvGraphicFramePr>
            <a:graphicFrameLocks noGrp="1"/>
          </p:cNvGraphicFramePr>
          <p:nvPr>
            <p:extLst>
              <p:ext uri="{D42A27DB-BD31-4B8C-83A1-F6EECF244321}">
                <p14:modId xmlns:p14="http://schemas.microsoft.com/office/powerpoint/2010/main" val="2992082526"/>
              </p:ext>
            </p:extLst>
          </p:nvPr>
        </p:nvGraphicFramePr>
        <p:xfrm>
          <a:off x="59056" y="1118599"/>
          <a:ext cx="12073888" cy="4800696"/>
        </p:xfrm>
        <a:graphic>
          <a:graphicData uri="http://schemas.openxmlformats.org/drawingml/2006/table">
            <a:tbl>
              <a:tblPr firstRow="1" bandRow="1">
                <a:tableStyleId>{5C22544A-7EE6-4342-B048-85BDC9FD1C3A}</a:tableStyleId>
              </a:tblPr>
              <a:tblGrid>
                <a:gridCol w="2584820">
                  <a:extLst>
                    <a:ext uri="{9D8B030D-6E8A-4147-A177-3AD203B41FA5}">
                      <a16:colId xmlns:a16="http://schemas.microsoft.com/office/drawing/2014/main" val="457295289"/>
                    </a:ext>
                  </a:extLst>
                </a:gridCol>
                <a:gridCol w="3140907">
                  <a:extLst>
                    <a:ext uri="{9D8B030D-6E8A-4147-A177-3AD203B41FA5}">
                      <a16:colId xmlns:a16="http://schemas.microsoft.com/office/drawing/2014/main" val="4123273630"/>
                    </a:ext>
                  </a:extLst>
                </a:gridCol>
                <a:gridCol w="3063311">
                  <a:extLst>
                    <a:ext uri="{9D8B030D-6E8A-4147-A177-3AD203B41FA5}">
                      <a16:colId xmlns:a16="http://schemas.microsoft.com/office/drawing/2014/main" val="603953348"/>
                    </a:ext>
                  </a:extLst>
                </a:gridCol>
                <a:gridCol w="3284850">
                  <a:extLst>
                    <a:ext uri="{9D8B030D-6E8A-4147-A177-3AD203B41FA5}">
                      <a16:colId xmlns:a16="http://schemas.microsoft.com/office/drawing/2014/main" val="1162311166"/>
                    </a:ext>
                  </a:extLst>
                </a:gridCol>
              </a:tblGrid>
              <a:tr h="1013018">
                <a:tc gridSpan="4">
                  <a:txBody>
                    <a:bodyPr/>
                    <a:lstStyle/>
                    <a:p>
                      <a:pPr algn="ctr"/>
                      <a:r>
                        <a:rPr lang="en-US" sz="1600" dirty="0">
                          <a:solidFill>
                            <a:schemeClr val="bg1"/>
                          </a:solidFill>
                          <a:latin typeface="Garamond" panose="02020404030301010803" pitchFamily="18" charset="0"/>
                        </a:rPr>
                        <a:t>In order to meet the demands of the future digital fight, we must enable seamless JADC2 and AI-Human teaming, speed our OODA loop and maintain consistent agility to adapt to an ever changing battle space.  Our mission is to deliver the rock solid digital foundation on which our future competitive advantage relies, and to equip our Airmen</a:t>
                      </a:r>
                      <a:r>
                        <a:rPr lang="en-US" sz="1600" baseline="0" dirty="0">
                          <a:solidFill>
                            <a:schemeClr val="bg1"/>
                          </a:solidFill>
                          <a:latin typeface="Garamond" panose="02020404030301010803" pitchFamily="18" charset="0"/>
                        </a:rPr>
                        <a:t> and Guardians </a:t>
                      </a:r>
                      <a:r>
                        <a:rPr lang="en-US" sz="1600" dirty="0">
                          <a:solidFill>
                            <a:schemeClr val="bg1"/>
                          </a:solidFill>
                          <a:latin typeface="Garamond" panose="02020404030301010803" pitchFamily="18" charset="0"/>
                        </a:rPr>
                        <a:t>with the knowledge, tools, and data they need to fight.  Consistent Agility = Consistent Advantage.  Accelerate Change or Lose!</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43895105"/>
                  </a:ext>
                </a:extLst>
              </a:tr>
              <a:tr h="464350">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b="1" dirty="0">
                        <a:solidFill>
                          <a:schemeClr val="bg1"/>
                        </a:solidFill>
                        <a:latin typeface="Garamond" panose="02020404030301010803" pitchFamily="18" charset="0"/>
                      </a:endParaRPr>
                    </a:p>
                  </a:txBody>
                  <a:tcPr anchor="ctr">
                    <a:lnT w="12700" cap="flat" cmpd="sng" algn="ctr">
                      <a:solidFill>
                        <a:schemeClr val="bg1"/>
                      </a:solidFill>
                      <a:prstDash val="solid"/>
                      <a:round/>
                      <a:headEnd type="none" w="med" len="med"/>
                      <a:tailEnd type="none" w="med" len="med"/>
                    </a:lnT>
                    <a:lnB w="12700" cap="flat" cmpd="sng" algn="ctr">
                      <a:solidFill>
                        <a:srgbClr val="C89800">
                          <a:alpha val="0"/>
                        </a:srgbClr>
                      </a:solidFill>
                      <a:prstDash val="solid"/>
                      <a:round/>
                      <a:headEnd type="none" w="med" len="med"/>
                      <a:tailEnd type="none" w="med" len="med"/>
                    </a:lnB>
                    <a:solidFill>
                      <a:srgbClr val="203864">
                        <a:alpha val="6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b="1" dirty="0">
                        <a:solidFill>
                          <a:schemeClr val="bg1"/>
                        </a:solidFill>
                        <a:latin typeface="Garamond" panose="02020404030301010803" pitchFamily="18" charset="0"/>
                      </a:endParaRPr>
                    </a:p>
                  </a:txBody>
                  <a:tcPr anchor="ctr">
                    <a:lnT w="12700" cap="flat" cmpd="sng" algn="ctr">
                      <a:solidFill>
                        <a:schemeClr val="bg1"/>
                      </a:solidFill>
                      <a:prstDash val="solid"/>
                      <a:round/>
                      <a:headEnd type="none" w="med" len="med"/>
                      <a:tailEnd type="none" w="med" len="med"/>
                    </a:lnT>
                    <a:lnB w="12700" cap="flat" cmpd="sng" algn="ctr">
                      <a:solidFill>
                        <a:srgbClr val="C89800">
                          <a:alpha val="0"/>
                        </a:srgbClr>
                      </a:solidFill>
                      <a:prstDash val="solid"/>
                      <a:round/>
                      <a:headEnd type="none" w="med" len="med"/>
                      <a:tailEnd type="none" w="med" len="med"/>
                    </a:lnB>
                    <a:solidFill>
                      <a:srgbClr val="066C04">
                        <a:alpha val="6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b="1" dirty="0">
                        <a:solidFill>
                          <a:schemeClr val="bg1"/>
                        </a:solidFill>
                        <a:latin typeface="Garamond" panose="02020404030301010803" pitchFamily="18" charset="0"/>
                      </a:endParaRPr>
                    </a:p>
                  </a:txBody>
                  <a:tcPr anchor="ctr">
                    <a:lnT w="12700" cap="flat" cmpd="sng" algn="ctr">
                      <a:solidFill>
                        <a:schemeClr val="bg1"/>
                      </a:solidFill>
                      <a:prstDash val="solid"/>
                      <a:round/>
                      <a:headEnd type="none" w="med" len="med"/>
                      <a:tailEnd type="none" w="med" len="med"/>
                    </a:lnT>
                    <a:lnB w="12700" cap="flat" cmpd="sng" algn="ctr">
                      <a:solidFill>
                        <a:srgbClr val="C89800">
                          <a:alpha val="0"/>
                        </a:srgbClr>
                      </a:solidFill>
                      <a:prstDash val="solid"/>
                      <a:round/>
                      <a:headEnd type="none" w="med" len="med"/>
                      <a:tailEnd type="none" w="med" len="med"/>
                    </a:lnB>
                    <a:solidFill>
                      <a:srgbClr val="C89800">
                        <a:alpha val="6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b="1" dirty="0">
                        <a:solidFill>
                          <a:schemeClr val="bg1"/>
                        </a:solidFill>
                        <a:latin typeface="Garamond" panose="02020404030301010803" pitchFamily="18" charset="0"/>
                      </a:endParaRPr>
                    </a:p>
                  </a:txBody>
                  <a:tcPr anchor="b">
                    <a:lnT w="12700" cap="flat" cmpd="sng" algn="ctr">
                      <a:solidFill>
                        <a:schemeClr val="bg1"/>
                      </a:solidFill>
                      <a:prstDash val="solid"/>
                      <a:round/>
                      <a:headEnd type="none" w="med" len="med"/>
                      <a:tailEnd type="none" w="med" len="med"/>
                    </a:lnT>
                    <a:lnB w="12700" cap="flat" cmpd="sng" algn="ctr">
                      <a:solidFill>
                        <a:srgbClr val="C89800">
                          <a:alpha val="0"/>
                        </a:srgbClr>
                      </a:solidFill>
                      <a:prstDash val="solid"/>
                      <a:round/>
                      <a:headEnd type="none" w="med" len="med"/>
                      <a:tailEnd type="none" w="med" len="med"/>
                    </a:lnB>
                    <a:solidFill>
                      <a:srgbClr val="B45210">
                        <a:alpha val="60000"/>
                      </a:srgbClr>
                    </a:solidFill>
                  </a:tcPr>
                </a:tc>
                <a:extLst>
                  <a:ext uri="{0D108BD9-81ED-4DB2-BD59-A6C34878D82A}">
                    <a16:rowId xmlns:a16="http://schemas.microsoft.com/office/drawing/2014/main" val="4036584519"/>
                  </a:ext>
                </a:extLst>
              </a:tr>
              <a:tr h="1330341">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1" dirty="0">
                          <a:solidFill>
                            <a:schemeClr val="bg1"/>
                          </a:solidFill>
                          <a:latin typeface="Garamond" panose="02020404030301010803" pitchFamily="18" charset="0"/>
                        </a:rPr>
                        <a:t>Rock Solid Digital Foundation</a:t>
                      </a:r>
                    </a:p>
                  </a:txBody>
                  <a:tcPr anchor="ctr">
                    <a:lnT w="12700" cap="flat" cmpd="sng" algn="ctr">
                      <a:solidFill>
                        <a:srgbClr val="C89800">
                          <a:alpha val="0"/>
                        </a:srgbClr>
                      </a:solidFill>
                      <a:prstDash val="solid"/>
                      <a:round/>
                      <a:headEnd type="none" w="med" len="med"/>
                      <a:tailEnd type="none" w="med" len="med"/>
                    </a:lnT>
                    <a:solidFill>
                      <a:srgbClr val="203864">
                        <a:alpha val="6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1" dirty="0">
                          <a:solidFill>
                            <a:schemeClr val="bg1"/>
                          </a:solidFill>
                          <a:latin typeface="Garamond" panose="02020404030301010803" pitchFamily="18" charset="0"/>
                        </a:rPr>
                        <a:t>User Experience for Warfighter Effect</a:t>
                      </a:r>
                    </a:p>
                  </a:txBody>
                  <a:tcPr anchor="ctr">
                    <a:lnT w="12700" cap="flat" cmpd="sng" algn="ctr">
                      <a:solidFill>
                        <a:srgbClr val="C89800">
                          <a:alpha val="0"/>
                        </a:srgbClr>
                      </a:solidFill>
                      <a:prstDash val="solid"/>
                      <a:round/>
                      <a:headEnd type="none" w="med" len="med"/>
                      <a:tailEnd type="none" w="med" len="med"/>
                    </a:lnT>
                    <a:solidFill>
                      <a:srgbClr val="066C04">
                        <a:alpha val="6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1" dirty="0">
                          <a:solidFill>
                            <a:schemeClr val="bg1"/>
                          </a:solidFill>
                          <a:latin typeface="Garamond" panose="02020404030301010803" pitchFamily="18" charset="0"/>
                        </a:rPr>
                        <a:t>Enabling Digital Talent</a:t>
                      </a:r>
                    </a:p>
                  </a:txBody>
                  <a:tcPr anchor="ctr">
                    <a:lnT w="12700" cap="flat" cmpd="sng" algn="ctr">
                      <a:solidFill>
                        <a:srgbClr val="C89800">
                          <a:alpha val="0"/>
                        </a:srgbClr>
                      </a:solidFill>
                      <a:prstDash val="solid"/>
                      <a:round/>
                      <a:headEnd type="none" w="med" len="med"/>
                      <a:tailEnd type="none" w="med" len="med"/>
                    </a:lnT>
                    <a:solidFill>
                      <a:srgbClr val="C89800">
                        <a:alpha val="6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1" dirty="0">
                          <a:solidFill>
                            <a:schemeClr val="bg1"/>
                          </a:solidFill>
                          <a:latin typeface="Garamond" panose="02020404030301010803" pitchFamily="18" charset="0"/>
                        </a:rPr>
                        <a:t>Ruthlessly Attack Manual Process, Outdated Policy, &amp; Redundant IT</a:t>
                      </a:r>
                    </a:p>
                  </a:txBody>
                  <a:tcPr anchor="b">
                    <a:lnT w="12700" cap="flat" cmpd="sng" algn="ctr">
                      <a:solidFill>
                        <a:srgbClr val="C89800">
                          <a:alpha val="0"/>
                        </a:srgbClr>
                      </a:solidFill>
                      <a:prstDash val="solid"/>
                      <a:round/>
                      <a:headEnd type="none" w="med" len="med"/>
                      <a:tailEnd type="none" w="med" len="med"/>
                    </a:lnT>
                    <a:solidFill>
                      <a:srgbClr val="B45210">
                        <a:alpha val="60000"/>
                      </a:srgbClr>
                    </a:solidFill>
                  </a:tcPr>
                </a:tc>
                <a:extLst>
                  <a:ext uri="{0D108BD9-81ED-4DB2-BD59-A6C34878D82A}">
                    <a16:rowId xmlns:a16="http://schemas.microsoft.com/office/drawing/2014/main" val="870440689"/>
                  </a:ext>
                </a:extLst>
              </a:tr>
              <a:tr h="1939205">
                <a:tc>
                  <a:txBody>
                    <a:bodyPr/>
                    <a:lstStyle/>
                    <a:p>
                      <a:pPr marL="285750" indent="-285750">
                        <a:buFont typeface="Arial" panose="020B0604020202020204" pitchFamily="34" charset="0"/>
                        <a:buChar char="•"/>
                      </a:pPr>
                      <a:r>
                        <a:rPr lang="en-US" sz="1600" dirty="0">
                          <a:solidFill>
                            <a:schemeClr val="bg1"/>
                          </a:solidFill>
                          <a:latin typeface="Garamond" panose="02020404030301010803" pitchFamily="18" charset="0"/>
                        </a:rPr>
                        <a:t>21st Century Network</a:t>
                      </a:r>
                    </a:p>
                    <a:p>
                      <a:pPr marL="285750" indent="-285750">
                        <a:buFont typeface="Arial" panose="020B0604020202020204" pitchFamily="34" charset="0"/>
                        <a:buChar char="•"/>
                      </a:pPr>
                      <a:r>
                        <a:rPr lang="en-US" sz="1600" dirty="0">
                          <a:solidFill>
                            <a:schemeClr val="bg1"/>
                          </a:solidFill>
                          <a:latin typeface="Garamond" panose="02020404030301010803" pitchFamily="18" charset="0"/>
                        </a:rPr>
                        <a:t>Cloud-based services</a:t>
                      </a:r>
                    </a:p>
                    <a:p>
                      <a:pPr marL="285750" indent="-285750">
                        <a:buFont typeface="Arial" panose="020B0604020202020204" pitchFamily="34" charset="0"/>
                        <a:buChar char="•"/>
                      </a:pPr>
                      <a:r>
                        <a:rPr lang="en-US" sz="1600" dirty="0" err="1">
                          <a:solidFill>
                            <a:schemeClr val="bg1"/>
                          </a:solidFill>
                          <a:latin typeface="Garamond" panose="02020404030301010803" pitchFamily="18" charset="0"/>
                        </a:rPr>
                        <a:t>DevSecOps</a:t>
                      </a:r>
                      <a:r>
                        <a:rPr lang="en-US" sz="1600" dirty="0">
                          <a:solidFill>
                            <a:schemeClr val="bg1"/>
                          </a:solidFill>
                          <a:latin typeface="Garamond" panose="02020404030301010803" pitchFamily="18" charset="0"/>
                        </a:rPr>
                        <a:t> platform</a:t>
                      </a:r>
                    </a:p>
                    <a:p>
                      <a:pPr marL="285750" indent="-285750">
                        <a:buFont typeface="Arial" panose="020B0604020202020204" pitchFamily="34" charset="0"/>
                        <a:buChar char="•"/>
                      </a:pPr>
                      <a:r>
                        <a:rPr lang="en-US" sz="1600" dirty="0">
                          <a:solidFill>
                            <a:schemeClr val="bg1"/>
                          </a:solidFill>
                          <a:latin typeface="Garamond" panose="02020404030301010803" pitchFamily="18" charset="0"/>
                        </a:rPr>
                        <a:t>Zero-trust framework</a:t>
                      </a:r>
                    </a:p>
                    <a:p>
                      <a:pPr marL="285750" indent="-285750">
                        <a:buFont typeface="Arial" panose="020B0604020202020204" pitchFamily="34" charset="0"/>
                        <a:buChar char="•"/>
                      </a:pPr>
                      <a:r>
                        <a:rPr lang="en-US" sz="1600" dirty="0">
                          <a:solidFill>
                            <a:schemeClr val="bg1"/>
                          </a:solidFill>
                          <a:latin typeface="Garamond" panose="02020404030301010803" pitchFamily="18" charset="0"/>
                        </a:rPr>
                        <a:t>Cybersecurity that works</a:t>
                      </a:r>
                    </a:p>
                  </a:txBody>
                  <a:tcPr>
                    <a:solidFill>
                      <a:srgbClr val="203864">
                        <a:alpha val="60000"/>
                      </a:srgbClr>
                    </a:solidFill>
                  </a:tcPr>
                </a:tc>
                <a:tc>
                  <a:txBody>
                    <a:bodyPr/>
                    <a:lstStyle/>
                    <a:p>
                      <a:pPr marL="285750" indent="-285750">
                        <a:buFont typeface="Arial" panose="020B0604020202020204" pitchFamily="34" charset="0"/>
                        <a:buChar char="•"/>
                      </a:pPr>
                      <a:r>
                        <a:rPr lang="en-US" sz="1600" baseline="0" dirty="0">
                          <a:solidFill>
                            <a:schemeClr val="bg1"/>
                          </a:solidFill>
                          <a:latin typeface="Garamond" panose="02020404030301010803" pitchFamily="18" charset="0"/>
                        </a:rPr>
                        <a:t>Tools &amp; data warfighters need</a:t>
                      </a:r>
                    </a:p>
                    <a:p>
                      <a:pPr marL="285750" indent="-285750">
                        <a:buFont typeface="Arial" panose="020B0604020202020204" pitchFamily="34" charset="0"/>
                        <a:buChar char="•"/>
                      </a:pPr>
                      <a:r>
                        <a:rPr lang="en-US" sz="1600" baseline="0" dirty="0">
                          <a:solidFill>
                            <a:schemeClr val="bg1"/>
                          </a:solidFill>
                          <a:latin typeface="Garamond" panose="02020404030301010803" pitchFamily="18" charset="0"/>
                        </a:rPr>
                        <a:t>Improve user experience</a:t>
                      </a:r>
                    </a:p>
                    <a:p>
                      <a:pPr marL="285750" indent="-285750">
                        <a:buFont typeface="Arial" panose="020B0604020202020204" pitchFamily="34" charset="0"/>
                        <a:buChar char="•"/>
                      </a:pPr>
                      <a:r>
                        <a:rPr lang="en-US" sz="1600" baseline="0" dirty="0">
                          <a:solidFill>
                            <a:schemeClr val="bg1"/>
                          </a:solidFill>
                          <a:latin typeface="Garamond" panose="02020404030301010803" pitchFamily="18" charset="0"/>
                        </a:rPr>
                        <a:t>Measure and improve performance and experience data</a:t>
                      </a:r>
                    </a:p>
                    <a:p>
                      <a:pPr marL="285750" indent="-285750">
                        <a:buFont typeface="Arial" panose="020B0604020202020204" pitchFamily="34" charset="0"/>
                        <a:buChar char="•"/>
                      </a:pPr>
                      <a:r>
                        <a:rPr lang="en-US" sz="1600" baseline="0" dirty="0">
                          <a:solidFill>
                            <a:schemeClr val="bg1"/>
                          </a:solidFill>
                          <a:latin typeface="Garamond" panose="02020404030301010803" pitchFamily="18" charset="0"/>
                        </a:rPr>
                        <a:t>IT driven capability insertion</a:t>
                      </a:r>
                    </a:p>
                  </a:txBody>
                  <a:tcPr>
                    <a:solidFill>
                      <a:srgbClr val="066C04">
                        <a:alpha val="60000"/>
                      </a:srgbClr>
                    </a:solidFill>
                  </a:tcPr>
                </a:tc>
                <a:tc>
                  <a:txBody>
                    <a:bodyPr/>
                    <a:lstStyle/>
                    <a:p>
                      <a:pPr marL="285750" indent="-285750">
                        <a:buFont typeface="Arial" panose="020B0604020202020204" pitchFamily="34" charset="0"/>
                        <a:buChar char="•"/>
                      </a:pPr>
                      <a:r>
                        <a:rPr lang="en-US" sz="1600" dirty="0">
                          <a:solidFill>
                            <a:schemeClr val="bg1"/>
                          </a:solidFill>
                          <a:latin typeface="Garamond" panose="02020404030301010803" pitchFamily="18" charset="0"/>
                        </a:rPr>
                        <a:t>Digital U</a:t>
                      </a:r>
                    </a:p>
                    <a:p>
                      <a:pPr marL="285750" indent="-285750">
                        <a:buFont typeface="Arial" panose="020B0604020202020204" pitchFamily="34" charset="0"/>
                        <a:buChar char="•"/>
                      </a:pPr>
                      <a:r>
                        <a:rPr lang="en-US" sz="1600" dirty="0">
                          <a:solidFill>
                            <a:schemeClr val="bg1"/>
                          </a:solidFill>
                          <a:latin typeface="Garamond" panose="02020404030301010803" pitchFamily="18" charset="0"/>
                        </a:rPr>
                        <a:t>Incentives for retention</a:t>
                      </a:r>
                    </a:p>
                    <a:p>
                      <a:pPr marL="285750" indent="-285750">
                        <a:buFont typeface="Arial" panose="020B0604020202020204" pitchFamily="34" charset="0"/>
                        <a:buChar char="•"/>
                      </a:pPr>
                      <a:r>
                        <a:rPr lang="en-US" sz="1600" dirty="0">
                          <a:solidFill>
                            <a:schemeClr val="bg1"/>
                          </a:solidFill>
                          <a:latin typeface="Garamond" panose="02020404030301010803" pitchFamily="18" charset="0"/>
                        </a:rPr>
                        <a:t>Right warrior | Right mission</a:t>
                      </a:r>
                    </a:p>
                    <a:p>
                      <a:pPr marL="285750" indent="-285750">
                        <a:buFont typeface="Arial" panose="020B0604020202020204" pitchFamily="34" charset="0"/>
                        <a:buChar char="•"/>
                      </a:pPr>
                      <a:r>
                        <a:rPr lang="en-US" sz="1600" dirty="0">
                          <a:solidFill>
                            <a:schemeClr val="bg1"/>
                          </a:solidFill>
                          <a:latin typeface="Garamond" panose="02020404030301010803" pitchFamily="18" charset="0"/>
                        </a:rPr>
                        <a:t>Diversity and Inclusion</a:t>
                      </a:r>
                    </a:p>
                    <a:p>
                      <a:pPr marL="285750" indent="-285750">
                        <a:buFont typeface="Arial" panose="020B0604020202020204" pitchFamily="34" charset="0"/>
                        <a:buChar char="•"/>
                      </a:pPr>
                      <a:r>
                        <a:rPr lang="en-US" sz="1600" dirty="0">
                          <a:solidFill>
                            <a:schemeClr val="bg1"/>
                          </a:solidFill>
                          <a:latin typeface="Garamond" panose="02020404030301010803" pitchFamily="18" charset="0"/>
                        </a:rPr>
                        <a:t>Recruit, manage, and develop the </a:t>
                      </a:r>
                      <a:r>
                        <a:rPr lang="en-US" sz="1600">
                          <a:solidFill>
                            <a:schemeClr val="bg1"/>
                          </a:solidFill>
                          <a:latin typeface="Garamond" panose="02020404030301010803" pitchFamily="18" charset="0"/>
                        </a:rPr>
                        <a:t>civilian workforce</a:t>
                      </a:r>
                      <a:endParaRPr lang="en-US" sz="1600" dirty="0">
                        <a:solidFill>
                          <a:schemeClr val="bg1"/>
                        </a:solidFill>
                        <a:latin typeface="Garamond" panose="02020404030301010803" pitchFamily="18" charset="0"/>
                      </a:endParaRPr>
                    </a:p>
                  </a:txBody>
                  <a:tcPr>
                    <a:solidFill>
                      <a:srgbClr val="C89800">
                        <a:alpha val="60000"/>
                      </a:srgb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a:solidFill>
                            <a:schemeClr val="bg1"/>
                          </a:solidFill>
                          <a:latin typeface="Garamond" panose="02020404030301010803" pitchFamily="18" charset="0"/>
                        </a:rPr>
                        <a:t>Sunset legacy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a:solidFill>
                            <a:schemeClr val="bg1"/>
                          </a:solidFill>
                          <a:latin typeface="Garamond" panose="02020404030301010803" pitchFamily="18" charset="0"/>
                        </a:rPr>
                        <a:t>Operation FLAMETHROWER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a:solidFill>
                            <a:schemeClr val="bg1"/>
                          </a:solidFill>
                          <a:latin typeface="Garamond" panose="02020404030301010803" pitchFamily="18" charset="0"/>
                        </a:rPr>
                        <a:t>FY23 budget that works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a:solidFill>
                            <a:schemeClr val="bg1"/>
                          </a:solidFill>
                          <a:latin typeface="Garamond" panose="02020404030301010803" pitchFamily="18" charset="0"/>
                        </a:rPr>
                        <a:t>Find our IT spend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a:solidFill>
                            <a:schemeClr val="bg1"/>
                          </a:solidFill>
                          <a:latin typeface="Garamond" panose="02020404030301010803" pitchFamily="18" charset="0"/>
                        </a:rPr>
                        <a:t>Policy for the 21st century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a:solidFill>
                            <a:schemeClr val="bg1"/>
                          </a:solidFill>
                          <a:latin typeface="Garamond" panose="02020404030301010803" pitchFamily="18" charset="0"/>
                        </a:rPr>
                        <a:t>Automate where possible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a:solidFill>
                            <a:schemeClr val="bg1"/>
                          </a:solidFill>
                          <a:latin typeface="Garamond" panose="02020404030301010803" pitchFamily="18" charset="0"/>
                        </a:rPr>
                        <a:t>Disrupt ourselves</a:t>
                      </a:r>
                    </a:p>
                  </a:txBody>
                  <a:tcPr>
                    <a:solidFill>
                      <a:srgbClr val="B45210">
                        <a:alpha val="60000"/>
                      </a:srgbClr>
                    </a:solidFill>
                  </a:tcPr>
                </a:tc>
                <a:extLst>
                  <a:ext uri="{0D108BD9-81ED-4DB2-BD59-A6C34878D82A}">
                    <a16:rowId xmlns:a16="http://schemas.microsoft.com/office/drawing/2014/main" val="2504017638"/>
                  </a:ext>
                </a:extLst>
              </a:tr>
            </a:tbl>
          </a:graphicData>
        </a:graphic>
      </p:graphicFrame>
      <p:grpSp>
        <p:nvGrpSpPr>
          <p:cNvPr id="60" name="Group 59"/>
          <p:cNvGrpSpPr>
            <a:grpSpLocks noChangeAspect="1"/>
          </p:cNvGrpSpPr>
          <p:nvPr/>
        </p:nvGrpSpPr>
        <p:grpSpPr>
          <a:xfrm>
            <a:off x="6926672" y="2393946"/>
            <a:ext cx="803927" cy="523611"/>
            <a:chOff x="9182101" y="5170488"/>
            <a:chExt cx="482600" cy="314325"/>
          </a:xfrm>
          <a:solidFill>
            <a:srgbClr val="ADB10B"/>
          </a:solidFill>
        </p:grpSpPr>
        <p:sp>
          <p:nvSpPr>
            <p:cNvPr id="61" name="Freeform 466"/>
            <p:cNvSpPr>
              <a:spLocks/>
            </p:cNvSpPr>
            <p:nvPr/>
          </p:nvSpPr>
          <p:spPr bwMode="auto">
            <a:xfrm>
              <a:off x="9182101" y="5186363"/>
              <a:ext cx="165100" cy="250825"/>
            </a:xfrm>
            <a:custGeom>
              <a:avLst/>
              <a:gdLst>
                <a:gd name="T0" fmla="*/ 32 w 51"/>
                <a:gd name="T1" fmla="*/ 59 h 78"/>
                <a:gd name="T2" fmla="*/ 48 w 51"/>
                <a:gd name="T3" fmla="*/ 48 h 78"/>
                <a:gd name="T4" fmla="*/ 45 w 51"/>
                <a:gd name="T5" fmla="*/ 47 h 78"/>
                <a:gd name="T6" fmla="*/ 42 w 51"/>
                <a:gd name="T7" fmla="*/ 44 h 78"/>
                <a:gd name="T8" fmla="*/ 41 w 51"/>
                <a:gd name="T9" fmla="*/ 41 h 78"/>
                <a:gd name="T10" fmla="*/ 43 w 51"/>
                <a:gd name="T11" fmla="*/ 39 h 78"/>
                <a:gd name="T12" fmla="*/ 49 w 51"/>
                <a:gd name="T13" fmla="*/ 38 h 78"/>
                <a:gd name="T14" fmla="*/ 48 w 51"/>
                <a:gd name="T15" fmla="*/ 28 h 78"/>
                <a:gd name="T16" fmla="*/ 47 w 51"/>
                <a:gd name="T17" fmla="*/ 10 h 78"/>
                <a:gd name="T18" fmla="*/ 35 w 51"/>
                <a:gd name="T19" fmla="*/ 1 h 78"/>
                <a:gd name="T20" fmla="*/ 28 w 51"/>
                <a:gd name="T21" fmla="*/ 1 h 78"/>
                <a:gd name="T22" fmla="*/ 16 w 51"/>
                <a:gd name="T23" fmla="*/ 24 h 78"/>
                <a:gd name="T24" fmla="*/ 16 w 51"/>
                <a:gd name="T25" fmla="*/ 38 h 78"/>
                <a:gd name="T26" fmla="*/ 22 w 51"/>
                <a:gd name="T27" fmla="*/ 39 h 78"/>
                <a:gd name="T28" fmla="*/ 24 w 51"/>
                <a:gd name="T29" fmla="*/ 41 h 78"/>
                <a:gd name="T30" fmla="*/ 23 w 51"/>
                <a:gd name="T31" fmla="*/ 44 h 78"/>
                <a:gd name="T32" fmla="*/ 20 w 51"/>
                <a:gd name="T33" fmla="*/ 47 h 78"/>
                <a:gd name="T34" fmla="*/ 1 w 51"/>
                <a:gd name="T35" fmla="*/ 56 h 78"/>
                <a:gd name="T36" fmla="*/ 0 w 51"/>
                <a:gd name="T37" fmla="*/ 64 h 78"/>
                <a:gd name="T38" fmla="*/ 29 w 51"/>
                <a:gd name="T39" fmla="*/ 78 h 78"/>
                <a:gd name="T40" fmla="*/ 32 w 51"/>
                <a:gd name="T41"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78">
                  <a:moveTo>
                    <a:pt x="32" y="59"/>
                  </a:moveTo>
                  <a:cubicBezTo>
                    <a:pt x="33" y="57"/>
                    <a:pt x="38" y="53"/>
                    <a:pt x="48" y="48"/>
                  </a:cubicBezTo>
                  <a:cubicBezTo>
                    <a:pt x="47" y="48"/>
                    <a:pt x="46" y="47"/>
                    <a:pt x="45" y="47"/>
                  </a:cubicBezTo>
                  <a:cubicBezTo>
                    <a:pt x="45" y="47"/>
                    <a:pt x="44" y="44"/>
                    <a:pt x="42" y="44"/>
                  </a:cubicBezTo>
                  <a:cubicBezTo>
                    <a:pt x="41" y="41"/>
                    <a:pt x="41" y="41"/>
                    <a:pt x="41" y="41"/>
                  </a:cubicBezTo>
                  <a:cubicBezTo>
                    <a:pt x="42" y="40"/>
                    <a:pt x="42" y="40"/>
                    <a:pt x="43" y="39"/>
                  </a:cubicBezTo>
                  <a:cubicBezTo>
                    <a:pt x="44" y="39"/>
                    <a:pt x="49" y="38"/>
                    <a:pt x="49" y="38"/>
                  </a:cubicBezTo>
                  <a:cubicBezTo>
                    <a:pt x="49" y="38"/>
                    <a:pt x="48" y="33"/>
                    <a:pt x="48" y="28"/>
                  </a:cubicBezTo>
                  <a:cubicBezTo>
                    <a:pt x="48" y="22"/>
                    <a:pt x="51" y="17"/>
                    <a:pt x="47" y="10"/>
                  </a:cubicBezTo>
                  <a:cubicBezTo>
                    <a:pt x="43" y="2"/>
                    <a:pt x="37" y="1"/>
                    <a:pt x="35" y="1"/>
                  </a:cubicBezTo>
                  <a:cubicBezTo>
                    <a:pt x="32" y="0"/>
                    <a:pt x="31" y="0"/>
                    <a:pt x="28" y="1"/>
                  </a:cubicBezTo>
                  <a:cubicBezTo>
                    <a:pt x="18" y="3"/>
                    <a:pt x="14" y="15"/>
                    <a:pt x="16" y="24"/>
                  </a:cubicBezTo>
                  <a:cubicBezTo>
                    <a:pt x="18" y="33"/>
                    <a:pt x="15" y="37"/>
                    <a:pt x="16" y="38"/>
                  </a:cubicBezTo>
                  <a:cubicBezTo>
                    <a:pt x="16" y="38"/>
                    <a:pt x="20" y="39"/>
                    <a:pt x="22" y="39"/>
                  </a:cubicBezTo>
                  <a:cubicBezTo>
                    <a:pt x="22" y="40"/>
                    <a:pt x="23" y="41"/>
                    <a:pt x="24" y="41"/>
                  </a:cubicBezTo>
                  <a:cubicBezTo>
                    <a:pt x="23" y="44"/>
                    <a:pt x="23" y="44"/>
                    <a:pt x="23" y="44"/>
                  </a:cubicBezTo>
                  <a:cubicBezTo>
                    <a:pt x="21" y="44"/>
                    <a:pt x="20" y="47"/>
                    <a:pt x="20" y="47"/>
                  </a:cubicBezTo>
                  <a:cubicBezTo>
                    <a:pt x="13" y="50"/>
                    <a:pt x="1" y="56"/>
                    <a:pt x="1" y="56"/>
                  </a:cubicBezTo>
                  <a:cubicBezTo>
                    <a:pt x="1" y="56"/>
                    <a:pt x="0" y="60"/>
                    <a:pt x="0" y="64"/>
                  </a:cubicBezTo>
                  <a:cubicBezTo>
                    <a:pt x="29" y="78"/>
                    <a:pt x="29" y="78"/>
                    <a:pt x="29" y="78"/>
                  </a:cubicBezTo>
                  <a:lnTo>
                    <a:pt x="32" y="5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 name="Freeform 467"/>
            <p:cNvSpPr>
              <a:spLocks/>
            </p:cNvSpPr>
            <p:nvPr/>
          </p:nvSpPr>
          <p:spPr bwMode="auto">
            <a:xfrm>
              <a:off x="9501188" y="5186363"/>
              <a:ext cx="163513" cy="250825"/>
            </a:xfrm>
            <a:custGeom>
              <a:avLst/>
              <a:gdLst>
                <a:gd name="T0" fmla="*/ 1 w 51"/>
                <a:gd name="T1" fmla="*/ 38 h 78"/>
                <a:gd name="T2" fmla="*/ 7 w 51"/>
                <a:gd name="T3" fmla="*/ 39 h 78"/>
                <a:gd name="T4" fmla="*/ 9 w 51"/>
                <a:gd name="T5" fmla="*/ 41 h 78"/>
                <a:gd name="T6" fmla="*/ 8 w 51"/>
                <a:gd name="T7" fmla="*/ 44 h 78"/>
                <a:gd name="T8" fmla="*/ 5 w 51"/>
                <a:gd name="T9" fmla="*/ 47 h 78"/>
                <a:gd name="T10" fmla="*/ 3 w 51"/>
                <a:gd name="T11" fmla="*/ 48 h 78"/>
                <a:gd name="T12" fmla="*/ 18 w 51"/>
                <a:gd name="T13" fmla="*/ 59 h 78"/>
                <a:gd name="T14" fmla="*/ 21 w 51"/>
                <a:gd name="T15" fmla="*/ 78 h 78"/>
                <a:gd name="T16" fmla="*/ 51 w 51"/>
                <a:gd name="T17" fmla="*/ 64 h 78"/>
                <a:gd name="T18" fmla="*/ 50 w 51"/>
                <a:gd name="T19" fmla="*/ 56 h 78"/>
                <a:gd name="T20" fmla="*/ 31 w 51"/>
                <a:gd name="T21" fmla="*/ 47 h 78"/>
                <a:gd name="T22" fmla="*/ 28 w 51"/>
                <a:gd name="T23" fmla="*/ 44 h 78"/>
                <a:gd name="T24" fmla="*/ 27 w 51"/>
                <a:gd name="T25" fmla="*/ 41 h 78"/>
                <a:gd name="T26" fmla="*/ 28 w 51"/>
                <a:gd name="T27" fmla="*/ 39 h 78"/>
                <a:gd name="T28" fmla="*/ 35 w 51"/>
                <a:gd name="T29" fmla="*/ 38 h 78"/>
                <a:gd name="T30" fmla="*/ 33 w 51"/>
                <a:gd name="T31" fmla="*/ 28 h 78"/>
                <a:gd name="T32" fmla="*/ 32 w 51"/>
                <a:gd name="T33" fmla="*/ 10 h 78"/>
                <a:gd name="T34" fmla="*/ 21 w 51"/>
                <a:gd name="T35" fmla="*/ 1 h 78"/>
                <a:gd name="T36" fmla="*/ 13 w 51"/>
                <a:gd name="T37" fmla="*/ 1 h 78"/>
                <a:gd name="T38" fmla="*/ 2 w 51"/>
                <a:gd name="T39" fmla="*/ 24 h 78"/>
                <a:gd name="T40" fmla="*/ 1 w 51"/>
                <a:gd name="T41" fmla="*/ 3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78">
                  <a:moveTo>
                    <a:pt x="1" y="38"/>
                  </a:moveTo>
                  <a:cubicBezTo>
                    <a:pt x="2" y="38"/>
                    <a:pt x="5" y="39"/>
                    <a:pt x="7" y="39"/>
                  </a:cubicBezTo>
                  <a:cubicBezTo>
                    <a:pt x="8" y="40"/>
                    <a:pt x="8" y="41"/>
                    <a:pt x="9" y="41"/>
                  </a:cubicBezTo>
                  <a:cubicBezTo>
                    <a:pt x="8" y="44"/>
                    <a:pt x="8" y="44"/>
                    <a:pt x="8" y="44"/>
                  </a:cubicBezTo>
                  <a:cubicBezTo>
                    <a:pt x="7" y="44"/>
                    <a:pt x="5" y="47"/>
                    <a:pt x="5" y="47"/>
                  </a:cubicBezTo>
                  <a:cubicBezTo>
                    <a:pt x="4" y="47"/>
                    <a:pt x="4" y="48"/>
                    <a:pt x="3" y="48"/>
                  </a:cubicBezTo>
                  <a:cubicBezTo>
                    <a:pt x="12" y="53"/>
                    <a:pt x="18" y="57"/>
                    <a:pt x="18" y="59"/>
                  </a:cubicBezTo>
                  <a:cubicBezTo>
                    <a:pt x="21" y="78"/>
                    <a:pt x="21" y="78"/>
                    <a:pt x="21" y="78"/>
                  </a:cubicBezTo>
                  <a:cubicBezTo>
                    <a:pt x="51" y="64"/>
                    <a:pt x="51" y="64"/>
                    <a:pt x="51" y="64"/>
                  </a:cubicBezTo>
                  <a:cubicBezTo>
                    <a:pt x="50" y="59"/>
                    <a:pt x="50" y="56"/>
                    <a:pt x="50" y="56"/>
                  </a:cubicBezTo>
                  <a:cubicBezTo>
                    <a:pt x="50" y="56"/>
                    <a:pt x="37" y="50"/>
                    <a:pt x="31" y="47"/>
                  </a:cubicBezTo>
                  <a:cubicBezTo>
                    <a:pt x="31" y="47"/>
                    <a:pt x="30" y="44"/>
                    <a:pt x="28" y="44"/>
                  </a:cubicBezTo>
                  <a:cubicBezTo>
                    <a:pt x="27" y="41"/>
                    <a:pt x="27" y="41"/>
                    <a:pt x="27" y="41"/>
                  </a:cubicBezTo>
                  <a:cubicBezTo>
                    <a:pt x="27" y="40"/>
                    <a:pt x="28" y="40"/>
                    <a:pt x="28" y="39"/>
                  </a:cubicBezTo>
                  <a:cubicBezTo>
                    <a:pt x="29" y="39"/>
                    <a:pt x="35" y="38"/>
                    <a:pt x="35" y="38"/>
                  </a:cubicBezTo>
                  <a:cubicBezTo>
                    <a:pt x="35" y="38"/>
                    <a:pt x="33" y="33"/>
                    <a:pt x="33" y="28"/>
                  </a:cubicBezTo>
                  <a:cubicBezTo>
                    <a:pt x="34" y="22"/>
                    <a:pt x="36" y="17"/>
                    <a:pt x="32" y="10"/>
                  </a:cubicBezTo>
                  <a:cubicBezTo>
                    <a:pt x="29" y="2"/>
                    <a:pt x="22" y="1"/>
                    <a:pt x="21" y="1"/>
                  </a:cubicBezTo>
                  <a:cubicBezTo>
                    <a:pt x="18" y="0"/>
                    <a:pt x="16" y="0"/>
                    <a:pt x="13" y="1"/>
                  </a:cubicBezTo>
                  <a:cubicBezTo>
                    <a:pt x="3" y="3"/>
                    <a:pt x="0" y="15"/>
                    <a:pt x="2" y="24"/>
                  </a:cubicBezTo>
                  <a:cubicBezTo>
                    <a:pt x="3" y="33"/>
                    <a:pt x="0" y="37"/>
                    <a:pt x="1" y="3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4" name="Freeform 468"/>
            <p:cNvSpPr>
              <a:spLocks/>
            </p:cNvSpPr>
            <p:nvPr/>
          </p:nvSpPr>
          <p:spPr bwMode="auto">
            <a:xfrm>
              <a:off x="9294813" y="5170488"/>
              <a:ext cx="254000" cy="314325"/>
            </a:xfrm>
            <a:custGeom>
              <a:avLst/>
              <a:gdLst>
                <a:gd name="T0" fmla="*/ 26 w 79"/>
                <a:gd name="T1" fmla="*/ 98 h 98"/>
                <a:gd name="T2" fmla="*/ 54 w 79"/>
                <a:gd name="T3" fmla="*/ 98 h 98"/>
                <a:gd name="T4" fmla="*/ 79 w 79"/>
                <a:gd name="T5" fmla="*/ 86 h 98"/>
                <a:gd name="T6" fmla="*/ 76 w 79"/>
                <a:gd name="T7" fmla="*/ 66 h 98"/>
                <a:gd name="T8" fmla="*/ 54 w 79"/>
                <a:gd name="T9" fmla="*/ 53 h 98"/>
                <a:gd name="T10" fmla="*/ 51 w 79"/>
                <a:gd name="T11" fmla="*/ 48 h 98"/>
                <a:gd name="T12" fmla="*/ 55 w 79"/>
                <a:gd name="T13" fmla="*/ 38 h 98"/>
                <a:gd name="T14" fmla="*/ 60 w 79"/>
                <a:gd name="T15" fmla="*/ 32 h 98"/>
                <a:gd name="T16" fmla="*/ 58 w 79"/>
                <a:gd name="T17" fmla="*/ 24 h 98"/>
                <a:gd name="T18" fmla="*/ 58 w 79"/>
                <a:gd name="T19" fmla="*/ 23 h 98"/>
                <a:gd name="T20" fmla="*/ 59 w 79"/>
                <a:gd name="T21" fmla="*/ 15 h 98"/>
                <a:gd name="T22" fmla="*/ 56 w 79"/>
                <a:gd name="T23" fmla="*/ 8 h 98"/>
                <a:gd name="T24" fmla="*/ 53 w 79"/>
                <a:gd name="T25" fmla="*/ 5 h 98"/>
                <a:gd name="T26" fmla="*/ 51 w 79"/>
                <a:gd name="T27" fmla="*/ 4 h 98"/>
                <a:gd name="T28" fmla="*/ 48 w 79"/>
                <a:gd name="T29" fmla="*/ 3 h 98"/>
                <a:gd name="T30" fmla="*/ 48 w 79"/>
                <a:gd name="T31" fmla="*/ 2 h 98"/>
                <a:gd name="T32" fmla="*/ 41 w 79"/>
                <a:gd name="T33" fmla="*/ 0 h 98"/>
                <a:gd name="T34" fmla="*/ 41 w 79"/>
                <a:gd name="T35" fmla="*/ 0 h 98"/>
                <a:gd name="T36" fmla="*/ 40 w 79"/>
                <a:gd name="T37" fmla="*/ 0 h 98"/>
                <a:gd name="T38" fmla="*/ 39 w 79"/>
                <a:gd name="T39" fmla="*/ 0 h 98"/>
                <a:gd name="T40" fmla="*/ 39 w 79"/>
                <a:gd name="T41" fmla="*/ 0 h 98"/>
                <a:gd name="T42" fmla="*/ 32 w 79"/>
                <a:gd name="T43" fmla="*/ 2 h 98"/>
                <a:gd name="T44" fmla="*/ 29 w 79"/>
                <a:gd name="T45" fmla="*/ 4 h 98"/>
                <a:gd name="T46" fmla="*/ 27 w 79"/>
                <a:gd name="T47" fmla="*/ 5 h 98"/>
                <a:gd name="T48" fmla="*/ 23 w 79"/>
                <a:gd name="T49" fmla="*/ 10 h 98"/>
                <a:gd name="T50" fmla="*/ 22 w 79"/>
                <a:gd name="T51" fmla="*/ 11 h 98"/>
                <a:gd name="T52" fmla="*/ 21 w 79"/>
                <a:gd name="T53" fmla="*/ 23 h 98"/>
                <a:gd name="T54" fmla="*/ 21 w 79"/>
                <a:gd name="T55" fmla="*/ 24 h 98"/>
                <a:gd name="T56" fmla="*/ 20 w 79"/>
                <a:gd name="T57" fmla="*/ 32 h 98"/>
                <a:gd name="T58" fmla="*/ 24 w 79"/>
                <a:gd name="T59" fmla="*/ 38 h 98"/>
                <a:gd name="T60" fmla="*/ 29 w 79"/>
                <a:gd name="T61" fmla="*/ 48 h 98"/>
                <a:gd name="T62" fmla="*/ 26 w 79"/>
                <a:gd name="T63" fmla="*/ 53 h 98"/>
                <a:gd name="T64" fmla="*/ 4 w 79"/>
                <a:gd name="T65" fmla="*/ 66 h 98"/>
                <a:gd name="T66" fmla="*/ 0 w 79"/>
                <a:gd name="T67" fmla="*/ 86 h 98"/>
                <a:gd name="T68" fmla="*/ 26 w 79"/>
                <a:gd name="T69"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 h="98">
                  <a:moveTo>
                    <a:pt x="26" y="98"/>
                  </a:moveTo>
                  <a:cubicBezTo>
                    <a:pt x="54" y="98"/>
                    <a:pt x="54" y="98"/>
                    <a:pt x="54" y="98"/>
                  </a:cubicBezTo>
                  <a:cubicBezTo>
                    <a:pt x="79" y="86"/>
                    <a:pt x="79" y="86"/>
                    <a:pt x="79" y="86"/>
                  </a:cubicBezTo>
                  <a:cubicBezTo>
                    <a:pt x="76" y="66"/>
                    <a:pt x="76" y="66"/>
                    <a:pt x="76" y="66"/>
                  </a:cubicBezTo>
                  <a:cubicBezTo>
                    <a:pt x="76" y="65"/>
                    <a:pt x="68" y="59"/>
                    <a:pt x="54" y="53"/>
                  </a:cubicBezTo>
                  <a:cubicBezTo>
                    <a:pt x="51" y="48"/>
                    <a:pt x="51" y="48"/>
                    <a:pt x="51" y="48"/>
                  </a:cubicBezTo>
                  <a:cubicBezTo>
                    <a:pt x="53" y="46"/>
                    <a:pt x="54" y="43"/>
                    <a:pt x="55" y="38"/>
                  </a:cubicBezTo>
                  <a:cubicBezTo>
                    <a:pt x="58" y="38"/>
                    <a:pt x="59" y="35"/>
                    <a:pt x="60" y="32"/>
                  </a:cubicBezTo>
                  <a:cubicBezTo>
                    <a:pt x="61" y="28"/>
                    <a:pt x="60" y="25"/>
                    <a:pt x="58" y="24"/>
                  </a:cubicBezTo>
                  <a:cubicBezTo>
                    <a:pt x="58" y="23"/>
                    <a:pt x="58" y="23"/>
                    <a:pt x="58" y="23"/>
                  </a:cubicBezTo>
                  <a:cubicBezTo>
                    <a:pt x="59" y="22"/>
                    <a:pt x="60" y="19"/>
                    <a:pt x="59" y="15"/>
                  </a:cubicBezTo>
                  <a:cubicBezTo>
                    <a:pt x="59" y="12"/>
                    <a:pt x="58" y="10"/>
                    <a:pt x="56" y="8"/>
                  </a:cubicBezTo>
                  <a:cubicBezTo>
                    <a:pt x="55" y="6"/>
                    <a:pt x="54" y="5"/>
                    <a:pt x="53" y="5"/>
                  </a:cubicBezTo>
                  <a:cubicBezTo>
                    <a:pt x="52" y="4"/>
                    <a:pt x="51" y="4"/>
                    <a:pt x="51" y="4"/>
                  </a:cubicBezTo>
                  <a:cubicBezTo>
                    <a:pt x="50" y="4"/>
                    <a:pt x="49" y="3"/>
                    <a:pt x="48" y="3"/>
                  </a:cubicBezTo>
                  <a:cubicBezTo>
                    <a:pt x="48" y="3"/>
                    <a:pt x="48" y="3"/>
                    <a:pt x="48" y="2"/>
                  </a:cubicBezTo>
                  <a:cubicBezTo>
                    <a:pt x="46" y="1"/>
                    <a:pt x="44" y="1"/>
                    <a:pt x="41" y="0"/>
                  </a:cubicBezTo>
                  <a:cubicBezTo>
                    <a:pt x="41" y="0"/>
                    <a:pt x="41" y="0"/>
                    <a:pt x="41" y="0"/>
                  </a:cubicBezTo>
                  <a:cubicBezTo>
                    <a:pt x="40" y="0"/>
                    <a:pt x="40" y="0"/>
                    <a:pt x="40" y="0"/>
                  </a:cubicBezTo>
                  <a:cubicBezTo>
                    <a:pt x="39" y="0"/>
                    <a:pt x="39" y="0"/>
                    <a:pt x="39" y="0"/>
                  </a:cubicBezTo>
                  <a:cubicBezTo>
                    <a:pt x="39" y="0"/>
                    <a:pt x="39" y="0"/>
                    <a:pt x="39" y="0"/>
                  </a:cubicBezTo>
                  <a:cubicBezTo>
                    <a:pt x="36" y="1"/>
                    <a:pt x="34" y="1"/>
                    <a:pt x="32" y="2"/>
                  </a:cubicBezTo>
                  <a:cubicBezTo>
                    <a:pt x="30" y="4"/>
                    <a:pt x="30" y="4"/>
                    <a:pt x="29" y="4"/>
                  </a:cubicBezTo>
                  <a:cubicBezTo>
                    <a:pt x="28" y="4"/>
                    <a:pt x="28" y="4"/>
                    <a:pt x="27" y="5"/>
                  </a:cubicBezTo>
                  <a:cubicBezTo>
                    <a:pt x="25" y="5"/>
                    <a:pt x="24" y="7"/>
                    <a:pt x="23" y="10"/>
                  </a:cubicBezTo>
                  <a:cubicBezTo>
                    <a:pt x="23" y="10"/>
                    <a:pt x="23" y="10"/>
                    <a:pt x="22" y="11"/>
                  </a:cubicBezTo>
                  <a:cubicBezTo>
                    <a:pt x="21" y="15"/>
                    <a:pt x="20" y="20"/>
                    <a:pt x="21" y="23"/>
                  </a:cubicBezTo>
                  <a:cubicBezTo>
                    <a:pt x="21" y="23"/>
                    <a:pt x="21" y="23"/>
                    <a:pt x="21" y="24"/>
                  </a:cubicBezTo>
                  <a:cubicBezTo>
                    <a:pt x="19" y="25"/>
                    <a:pt x="19" y="28"/>
                    <a:pt x="20" y="32"/>
                  </a:cubicBezTo>
                  <a:cubicBezTo>
                    <a:pt x="20" y="35"/>
                    <a:pt x="22" y="38"/>
                    <a:pt x="24" y="38"/>
                  </a:cubicBezTo>
                  <a:cubicBezTo>
                    <a:pt x="25" y="43"/>
                    <a:pt x="27" y="46"/>
                    <a:pt x="29" y="48"/>
                  </a:cubicBezTo>
                  <a:cubicBezTo>
                    <a:pt x="26" y="53"/>
                    <a:pt x="26" y="53"/>
                    <a:pt x="26" y="53"/>
                  </a:cubicBezTo>
                  <a:cubicBezTo>
                    <a:pt x="12" y="59"/>
                    <a:pt x="4" y="65"/>
                    <a:pt x="4" y="66"/>
                  </a:cubicBezTo>
                  <a:cubicBezTo>
                    <a:pt x="0" y="86"/>
                    <a:pt x="0" y="86"/>
                    <a:pt x="0" y="86"/>
                  </a:cubicBezTo>
                  <a:lnTo>
                    <a:pt x="26" y="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grpSp>
        <p:nvGrpSpPr>
          <p:cNvPr id="65" name="Group 64"/>
          <p:cNvGrpSpPr>
            <a:grpSpLocks noChangeAspect="1"/>
          </p:cNvGrpSpPr>
          <p:nvPr/>
        </p:nvGrpSpPr>
        <p:grpSpPr>
          <a:xfrm>
            <a:off x="10185724" y="2292395"/>
            <a:ext cx="731520" cy="731520"/>
            <a:chOff x="5268985" y="1271309"/>
            <a:chExt cx="714374" cy="714374"/>
          </a:xfrm>
        </p:grpSpPr>
        <p:sp>
          <p:nvSpPr>
            <p:cNvPr id="66" name="Oval 65"/>
            <p:cNvSpPr/>
            <p:nvPr/>
          </p:nvSpPr>
          <p:spPr>
            <a:xfrm>
              <a:off x="5268985" y="1271309"/>
              <a:ext cx="714374" cy="714374"/>
            </a:xfrm>
            <a:prstGeom prst="ellipse">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sp>
          <p:nvSpPr>
            <p:cNvPr id="67" name="Freeform 160"/>
            <p:cNvSpPr>
              <a:spLocks/>
            </p:cNvSpPr>
            <p:nvPr/>
          </p:nvSpPr>
          <p:spPr bwMode="auto">
            <a:xfrm>
              <a:off x="5498351" y="1346306"/>
              <a:ext cx="255642" cy="564379"/>
            </a:xfrm>
            <a:custGeom>
              <a:avLst/>
              <a:gdLst>
                <a:gd name="T0" fmla="*/ 23 w 55"/>
                <a:gd name="T1" fmla="*/ 121 h 121"/>
                <a:gd name="T2" fmla="*/ 23 w 55"/>
                <a:gd name="T3" fmla="*/ 106 h 121"/>
                <a:gd name="T4" fmla="*/ 0 w 55"/>
                <a:gd name="T5" fmla="*/ 100 h 121"/>
                <a:gd name="T6" fmla="*/ 4 w 55"/>
                <a:gd name="T7" fmla="*/ 90 h 121"/>
                <a:gd name="T8" fmla="*/ 25 w 55"/>
                <a:gd name="T9" fmla="*/ 96 h 121"/>
                <a:gd name="T10" fmla="*/ 42 w 55"/>
                <a:gd name="T11" fmla="*/ 81 h 121"/>
                <a:gd name="T12" fmla="*/ 25 w 55"/>
                <a:gd name="T13" fmla="*/ 64 h 121"/>
                <a:gd name="T14" fmla="*/ 1 w 55"/>
                <a:gd name="T15" fmla="*/ 39 h 121"/>
                <a:gd name="T16" fmla="*/ 23 w 55"/>
                <a:gd name="T17" fmla="*/ 15 h 121"/>
                <a:gd name="T18" fmla="*/ 23 w 55"/>
                <a:gd name="T19" fmla="*/ 0 h 121"/>
                <a:gd name="T20" fmla="*/ 32 w 55"/>
                <a:gd name="T21" fmla="*/ 0 h 121"/>
                <a:gd name="T22" fmla="*/ 32 w 55"/>
                <a:gd name="T23" fmla="*/ 14 h 121"/>
                <a:gd name="T24" fmla="*/ 51 w 55"/>
                <a:gd name="T25" fmla="*/ 19 h 121"/>
                <a:gd name="T26" fmla="*/ 48 w 55"/>
                <a:gd name="T27" fmla="*/ 29 h 121"/>
                <a:gd name="T28" fmla="*/ 29 w 55"/>
                <a:gd name="T29" fmla="*/ 24 h 121"/>
                <a:gd name="T30" fmla="*/ 14 w 55"/>
                <a:gd name="T31" fmla="*/ 37 h 121"/>
                <a:gd name="T32" fmla="*/ 32 w 55"/>
                <a:gd name="T33" fmla="*/ 54 h 121"/>
                <a:gd name="T34" fmla="*/ 55 w 55"/>
                <a:gd name="T35" fmla="*/ 80 h 121"/>
                <a:gd name="T36" fmla="*/ 32 w 55"/>
                <a:gd name="T37" fmla="*/ 105 h 121"/>
                <a:gd name="T38" fmla="*/ 32 w 55"/>
                <a:gd name="T39" fmla="*/ 120 h 121"/>
                <a:gd name="T40" fmla="*/ 23 w 55"/>
                <a:gd name="T41"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 h="121">
                  <a:moveTo>
                    <a:pt x="23" y="121"/>
                  </a:moveTo>
                  <a:cubicBezTo>
                    <a:pt x="23" y="106"/>
                    <a:pt x="23" y="106"/>
                    <a:pt x="23" y="106"/>
                  </a:cubicBezTo>
                  <a:cubicBezTo>
                    <a:pt x="14" y="106"/>
                    <a:pt x="5" y="103"/>
                    <a:pt x="0" y="100"/>
                  </a:cubicBezTo>
                  <a:cubicBezTo>
                    <a:pt x="4" y="90"/>
                    <a:pt x="4" y="90"/>
                    <a:pt x="4" y="90"/>
                  </a:cubicBezTo>
                  <a:cubicBezTo>
                    <a:pt x="9" y="93"/>
                    <a:pt x="17" y="96"/>
                    <a:pt x="25" y="96"/>
                  </a:cubicBezTo>
                  <a:cubicBezTo>
                    <a:pt x="35" y="96"/>
                    <a:pt x="42" y="90"/>
                    <a:pt x="42" y="81"/>
                  </a:cubicBezTo>
                  <a:cubicBezTo>
                    <a:pt x="42" y="73"/>
                    <a:pt x="36" y="68"/>
                    <a:pt x="25" y="64"/>
                  </a:cubicBezTo>
                  <a:cubicBezTo>
                    <a:pt x="10" y="58"/>
                    <a:pt x="1" y="52"/>
                    <a:pt x="1" y="39"/>
                  </a:cubicBezTo>
                  <a:cubicBezTo>
                    <a:pt x="1" y="27"/>
                    <a:pt x="10" y="17"/>
                    <a:pt x="23" y="15"/>
                  </a:cubicBezTo>
                  <a:cubicBezTo>
                    <a:pt x="23" y="0"/>
                    <a:pt x="23" y="0"/>
                    <a:pt x="23" y="0"/>
                  </a:cubicBezTo>
                  <a:cubicBezTo>
                    <a:pt x="32" y="0"/>
                    <a:pt x="32" y="0"/>
                    <a:pt x="32" y="0"/>
                  </a:cubicBezTo>
                  <a:cubicBezTo>
                    <a:pt x="32" y="14"/>
                    <a:pt x="32" y="14"/>
                    <a:pt x="32" y="14"/>
                  </a:cubicBezTo>
                  <a:cubicBezTo>
                    <a:pt x="41" y="15"/>
                    <a:pt x="47" y="17"/>
                    <a:pt x="51" y="19"/>
                  </a:cubicBezTo>
                  <a:cubicBezTo>
                    <a:pt x="48" y="29"/>
                    <a:pt x="48" y="29"/>
                    <a:pt x="48" y="29"/>
                  </a:cubicBezTo>
                  <a:cubicBezTo>
                    <a:pt x="44" y="27"/>
                    <a:pt x="38" y="24"/>
                    <a:pt x="29" y="24"/>
                  </a:cubicBezTo>
                  <a:cubicBezTo>
                    <a:pt x="18" y="24"/>
                    <a:pt x="14" y="31"/>
                    <a:pt x="14" y="37"/>
                  </a:cubicBezTo>
                  <a:cubicBezTo>
                    <a:pt x="14" y="45"/>
                    <a:pt x="19" y="48"/>
                    <a:pt x="32" y="54"/>
                  </a:cubicBezTo>
                  <a:cubicBezTo>
                    <a:pt x="47" y="60"/>
                    <a:pt x="55" y="67"/>
                    <a:pt x="55" y="80"/>
                  </a:cubicBezTo>
                  <a:cubicBezTo>
                    <a:pt x="55" y="92"/>
                    <a:pt x="47" y="103"/>
                    <a:pt x="32" y="105"/>
                  </a:cubicBezTo>
                  <a:cubicBezTo>
                    <a:pt x="32" y="120"/>
                    <a:pt x="32" y="120"/>
                    <a:pt x="32" y="120"/>
                  </a:cubicBezTo>
                  <a:lnTo>
                    <a:pt x="23" y="121"/>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68" name="Group 67"/>
          <p:cNvGrpSpPr>
            <a:grpSpLocks noChangeAspect="1"/>
          </p:cNvGrpSpPr>
          <p:nvPr/>
        </p:nvGrpSpPr>
        <p:grpSpPr>
          <a:xfrm>
            <a:off x="986999" y="2241346"/>
            <a:ext cx="731520" cy="731520"/>
            <a:chOff x="3082309" y="1270889"/>
            <a:chExt cx="714374" cy="714374"/>
          </a:xfrm>
        </p:grpSpPr>
        <p:sp>
          <p:nvSpPr>
            <p:cNvPr id="69" name="Oval 68"/>
            <p:cNvSpPr/>
            <p:nvPr/>
          </p:nvSpPr>
          <p:spPr>
            <a:xfrm>
              <a:off x="3082309" y="1270889"/>
              <a:ext cx="714374" cy="71437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grpSp>
          <p:nvGrpSpPr>
            <p:cNvPr id="70" name="Group 69"/>
            <p:cNvGrpSpPr/>
            <p:nvPr/>
          </p:nvGrpSpPr>
          <p:grpSpPr>
            <a:xfrm>
              <a:off x="3279052" y="1402953"/>
              <a:ext cx="320888" cy="450246"/>
              <a:chOff x="3186113" y="1141413"/>
              <a:chExt cx="508000" cy="712788"/>
            </a:xfrm>
            <a:solidFill>
              <a:schemeClr val="bg1"/>
            </a:solidFill>
          </p:grpSpPr>
          <p:sp>
            <p:nvSpPr>
              <p:cNvPr id="71" name="Freeform 157"/>
              <p:cNvSpPr>
                <a:spLocks/>
              </p:cNvSpPr>
              <p:nvPr/>
            </p:nvSpPr>
            <p:spPr bwMode="auto">
              <a:xfrm>
                <a:off x="3221038" y="1141413"/>
                <a:ext cx="436563" cy="219075"/>
              </a:xfrm>
              <a:custGeom>
                <a:avLst/>
                <a:gdLst>
                  <a:gd name="T0" fmla="*/ 109 w 136"/>
                  <a:gd name="T1" fmla="*/ 15 h 68"/>
                  <a:gd name="T2" fmla="*/ 95 w 136"/>
                  <a:gd name="T3" fmla="*/ 20 h 68"/>
                  <a:gd name="T4" fmla="*/ 64 w 136"/>
                  <a:gd name="T5" fmla="*/ 0 h 68"/>
                  <a:gd name="T6" fmla="*/ 35 w 136"/>
                  <a:gd name="T7" fmla="*/ 17 h 68"/>
                  <a:gd name="T8" fmla="*/ 26 w 136"/>
                  <a:gd name="T9" fmla="*/ 15 h 68"/>
                  <a:gd name="T10" fmla="*/ 0 w 136"/>
                  <a:gd name="T11" fmla="*/ 42 h 68"/>
                  <a:gd name="T12" fmla="*/ 26 w 136"/>
                  <a:gd name="T13" fmla="*/ 68 h 68"/>
                  <a:gd name="T14" fmla="*/ 109 w 136"/>
                  <a:gd name="T15" fmla="*/ 68 h 68"/>
                  <a:gd name="T16" fmla="*/ 136 w 136"/>
                  <a:gd name="T17" fmla="*/ 42 h 68"/>
                  <a:gd name="T18" fmla="*/ 109 w 136"/>
                  <a:gd name="T19" fmla="*/ 1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68">
                    <a:moveTo>
                      <a:pt x="109" y="15"/>
                    </a:moveTo>
                    <a:cubicBezTo>
                      <a:pt x="104" y="15"/>
                      <a:pt x="99" y="17"/>
                      <a:pt x="95" y="20"/>
                    </a:cubicBezTo>
                    <a:cubicBezTo>
                      <a:pt x="89" y="8"/>
                      <a:pt x="78" y="0"/>
                      <a:pt x="64" y="0"/>
                    </a:cubicBezTo>
                    <a:cubicBezTo>
                      <a:pt x="52" y="0"/>
                      <a:pt x="41" y="7"/>
                      <a:pt x="35" y="17"/>
                    </a:cubicBezTo>
                    <a:cubicBezTo>
                      <a:pt x="33" y="16"/>
                      <a:pt x="30" y="15"/>
                      <a:pt x="26" y="15"/>
                    </a:cubicBezTo>
                    <a:cubicBezTo>
                      <a:pt x="12" y="15"/>
                      <a:pt x="0" y="27"/>
                      <a:pt x="0" y="42"/>
                    </a:cubicBezTo>
                    <a:cubicBezTo>
                      <a:pt x="0" y="56"/>
                      <a:pt x="12" y="68"/>
                      <a:pt x="26" y="68"/>
                    </a:cubicBezTo>
                    <a:cubicBezTo>
                      <a:pt x="109" y="68"/>
                      <a:pt x="109" y="68"/>
                      <a:pt x="109" y="68"/>
                    </a:cubicBezTo>
                    <a:cubicBezTo>
                      <a:pt x="124" y="68"/>
                      <a:pt x="136" y="56"/>
                      <a:pt x="136" y="42"/>
                    </a:cubicBezTo>
                    <a:cubicBezTo>
                      <a:pt x="136" y="27"/>
                      <a:pt x="124" y="15"/>
                      <a:pt x="109" y="1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 name="Freeform 158"/>
              <p:cNvSpPr>
                <a:spLocks/>
              </p:cNvSpPr>
              <p:nvPr/>
            </p:nvSpPr>
            <p:spPr bwMode="auto">
              <a:xfrm>
                <a:off x="3186113" y="1398588"/>
                <a:ext cx="173038" cy="134938"/>
              </a:xfrm>
              <a:custGeom>
                <a:avLst/>
                <a:gdLst>
                  <a:gd name="T0" fmla="*/ 77 w 109"/>
                  <a:gd name="T1" fmla="*/ 32 h 85"/>
                  <a:gd name="T2" fmla="*/ 77 w 109"/>
                  <a:gd name="T3" fmla="*/ 0 h 85"/>
                  <a:gd name="T4" fmla="*/ 32 w 109"/>
                  <a:gd name="T5" fmla="*/ 0 h 85"/>
                  <a:gd name="T6" fmla="*/ 32 w 109"/>
                  <a:gd name="T7" fmla="*/ 32 h 85"/>
                  <a:gd name="T8" fmla="*/ 0 w 109"/>
                  <a:gd name="T9" fmla="*/ 32 h 85"/>
                  <a:gd name="T10" fmla="*/ 55 w 109"/>
                  <a:gd name="T11" fmla="*/ 85 h 85"/>
                  <a:gd name="T12" fmla="*/ 109 w 109"/>
                  <a:gd name="T13" fmla="*/ 32 h 85"/>
                  <a:gd name="T14" fmla="*/ 77 w 109"/>
                  <a:gd name="T15" fmla="*/ 32 h 85"/>
                  <a:gd name="T16" fmla="*/ 77 w 109"/>
                  <a:gd name="T17" fmla="*/ 3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85">
                    <a:moveTo>
                      <a:pt x="77" y="32"/>
                    </a:moveTo>
                    <a:lnTo>
                      <a:pt x="77" y="0"/>
                    </a:lnTo>
                    <a:lnTo>
                      <a:pt x="32" y="0"/>
                    </a:lnTo>
                    <a:lnTo>
                      <a:pt x="32" y="32"/>
                    </a:lnTo>
                    <a:lnTo>
                      <a:pt x="0" y="32"/>
                    </a:lnTo>
                    <a:lnTo>
                      <a:pt x="55" y="85"/>
                    </a:lnTo>
                    <a:lnTo>
                      <a:pt x="109" y="32"/>
                    </a:lnTo>
                    <a:lnTo>
                      <a:pt x="77" y="32"/>
                    </a:lnTo>
                    <a:lnTo>
                      <a:pt x="77" y="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3" name="Freeform 159"/>
              <p:cNvSpPr>
                <a:spLocks/>
              </p:cNvSpPr>
              <p:nvPr/>
            </p:nvSpPr>
            <p:spPr bwMode="auto">
              <a:xfrm>
                <a:off x="3519488" y="1398588"/>
                <a:ext cx="174625" cy="134938"/>
              </a:xfrm>
              <a:custGeom>
                <a:avLst/>
                <a:gdLst>
                  <a:gd name="T0" fmla="*/ 77 w 110"/>
                  <a:gd name="T1" fmla="*/ 52 h 85"/>
                  <a:gd name="T2" fmla="*/ 77 w 110"/>
                  <a:gd name="T3" fmla="*/ 85 h 85"/>
                  <a:gd name="T4" fmla="*/ 33 w 110"/>
                  <a:gd name="T5" fmla="*/ 85 h 85"/>
                  <a:gd name="T6" fmla="*/ 33 w 110"/>
                  <a:gd name="T7" fmla="*/ 52 h 85"/>
                  <a:gd name="T8" fmla="*/ 0 w 110"/>
                  <a:gd name="T9" fmla="*/ 52 h 85"/>
                  <a:gd name="T10" fmla="*/ 55 w 110"/>
                  <a:gd name="T11" fmla="*/ 0 h 85"/>
                  <a:gd name="T12" fmla="*/ 110 w 110"/>
                  <a:gd name="T13" fmla="*/ 52 h 85"/>
                  <a:gd name="T14" fmla="*/ 77 w 110"/>
                  <a:gd name="T15" fmla="*/ 52 h 85"/>
                  <a:gd name="T16" fmla="*/ 77 w 110"/>
                  <a:gd name="T17" fmla="*/ 5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85">
                    <a:moveTo>
                      <a:pt x="77" y="52"/>
                    </a:moveTo>
                    <a:lnTo>
                      <a:pt x="77" y="85"/>
                    </a:lnTo>
                    <a:lnTo>
                      <a:pt x="33" y="85"/>
                    </a:lnTo>
                    <a:lnTo>
                      <a:pt x="33" y="52"/>
                    </a:lnTo>
                    <a:lnTo>
                      <a:pt x="0" y="52"/>
                    </a:lnTo>
                    <a:lnTo>
                      <a:pt x="55" y="0"/>
                    </a:lnTo>
                    <a:lnTo>
                      <a:pt x="110" y="52"/>
                    </a:lnTo>
                    <a:lnTo>
                      <a:pt x="77" y="52"/>
                    </a:lnTo>
                    <a:lnTo>
                      <a:pt x="77" y="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4" name="Freeform 160"/>
              <p:cNvSpPr>
                <a:spLocks noEditPoints="1"/>
              </p:cNvSpPr>
              <p:nvPr/>
            </p:nvSpPr>
            <p:spPr bwMode="auto">
              <a:xfrm>
                <a:off x="3362326" y="1489076"/>
                <a:ext cx="153988" cy="365125"/>
              </a:xfrm>
              <a:custGeom>
                <a:avLst/>
                <a:gdLst>
                  <a:gd name="T0" fmla="*/ 38 w 48"/>
                  <a:gd name="T1" fmla="*/ 32 h 114"/>
                  <a:gd name="T2" fmla="*/ 10 w 48"/>
                  <a:gd name="T3" fmla="*/ 32 h 114"/>
                  <a:gd name="T4" fmla="*/ 10 w 48"/>
                  <a:gd name="T5" fmla="*/ 24 h 114"/>
                  <a:gd name="T6" fmla="*/ 38 w 48"/>
                  <a:gd name="T7" fmla="*/ 24 h 114"/>
                  <a:gd name="T8" fmla="*/ 38 w 48"/>
                  <a:gd name="T9" fmla="*/ 32 h 114"/>
                  <a:gd name="T10" fmla="*/ 38 w 48"/>
                  <a:gd name="T11" fmla="*/ 45 h 114"/>
                  <a:gd name="T12" fmla="*/ 10 w 48"/>
                  <a:gd name="T13" fmla="*/ 45 h 114"/>
                  <a:gd name="T14" fmla="*/ 10 w 48"/>
                  <a:gd name="T15" fmla="*/ 37 h 114"/>
                  <a:gd name="T16" fmla="*/ 38 w 48"/>
                  <a:gd name="T17" fmla="*/ 37 h 114"/>
                  <a:gd name="T18" fmla="*/ 38 w 48"/>
                  <a:gd name="T19" fmla="*/ 45 h 114"/>
                  <a:gd name="T20" fmla="*/ 38 w 48"/>
                  <a:gd name="T21" fmla="*/ 58 h 114"/>
                  <a:gd name="T22" fmla="*/ 10 w 48"/>
                  <a:gd name="T23" fmla="*/ 58 h 114"/>
                  <a:gd name="T24" fmla="*/ 10 w 48"/>
                  <a:gd name="T25" fmla="*/ 51 h 114"/>
                  <a:gd name="T26" fmla="*/ 38 w 48"/>
                  <a:gd name="T27" fmla="*/ 51 h 114"/>
                  <a:gd name="T28" fmla="*/ 38 w 48"/>
                  <a:gd name="T29" fmla="*/ 58 h 114"/>
                  <a:gd name="T30" fmla="*/ 38 w 48"/>
                  <a:gd name="T31" fmla="*/ 71 h 114"/>
                  <a:gd name="T32" fmla="*/ 10 w 48"/>
                  <a:gd name="T33" fmla="*/ 71 h 114"/>
                  <a:gd name="T34" fmla="*/ 10 w 48"/>
                  <a:gd name="T35" fmla="*/ 64 h 114"/>
                  <a:gd name="T36" fmla="*/ 38 w 48"/>
                  <a:gd name="T37" fmla="*/ 64 h 114"/>
                  <a:gd name="T38" fmla="*/ 38 w 48"/>
                  <a:gd name="T39" fmla="*/ 71 h 114"/>
                  <a:gd name="T40" fmla="*/ 44 w 48"/>
                  <a:gd name="T41" fmla="*/ 0 h 114"/>
                  <a:gd name="T42" fmla="*/ 4 w 48"/>
                  <a:gd name="T43" fmla="*/ 0 h 114"/>
                  <a:gd name="T44" fmla="*/ 0 w 48"/>
                  <a:gd name="T45" fmla="*/ 4 h 114"/>
                  <a:gd name="T46" fmla="*/ 0 w 48"/>
                  <a:gd name="T47" fmla="*/ 110 h 114"/>
                  <a:gd name="T48" fmla="*/ 4 w 48"/>
                  <a:gd name="T49" fmla="*/ 114 h 114"/>
                  <a:gd name="T50" fmla="*/ 44 w 48"/>
                  <a:gd name="T51" fmla="*/ 114 h 114"/>
                  <a:gd name="T52" fmla="*/ 48 w 48"/>
                  <a:gd name="T53" fmla="*/ 110 h 114"/>
                  <a:gd name="T54" fmla="*/ 48 w 48"/>
                  <a:gd name="T55" fmla="*/ 4 h 114"/>
                  <a:gd name="T56" fmla="*/ 44 w 48"/>
                  <a:gd name="T57"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114">
                    <a:moveTo>
                      <a:pt x="38" y="32"/>
                    </a:moveTo>
                    <a:cubicBezTo>
                      <a:pt x="10" y="32"/>
                      <a:pt x="10" y="32"/>
                      <a:pt x="10" y="32"/>
                    </a:cubicBezTo>
                    <a:cubicBezTo>
                      <a:pt x="10" y="24"/>
                      <a:pt x="10" y="24"/>
                      <a:pt x="10" y="24"/>
                    </a:cubicBezTo>
                    <a:cubicBezTo>
                      <a:pt x="38" y="24"/>
                      <a:pt x="38" y="24"/>
                      <a:pt x="38" y="24"/>
                    </a:cubicBezTo>
                    <a:cubicBezTo>
                      <a:pt x="38" y="32"/>
                      <a:pt x="38" y="32"/>
                      <a:pt x="38" y="32"/>
                    </a:cubicBezTo>
                    <a:close/>
                    <a:moveTo>
                      <a:pt x="38" y="45"/>
                    </a:moveTo>
                    <a:cubicBezTo>
                      <a:pt x="10" y="45"/>
                      <a:pt x="10" y="45"/>
                      <a:pt x="10" y="45"/>
                    </a:cubicBezTo>
                    <a:cubicBezTo>
                      <a:pt x="10" y="37"/>
                      <a:pt x="10" y="37"/>
                      <a:pt x="10" y="37"/>
                    </a:cubicBezTo>
                    <a:cubicBezTo>
                      <a:pt x="38" y="37"/>
                      <a:pt x="38" y="37"/>
                      <a:pt x="38" y="37"/>
                    </a:cubicBezTo>
                    <a:cubicBezTo>
                      <a:pt x="38" y="45"/>
                      <a:pt x="38" y="45"/>
                      <a:pt x="38" y="45"/>
                    </a:cubicBezTo>
                    <a:close/>
                    <a:moveTo>
                      <a:pt x="38" y="58"/>
                    </a:moveTo>
                    <a:cubicBezTo>
                      <a:pt x="10" y="58"/>
                      <a:pt x="10" y="58"/>
                      <a:pt x="10" y="58"/>
                    </a:cubicBezTo>
                    <a:cubicBezTo>
                      <a:pt x="10" y="51"/>
                      <a:pt x="10" y="51"/>
                      <a:pt x="10" y="51"/>
                    </a:cubicBezTo>
                    <a:cubicBezTo>
                      <a:pt x="38" y="51"/>
                      <a:pt x="38" y="51"/>
                      <a:pt x="38" y="51"/>
                    </a:cubicBezTo>
                    <a:cubicBezTo>
                      <a:pt x="38" y="58"/>
                      <a:pt x="38" y="58"/>
                      <a:pt x="38" y="58"/>
                    </a:cubicBezTo>
                    <a:close/>
                    <a:moveTo>
                      <a:pt x="38" y="71"/>
                    </a:moveTo>
                    <a:cubicBezTo>
                      <a:pt x="10" y="71"/>
                      <a:pt x="10" y="71"/>
                      <a:pt x="10" y="71"/>
                    </a:cubicBezTo>
                    <a:cubicBezTo>
                      <a:pt x="10" y="64"/>
                      <a:pt x="10" y="64"/>
                      <a:pt x="10" y="64"/>
                    </a:cubicBezTo>
                    <a:cubicBezTo>
                      <a:pt x="38" y="64"/>
                      <a:pt x="38" y="64"/>
                      <a:pt x="38" y="64"/>
                    </a:cubicBezTo>
                    <a:cubicBezTo>
                      <a:pt x="38" y="71"/>
                      <a:pt x="38" y="71"/>
                      <a:pt x="38" y="71"/>
                    </a:cubicBezTo>
                    <a:close/>
                    <a:moveTo>
                      <a:pt x="44" y="0"/>
                    </a:moveTo>
                    <a:cubicBezTo>
                      <a:pt x="4" y="0"/>
                      <a:pt x="4" y="0"/>
                      <a:pt x="4" y="0"/>
                    </a:cubicBezTo>
                    <a:cubicBezTo>
                      <a:pt x="2" y="0"/>
                      <a:pt x="0" y="2"/>
                      <a:pt x="0" y="4"/>
                    </a:cubicBezTo>
                    <a:cubicBezTo>
                      <a:pt x="0" y="110"/>
                      <a:pt x="0" y="110"/>
                      <a:pt x="0" y="110"/>
                    </a:cubicBezTo>
                    <a:cubicBezTo>
                      <a:pt x="0" y="112"/>
                      <a:pt x="2" y="114"/>
                      <a:pt x="4" y="114"/>
                    </a:cubicBezTo>
                    <a:cubicBezTo>
                      <a:pt x="44" y="114"/>
                      <a:pt x="44" y="114"/>
                      <a:pt x="44" y="114"/>
                    </a:cubicBezTo>
                    <a:cubicBezTo>
                      <a:pt x="46" y="114"/>
                      <a:pt x="48" y="112"/>
                      <a:pt x="48" y="110"/>
                    </a:cubicBezTo>
                    <a:cubicBezTo>
                      <a:pt x="48" y="4"/>
                      <a:pt x="48" y="4"/>
                      <a:pt x="48" y="4"/>
                    </a:cubicBezTo>
                    <a:cubicBezTo>
                      <a:pt x="48" y="2"/>
                      <a:pt x="46" y="0"/>
                      <a:pt x="44"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5" name="Freeform 161"/>
              <p:cNvSpPr>
                <a:spLocks noEditPoints="1"/>
              </p:cNvSpPr>
              <p:nvPr/>
            </p:nvSpPr>
            <p:spPr bwMode="auto">
              <a:xfrm>
                <a:off x="3535363" y="1574801"/>
                <a:ext cx="119063" cy="279400"/>
              </a:xfrm>
              <a:custGeom>
                <a:avLst/>
                <a:gdLst>
                  <a:gd name="T0" fmla="*/ 29 w 37"/>
                  <a:gd name="T1" fmla="*/ 24 h 87"/>
                  <a:gd name="T2" fmla="*/ 8 w 37"/>
                  <a:gd name="T3" fmla="*/ 24 h 87"/>
                  <a:gd name="T4" fmla="*/ 8 w 37"/>
                  <a:gd name="T5" fmla="*/ 19 h 87"/>
                  <a:gd name="T6" fmla="*/ 29 w 37"/>
                  <a:gd name="T7" fmla="*/ 19 h 87"/>
                  <a:gd name="T8" fmla="*/ 29 w 37"/>
                  <a:gd name="T9" fmla="*/ 24 h 87"/>
                  <a:gd name="T10" fmla="*/ 29 w 37"/>
                  <a:gd name="T11" fmla="*/ 34 h 87"/>
                  <a:gd name="T12" fmla="*/ 8 w 37"/>
                  <a:gd name="T13" fmla="*/ 34 h 87"/>
                  <a:gd name="T14" fmla="*/ 8 w 37"/>
                  <a:gd name="T15" fmla="*/ 29 h 87"/>
                  <a:gd name="T16" fmla="*/ 29 w 37"/>
                  <a:gd name="T17" fmla="*/ 29 h 87"/>
                  <a:gd name="T18" fmla="*/ 29 w 37"/>
                  <a:gd name="T19" fmla="*/ 34 h 87"/>
                  <a:gd name="T20" fmla="*/ 29 w 37"/>
                  <a:gd name="T21" fmla="*/ 44 h 87"/>
                  <a:gd name="T22" fmla="*/ 8 w 37"/>
                  <a:gd name="T23" fmla="*/ 44 h 87"/>
                  <a:gd name="T24" fmla="*/ 8 w 37"/>
                  <a:gd name="T25" fmla="*/ 39 h 87"/>
                  <a:gd name="T26" fmla="*/ 29 w 37"/>
                  <a:gd name="T27" fmla="*/ 39 h 87"/>
                  <a:gd name="T28" fmla="*/ 29 w 37"/>
                  <a:gd name="T29" fmla="*/ 44 h 87"/>
                  <a:gd name="T30" fmla="*/ 29 w 37"/>
                  <a:gd name="T31" fmla="*/ 54 h 87"/>
                  <a:gd name="T32" fmla="*/ 8 w 37"/>
                  <a:gd name="T33" fmla="*/ 54 h 87"/>
                  <a:gd name="T34" fmla="*/ 8 w 37"/>
                  <a:gd name="T35" fmla="*/ 49 h 87"/>
                  <a:gd name="T36" fmla="*/ 29 w 37"/>
                  <a:gd name="T37" fmla="*/ 49 h 87"/>
                  <a:gd name="T38" fmla="*/ 29 w 37"/>
                  <a:gd name="T39" fmla="*/ 54 h 87"/>
                  <a:gd name="T40" fmla="*/ 34 w 37"/>
                  <a:gd name="T41" fmla="*/ 0 h 87"/>
                  <a:gd name="T42" fmla="*/ 3 w 37"/>
                  <a:gd name="T43" fmla="*/ 0 h 87"/>
                  <a:gd name="T44" fmla="*/ 0 w 37"/>
                  <a:gd name="T45" fmla="*/ 3 h 87"/>
                  <a:gd name="T46" fmla="*/ 0 w 37"/>
                  <a:gd name="T47" fmla="*/ 84 h 87"/>
                  <a:gd name="T48" fmla="*/ 3 w 37"/>
                  <a:gd name="T49" fmla="*/ 87 h 87"/>
                  <a:gd name="T50" fmla="*/ 34 w 37"/>
                  <a:gd name="T51" fmla="*/ 87 h 87"/>
                  <a:gd name="T52" fmla="*/ 37 w 37"/>
                  <a:gd name="T53" fmla="*/ 84 h 87"/>
                  <a:gd name="T54" fmla="*/ 37 w 37"/>
                  <a:gd name="T55" fmla="*/ 3 h 87"/>
                  <a:gd name="T56" fmla="*/ 34 w 37"/>
                  <a:gd name="T5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87">
                    <a:moveTo>
                      <a:pt x="29" y="24"/>
                    </a:moveTo>
                    <a:cubicBezTo>
                      <a:pt x="8" y="24"/>
                      <a:pt x="8" y="24"/>
                      <a:pt x="8" y="24"/>
                    </a:cubicBezTo>
                    <a:cubicBezTo>
                      <a:pt x="8" y="19"/>
                      <a:pt x="8" y="19"/>
                      <a:pt x="8" y="19"/>
                    </a:cubicBezTo>
                    <a:cubicBezTo>
                      <a:pt x="29" y="19"/>
                      <a:pt x="29" y="19"/>
                      <a:pt x="29" y="19"/>
                    </a:cubicBezTo>
                    <a:cubicBezTo>
                      <a:pt x="29" y="24"/>
                      <a:pt x="29" y="24"/>
                      <a:pt x="29" y="24"/>
                    </a:cubicBezTo>
                    <a:close/>
                    <a:moveTo>
                      <a:pt x="29" y="34"/>
                    </a:moveTo>
                    <a:cubicBezTo>
                      <a:pt x="8" y="34"/>
                      <a:pt x="8" y="34"/>
                      <a:pt x="8" y="34"/>
                    </a:cubicBezTo>
                    <a:cubicBezTo>
                      <a:pt x="8" y="29"/>
                      <a:pt x="8" y="29"/>
                      <a:pt x="8" y="29"/>
                    </a:cubicBezTo>
                    <a:cubicBezTo>
                      <a:pt x="29" y="29"/>
                      <a:pt x="29" y="29"/>
                      <a:pt x="29" y="29"/>
                    </a:cubicBezTo>
                    <a:cubicBezTo>
                      <a:pt x="29" y="34"/>
                      <a:pt x="29" y="34"/>
                      <a:pt x="29" y="34"/>
                    </a:cubicBezTo>
                    <a:close/>
                    <a:moveTo>
                      <a:pt x="29" y="44"/>
                    </a:moveTo>
                    <a:cubicBezTo>
                      <a:pt x="8" y="44"/>
                      <a:pt x="8" y="44"/>
                      <a:pt x="8" y="44"/>
                    </a:cubicBezTo>
                    <a:cubicBezTo>
                      <a:pt x="8" y="39"/>
                      <a:pt x="8" y="39"/>
                      <a:pt x="8" y="39"/>
                    </a:cubicBezTo>
                    <a:cubicBezTo>
                      <a:pt x="29" y="39"/>
                      <a:pt x="29" y="39"/>
                      <a:pt x="29" y="39"/>
                    </a:cubicBezTo>
                    <a:cubicBezTo>
                      <a:pt x="29" y="44"/>
                      <a:pt x="29" y="44"/>
                      <a:pt x="29" y="44"/>
                    </a:cubicBezTo>
                    <a:close/>
                    <a:moveTo>
                      <a:pt x="29" y="54"/>
                    </a:moveTo>
                    <a:cubicBezTo>
                      <a:pt x="8" y="54"/>
                      <a:pt x="8" y="54"/>
                      <a:pt x="8" y="54"/>
                    </a:cubicBezTo>
                    <a:cubicBezTo>
                      <a:pt x="8" y="49"/>
                      <a:pt x="8" y="49"/>
                      <a:pt x="8" y="49"/>
                    </a:cubicBezTo>
                    <a:cubicBezTo>
                      <a:pt x="29" y="49"/>
                      <a:pt x="29" y="49"/>
                      <a:pt x="29" y="49"/>
                    </a:cubicBezTo>
                    <a:cubicBezTo>
                      <a:pt x="29" y="54"/>
                      <a:pt x="29" y="54"/>
                      <a:pt x="29" y="54"/>
                    </a:cubicBezTo>
                    <a:close/>
                    <a:moveTo>
                      <a:pt x="34" y="0"/>
                    </a:moveTo>
                    <a:cubicBezTo>
                      <a:pt x="3" y="0"/>
                      <a:pt x="3" y="0"/>
                      <a:pt x="3" y="0"/>
                    </a:cubicBezTo>
                    <a:cubicBezTo>
                      <a:pt x="2" y="0"/>
                      <a:pt x="0" y="2"/>
                      <a:pt x="0" y="3"/>
                    </a:cubicBezTo>
                    <a:cubicBezTo>
                      <a:pt x="0" y="84"/>
                      <a:pt x="0" y="84"/>
                      <a:pt x="0" y="84"/>
                    </a:cubicBezTo>
                    <a:cubicBezTo>
                      <a:pt x="0" y="85"/>
                      <a:pt x="2" y="87"/>
                      <a:pt x="3" y="87"/>
                    </a:cubicBezTo>
                    <a:cubicBezTo>
                      <a:pt x="34" y="87"/>
                      <a:pt x="34" y="87"/>
                      <a:pt x="34" y="87"/>
                    </a:cubicBezTo>
                    <a:cubicBezTo>
                      <a:pt x="35" y="87"/>
                      <a:pt x="37" y="85"/>
                      <a:pt x="37" y="84"/>
                    </a:cubicBezTo>
                    <a:cubicBezTo>
                      <a:pt x="37" y="3"/>
                      <a:pt x="37" y="3"/>
                      <a:pt x="37" y="3"/>
                    </a:cubicBezTo>
                    <a:cubicBezTo>
                      <a:pt x="37" y="2"/>
                      <a:pt x="35" y="0"/>
                      <a:pt x="34"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6" name="Freeform 162"/>
              <p:cNvSpPr>
                <a:spLocks noEditPoints="1"/>
              </p:cNvSpPr>
              <p:nvPr/>
            </p:nvSpPr>
            <p:spPr bwMode="auto">
              <a:xfrm>
                <a:off x="3224213" y="1574801"/>
                <a:ext cx="115888" cy="279400"/>
              </a:xfrm>
              <a:custGeom>
                <a:avLst/>
                <a:gdLst>
                  <a:gd name="T0" fmla="*/ 29 w 36"/>
                  <a:gd name="T1" fmla="*/ 24 h 87"/>
                  <a:gd name="T2" fmla="*/ 8 w 36"/>
                  <a:gd name="T3" fmla="*/ 24 h 87"/>
                  <a:gd name="T4" fmla="*/ 8 w 36"/>
                  <a:gd name="T5" fmla="*/ 19 h 87"/>
                  <a:gd name="T6" fmla="*/ 29 w 36"/>
                  <a:gd name="T7" fmla="*/ 19 h 87"/>
                  <a:gd name="T8" fmla="*/ 29 w 36"/>
                  <a:gd name="T9" fmla="*/ 24 h 87"/>
                  <a:gd name="T10" fmla="*/ 29 w 36"/>
                  <a:gd name="T11" fmla="*/ 34 h 87"/>
                  <a:gd name="T12" fmla="*/ 8 w 36"/>
                  <a:gd name="T13" fmla="*/ 34 h 87"/>
                  <a:gd name="T14" fmla="*/ 8 w 36"/>
                  <a:gd name="T15" fmla="*/ 29 h 87"/>
                  <a:gd name="T16" fmla="*/ 29 w 36"/>
                  <a:gd name="T17" fmla="*/ 29 h 87"/>
                  <a:gd name="T18" fmla="*/ 29 w 36"/>
                  <a:gd name="T19" fmla="*/ 34 h 87"/>
                  <a:gd name="T20" fmla="*/ 29 w 36"/>
                  <a:gd name="T21" fmla="*/ 44 h 87"/>
                  <a:gd name="T22" fmla="*/ 8 w 36"/>
                  <a:gd name="T23" fmla="*/ 44 h 87"/>
                  <a:gd name="T24" fmla="*/ 8 w 36"/>
                  <a:gd name="T25" fmla="*/ 39 h 87"/>
                  <a:gd name="T26" fmla="*/ 29 w 36"/>
                  <a:gd name="T27" fmla="*/ 39 h 87"/>
                  <a:gd name="T28" fmla="*/ 29 w 36"/>
                  <a:gd name="T29" fmla="*/ 44 h 87"/>
                  <a:gd name="T30" fmla="*/ 29 w 36"/>
                  <a:gd name="T31" fmla="*/ 54 h 87"/>
                  <a:gd name="T32" fmla="*/ 8 w 36"/>
                  <a:gd name="T33" fmla="*/ 54 h 87"/>
                  <a:gd name="T34" fmla="*/ 8 w 36"/>
                  <a:gd name="T35" fmla="*/ 49 h 87"/>
                  <a:gd name="T36" fmla="*/ 29 w 36"/>
                  <a:gd name="T37" fmla="*/ 49 h 87"/>
                  <a:gd name="T38" fmla="*/ 29 w 36"/>
                  <a:gd name="T39" fmla="*/ 54 h 87"/>
                  <a:gd name="T40" fmla="*/ 33 w 36"/>
                  <a:gd name="T41" fmla="*/ 0 h 87"/>
                  <a:gd name="T42" fmla="*/ 3 w 36"/>
                  <a:gd name="T43" fmla="*/ 0 h 87"/>
                  <a:gd name="T44" fmla="*/ 0 w 36"/>
                  <a:gd name="T45" fmla="*/ 3 h 87"/>
                  <a:gd name="T46" fmla="*/ 0 w 36"/>
                  <a:gd name="T47" fmla="*/ 84 h 87"/>
                  <a:gd name="T48" fmla="*/ 3 w 36"/>
                  <a:gd name="T49" fmla="*/ 87 h 87"/>
                  <a:gd name="T50" fmla="*/ 33 w 36"/>
                  <a:gd name="T51" fmla="*/ 87 h 87"/>
                  <a:gd name="T52" fmla="*/ 36 w 36"/>
                  <a:gd name="T53" fmla="*/ 84 h 87"/>
                  <a:gd name="T54" fmla="*/ 36 w 36"/>
                  <a:gd name="T55" fmla="*/ 3 h 87"/>
                  <a:gd name="T56" fmla="*/ 33 w 36"/>
                  <a:gd name="T5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87">
                    <a:moveTo>
                      <a:pt x="29" y="24"/>
                    </a:moveTo>
                    <a:cubicBezTo>
                      <a:pt x="8" y="24"/>
                      <a:pt x="8" y="24"/>
                      <a:pt x="8" y="24"/>
                    </a:cubicBezTo>
                    <a:cubicBezTo>
                      <a:pt x="8" y="19"/>
                      <a:pt x="8" y="19"/>
                      <a:pt x="8" y="19"/>
                    </a:cubicBezTo>
                    <a:cubicBezTo>
                      <a:pt x="29" y="19"/>
                      <a:pt x="29" y="19"/>
                      <a:pt x="29" y="19"/>
                    </a:cubicBezTo>
                    <a:cubicBezTo>
                      <a:pt x="29" y="24"/>
                      <a:pt x="29" y="24"/>
                      <a:pt x="29" y="24"/>
                    </a:cubicBezTo>
                    <a:close/>
                    <a:moveTo>
                      <a:pt x="29" y="34"/>
                    </a:moveTo>
                    <a:cubicBezTo>
                      <a:pt x="8" y="34"/>
                      <a:pt x="8" y="34"/>
                      <a:pt x="8" y="34"/>
                    </a:cubicBezTo>
                    <a:cubicBezTo>
                      <a:pt x="8" y="29"/>
                      <a:pt x="8" y="29"/>
                      <a:pt x="8" y="29"/>
                    </a:cubicBezTo>
                    <a:cubicBezTo>
                      <a:pt x="29" y="29"/>
                      <a:pt x="29" y="29"/>
                      <a:pt x="29" y="29"/>
                    </a:cubicBezTo>
                    <a:cubicBezTo>
                      <a:pt x="29" y="34"/>
                      <a:pt x="29" y="34"/>
                      <a:pt x="29" y="34"/>
                    </a:cubicBezTo>
                    <a:close/>
                    <a:moveTo>
                      <a:pt x="29" y="44"/>
                    </a:moveTo>
                    <a:cubicBezTo>
                      <a:pt x="8" y="44"/>
                      <a:pt x="8" y="44"/>
                      <a:pt x="8" y="44"/>
                    </a:cubicBezTo>
                    <a:cubicBezTo>
                      <a:pt x="8" y="39"/>
                      <a:pt x="8" y="39"/>
                      <a:pt x="8" y="39"/>
                    </a:cubicBezTo>
                    <a:cubicBezTo>
                      <a:pt x="29" y="39"/>
                      <a:pt x="29" y="39"/>
                      <a:pt x="29" y="39"/>
                    </a:cubicBezTo>
                    <a:cubicBezTo>
                      <a:pt x="29" y="44"/>
                      <a:pt x="29" y="44"/>
                      <a:pt x="29" y="44"/>
                    </a:cubicBezTo>
                    <a:close/>
                    <a:moveTo>
                      <a:pt x="29" y="54"/>
                    </a:moveTo>
                    <a:cubicBezTo>
                      <a:pt x="8" y="54"/>
                      <a:pt x="8" y="54"/>
                      <a:pt x="8" y="54"/>
                    </a:cubicBezTo>
                    <a:cubicBezTo>
                      <a:pt x="8" y="49"/>
                      <a:pt x="8" y="49"/>
                      <a:pt x="8" y="49"/>
                    </a:cubicBezTo>
                    <a:cubicBezTo>
                      <a:pt x="29" y="49"/>
                      <a:pt x="29" y="49"/>
                      <a:pt x="29" y="49"/>
                    </a:cubicBezTo>
                    <a:cubicBezTo>
                      <a:pt x="29" y="54"/>
                      <a:pt x="29" y="54"/>
                      <a:pt x="29" y="54"/>
                    </a:cubicBezTo>
                    <a:close/>
                    <a:moveTo>
                      <a:pt x="33" y="0"/>
                    </a:moveTo>
                    <a:cubicBezTo>
                      <a:pt x="3" y="0"/>
                      <a:pt x="3" y="0"/>
                      <a:pt x="3" y="0"/>
                    </a:cubicBezTo>
                    <a:cubicBezTo>
                      <a:pt x="1" y="0"/>
                      <a:pt x="0" y="2"/>
                      <a:pt x="0" y="3"/>
                    </a:cubicBezTo>
                    <a:cubicBezTo>
                      <a:pt x="0" y="84"/>
                      <a:pt x="0" y="84"/>
                      <a:pt x="0" y="84"/>
                    </a:cubicBezTo>
                    <a:cubicBezTo>
                      <a:pt x="0" y="85"/>
                      <a:pt x="1" y="87"/>
                      <a:pt x="3" y="87"/>
                    </a:cubicBezTo>
                    <a:cubicBezTo>
                      <a:pt x="33" y="87"/>
                      <a:pt x="33" y="87"/>
                      <a:pt x="33" y="87"/>
                    </a:cubicBezTo>
                    <a:cubicBezTo>
                      <a:pt x="35" y="87"/>
                      <a:pt x="36" y="85"/>
                      <a:pt x="36" y="84"/>
                    </a:cubicBezTo>
                    <a:cubicBezTo>
                      <a:pt x="36" y="3"/>
                      <a:pt x="36" y="3"/>
                      <a:pt x="36" y="3"/>
                    </a:cubicBezTo>
                    <a:cubicBezTo>
                      <a:pt x="36" y="2"/>
                      <a:pt x="35" y="0"/>
                      <a:pt x="33"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sp>
        <p:nvSpPr>
          <p:cNvPr id="23" name="Freeform 100"/>
          <p:cNvSpPr>
            <a:spLocks noChangeAspect="1" noEditPoints="1"/>
          </p:cNvSpPr>
          <p:nvPr/>
        </p:nvSpPr>
        <p:spPr bwMode="auto">
          <a:xfrm>
            <a:off x="4047590" y="2247318"/>
            <a:ext cx="333610" cy="765786"/>
          </a:xfrm>
          <a:custGeom>
            <a:avLst/>
            <a:gdLst>
              <a:gd name="T0" fmla="*/ 51 w 94"/>
              <a:gd name="T1" fmla="*/ 27 h 216"/>
              <a:gd name="T2" fmla="*/ 40 w 94"/>
              <a:gd name="T3" fmla="*/ 21 h 216"/>
              <a:gd name="T4" fmla="*/ 40 w 94"/>
              <a:gd name="T5" fmla="*/ 34 h 216"/>
              <a:gd name="T6" fmla="*/ 50 w 94"/>
              <a:gd name="T7" fmla="*/ 30 h 216"/>
              <a:gd name="T8" fmla="*/ 34 w 94"/>
              <a:gd name="T9" fmla="*/ 26 h 216"/>
              <a:gd name="T10" fmla="*/ 52 w 94"/>
              <a:gd name="T11" fmla="*/ 22 h 216"/>
              <a:gd name="T12" fmla="*/ 60 w 94"/>
              <a:gd name="T13" fmla="*/ 25 h 216"/>
              <a:gd name="T14" fmla="*/ 50 w 94"/>
              <a:gd name="T15" fmla="*/ 4 h 216"/>
              <a:gd name="T16" fmla="*/ 43 w 94"/>
              <a:gd name="T17" fmla="*/ 4 h 216"/>
              <a:gd name="T18" fmla="*/ 26 w 94"/>
              <a:gd name="T19" fmla="*/ 24 h 216"/>
              <a:gd name="T20" fmla="*/ 45 w 94"/>
              <a:gd name="T21" fmla="*/ 0 h 216"/>
              <a:gd name="T22" fmla="*/ 53 w 94"/>
              <a:gd name="T23" fmla="*/ 31 h 216"/>
              <a:gd name="T24" fmla="*/ 31 w 94"/>
              <a:gd name="T25" fmla="*/ 75 h 216"/>
              <a:gd name="T26" fmla="*/ 35 w 94"/>
              <a:gd name="T27" fmla="*/ 88 h 216"/>
              <a:gd name="T28" fmla="*/ 92 w 94"/>
              <a:gd name="T29" fmla="*/ 141 h 216"/>
              <a:gd name="T30" fmla="*/ 57 w 94"/>
              <a:gd name="T31" fmla="*/ 98 h 216"/>
              <a:gd name="T32" fmla="*/ 53 w 94"/>
              <a:gd name="T33" fmla="*/ 82 h 216"/>
              <a:gd name="T34" fmla="*/ 33 w 94"/>
              <a:gd name="T35" fmla="*/ 76 h 216"/>
              <a:gd name="T36" fmla="*/ 37 w 94"/>
              <a:gd name="T37" fmla="*/ 89 h 216"/>
              <a:gd name="T38" fmla="*/ 37 w 94"/>
              <a:gd name="T39" fmla="*/ 108 h 216"/>
              <a:gd name="T40" fmla="*/ 49 w 94"/>
              <a:gd name="T41" fmla="*/ 96 h 216"/>
              <a:gd name="T42" fmla="*/ 57 w 94"/>
              <a:gd name="T43" fmla="*/ 105 h 216"/>
              <a:gd name="T44" fmla="*/ 94 w 94"/>
              <a:gd name="T45" fmla="*/ 143 h 216"/>
              <a:gd name="T46" fmla="*/ 76 w 94"/>
              <a:gd name="T47" fmla="*/ 135 h 216"/>
              <a:gd name="T48" fmla="*/ 56 w 94"/>
              <a:gd name="T49" fmla="*/ 106 h 216"/>
              <a:gd name="T50" fmla="*/ 45 w 94"/>
              <a:gd name="T51" fmla="*/ 98 h 216"/>
              <a:gd name="T52" fmla="*/ 31 w 94"/>
              <a:gd name="T53" fmla="*/ 98 h 216"/>
              <a:gd name="T54" fmla="*/ 33 w 94"/>
              <a:gd name="T55" fmla="*/ 88 h 216"/>
              <a:gd name="T56" fmla="*/ 23 w 94"/>
              <a:gd name="T57" fmla="*/ 74 h 216"/>
              <a:gd name="T58" fmla="*/ 7 w 94"/>
              <a:gd name="T59" fmla="*/ 59 h 216"/>
              <a:gd name="T60" fmla="*/ 16 w 94"/>
              <a:gd name="T61" fmla="*/ 88 h 216"/>
              <a:gd name="T62" fmla="*/ 22 w 94"/>
              <a:gd name="T63" fmla="*/ 131 h 216"/>
              <a:gd name="T64" fmla="*/ 31 w 94"/>
              <a:gd name="T65" fmla="*/ 172 h 216"/>
              <a:gd name="T66" fmla="*/ 28 w 94"/>
              <a:gd name="T67" fmla="*/ 192 h 216"/>
              <a:gd name="T68" fmla="*/ 35 w 94"/>
              <a:gd name="T69" fmla="*/ 199 h 216"/>
              <a:gd name="T70" fmla="*/ 46 w 94"/>
              <a:gd name="T71" fmla="*/ 188 h 216"/>
              <a:gd name="T72" fmla="*/ 52 w 94"/>
              <a:gd name="T73" fmla="*/ 193 h 216"/>
              <a:gd name="T74" fmla="*/ 63 w 94"/>
              <a:gd name="T75" fmla="*/ 213 h 216"/>
              <a:gd name="T76" fmla="*/ 69 w 94"/>
              <a:gd name="T77" fmla="*/ 184 h 216"/>
              <a:gd name="T78" fmla="*/ 71 w 94"/>
              <a:gd name="T79" fmla="*/ 148 h 216"/>
              <a:gd name="T80" fmla="*/ 56 w 94"/>
              <a:gd name="T81" fmla="*/ 105 h 216"/>
              <a:gd name="T82" fmla="*/ 58 w 94"/>
              <a:gd name="T83" fmla="*/ 95 h 216"/>
              <a:gd name="T84" fmla="*/ 58 w 94"/>
              <a:gd name="T85" fmla="*/ 95 h 216"/>
              <a:gd name="T86" fmla="*/ 55 w 94"/>
              <a:gd name="T87" fmla="*/ 85 h 216"/>
              <a:gd name="T88" fmla="*/ 62 w 94"/>
              <a:gd name="T89" fmla="*/ 98 h 216"/>
              <a:gd name="T90" fmla="*/ 79 w 94"/>
              <a:gd name="T91" fmla="*/ 96 h 216"/>
              <a:gd name="T92" fmla="*/ 86 w 94"/>
              <a:gd name="T93" fmla="*/ 76 h 216"/>
              <a:gd name="T94" fmla="*/ 67 w 94"/>
              <a:gd name="T95" fmla="*/ 36 h 216"/>
              <a:gd name="T96" fmla="*/ 52 w 94"/>
              <a:gd name="T97" fmla="*/ 34 h 216"/>
              <a:gd name="T98" fmla="*/ 45 w 94"/>
              <a:gd name="T99" fmla="*/ 38 h 216"/>
              <a:gd name="T100" fmla="*/ 37 w 94"/>
              <a:gd name="T101" fmla="*/ 35 h 216"/>
              <a:gd name="T102" fmla="*/ 34 w 94"/>
              <a:gd name="T103" fmla="*/ 40 h 216"/>
              <a:gd name="T104" fmla="*/ 38 w 94"/>
              <a:gd name="T105" fmla="*/ 43 h 216"/>
              <a:gd name="T106" fmla="*/ 43 w 94"/>
              <a:gd name="T107" fmla="*/ 44 h 216"/>
              <a:gd name="T108" fmla="*/ 48 w 94"/>
              <a:gd name="T109" fmla="*/ 43 h 216"/>
              <a:gd name="T110" fmla="*/ 37 w 94"/>
              <a:gd name="T111" fmla="*/ 4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4" h="216">
                <a:moveTo>
                  <a:pt x="52" y="33"/>
                </a:moveTo>
                <a:cubicBezTo>
                  <a:pt x="52" y="33"/>
                  <a:pt x="52" y="32"/>
                  <a:pt x="53" y="32"/>
                </a:cubicBezTo>
                <a:cubicBezTo>
                  <a:pt x="52" y="32"/>
                  <a:pt x="52" y="32"/>
                  <a:pt x="52" y="33"/>
                </a:cubicBezTo>
                <a:cubicBezTo>
                  <a:pt x="52" y="33"/>
                  <a:pt x="52" y="33"/>
                  <a:pt x="52" y="33"/>
                </a:cubicBezTo>
                <a:close/>
                <a:moveTo>
                  <a:pt x="50" y="30"/>
                </a:moveTo>
                <a:cubicBezTo>
                  <a:pt x="51" y="28"/>
                  <a:pt x="51" y="28"/>
                  <a:pt x="51" y="28"/>
                </a:cubicBezTo>
                <a:cubicBezTo>
                  <a:pt x="51" y="27"/>
                  <a:pt x="51" y="27"/>
                  <a:pt x="51" y="27"/>
                </a:cubicBezTo>
                <a:cubicBezTo>
                  <a:pt x="51" y="28"/>
                  <a:pt x="50" y="28"/>
                  <a:pt x="50" y="28"/>
                </a:cubicBezTo>
                <a:cubicBezTo>
                  <a:pt x="50" y="28"/>
                  <a:pt x="50" y="27"/>
                  <a:pt x="50" y="27"/>
                </a:cubicBezTo>
                <a:cubicBezTo>
                  <a:pt x="50" y="26"/>
                  <a:pt x="50" y="24"/>
                  <a:pt x="50" y="23"/>
                </a:cubicBezTo>
                <a:cubicBezTo>
                  <a:pt x="50" y="22"/>
                  <a:pt x="49" y="22"/>
                  <a:pt x="49" y="22"/>
                </a:cubicBezTo>
                <a:cubicBezTo>
                  <a:pt x="48" y="22"/>
                  <a:pt x="46" y="21"/>
                  <a:pt x="45" y="21"/>
                </a:cubicBezTo>
                <a:cubicBezTo>
                  <a:pt x="45" y="21"/>
                  <a:pt x="43" y="21"/>
                  <a:pt x="42" y="21"/>
                </a:cubicBezTo>
                <a:cubicBezTo>
                  <a:pt x="41" y="21"/>
                  <a:pt x="40" y="21"/>
                  <a:pt x="40" y="21"/>
                </a:cubicBezTo>
                <a:cubicBezTo>
                  <a:pt x="39" y="21"/>
                  <a:pt x="37" y="21"/>
                  <a:pt x="36" y="22"/>
                </a:cubicBezTo>
                <a:cubicBezTo>
                  <a:pt x="36" y="22"/>
                  <a:pt x="35" y="22"/>
                  <a:pt x="35" y="22"/>
                </a:cubicBezTo>
                <a:cubicBezTo>
                  <a:pt x="35" y="23"/>
                  <a:pt x="35" y="25"/>
                  <a:pt x="35" y="26"/>
                </a:cubicBezTo>
                <a:cubicBezTo>
                  <a:pt x="35" y="27"/>
                  <a:pt x="34" y="27"/>
                  <a:pt x="34" y="27"/>
                </a:cubicBezTo>
                <a:cubicBezTo>
                  <a:pt x="36" y="31"/>
                  <a:pt x="36" y="31"/>
                  <a:pt x="36" y="31"/>
                </a:cubicBezTo>
                <a:cubicBezTo>
                  <a:pt x="38" y="34"/>
                  <a:pt x="38" y="34"/>
                  <a:pt x="38" y="34"/>
                </a:cubicBezTo>
                <a:cubicBezTo>
                  <a:pt x="38" y="34"/>
                  <a:pt x="40" y="34"/>
                  <a:pt x="40" y="34"/>
                </a:cubicBezTo>
                <a:cubicBezTo>
                  <a:pt x="41" y="34"/>
                  <a:pt x="43" y="34"/>
                  <a:pt x="43" y="34"/>
                </a:cubicBezTo>
                <a:cubicBezTo>
                  <a:pt x="44" y="34"/>
                  <a:pt x="45" y="34"/>
                  <a:pt x="45" y="34"/>
                </a:cubicBezTo>
                <a:cubicBezTo>
                  <a:pt x="46" y="34"/>
                  <a:pt x="46" y="35"/>
                  <a:pt x="46" y="35"/>
                </a:cubicBezTo>
                <a:cubicBezTo>
                  <a:pt x="49" y="34"/>
                  <a:pt x="49" y="34"/>
                  <a:pt x="49" y="34"/>
                </a:cubicBezTo>
                <a:cubicBezTo>
                  <a:pt x="49" y="33"/>
                  <a:pt x="49" y="33"/>
                  <a:pt x="49" y="33"/>
                </a:cubicBezTo>
                <a:cubicBezTo>
                  <a:pt x="49" y="33"/>
                  <a:pt x="49" y="32"/>
                  <a:pt x="49" y="32"/>
                </a:cubicBezTo>
                <a:cubicBezTo>
                  <a:pt x="49" y="32"/>
                  <a:pt x="50" y="30"/>
                  <a:pt x="50" y="30"/>
                </a:cubicBezTo>
                <a:close/>
                <a:moveTo>
                  <a:pt x="28" y="27"/>
                </a:moveTo>
                <a:cubicBezTo>
                  <a:pt x="28" y="27"/>
                  <a:pt x="28" y="28"/>
                  <a:pt x="28" y="28"/>
                </a:cubicBezTo>
                <a:cubicBezTo>
                  <a:pt x="29" y="28"/>
                  <a:pt x="29" y="28"/>
                  <a:pt x="30" y="28"/>
                </a:cubicBezTo>
                <a:cubicBezTo>
                  <a:pt x="30" y="28"/>
                  <a:pt x="31" y="28"/>
                  <a:pt x="31" y="28"/>
                </a:cubicBezTo>
                <a:cubicBezTo>
                  <a:pt x="31" y="27"/>
                  <a:pt x="32" y="27"/>
                  <a:pt x="32" y="27"/>
                </a:cubicBezTo>
                <a:cubicBezTo>
                  <a:pt x="32" y="27"/>
                  <a:pt x="33" y="27"/>
                  <a:pt x="33" y="27"/>
                </a:cubicBezTo>
                <a:cubicBezTo>
                  <a:pt x="33" y="27"/>
                  <a:pt x="34" y="26"/>
                  <a:pt x="34" y="26"/>
                </a:cubicBezTo>
                <a:cubicBezTo>
                  <a:pt x="34" y="25"/>
                  <a:pt x="34" y="22"/>
                  <a:pt x="34" y="21"/>
                </a:cubicBezTo>
                <a:cubicBezTo>
                  <a:pt x="34" y="21"/>
                  <a:pt x="35" y="20"/>
                  <a:pt x="36" y="20"/>
                </a:cubicBezTo>
                <a:cubicBezTo>
                  <a:pt x="37" y="20"/>
                  <a:pt x="39" y="20"/>
                  <a:pt x="40" y="20"/>
                </a:cubicBezTo>
                <a:cubicBezTo>
                  <a:pt x="40" y="20"/>
                  <a:pt x="42" y="20"/>
                  <a:pt x="43" y="20"/>
                </a:cubicBezTo>
                <a:cubicBezTo>
                  <a:pt x="44" y="20"/>
                  <a:pt x="46" y="20"/>
                  <a:pt x="47" y="20"/>
                </a:cubicBezTo>
                <a:cubicBezTo>
                  <a:pt x="48" y="20"/>
                  <a:pt x="49" y="20"/>
                  <a:pt x="50" y="21"/>
                </a:cubicBezTo>
                <a:cubicBezTo>
                  <a:pt x="51" y="21"/>
                  <a:pt x="52" y="21"/>
                  <a:pt x="52" y="22"/>
                </a:cubicBezTo>
                <a:cubicBezTo>
                  <a:pt x="53" y="23"/>
                  <a:pt x="51" y="26"/>
                  <a:pt x="51" y="27"/>
                </a:cubicBezTo>
                <a:cubicBezTo>
                  <a:pt x="51" y="27"/>
                  <a:pt x="51" y="28"/>
                  <a:pt x="51" y="28"/>
                </a:cubicBezTo>
                <a:cubicBezTo>
                  <a:pt x="52" y="28"/>
                  <a:pt x="54" y="26"/>
                  <a:pt x="54" y="27"/>
                </a:cubicBezTo>
                <a:cubicBezTo>
                  <a:pt x="55" y="27"/>
                  <a:pt x="54" y="28"/>
                  <a:pt x="54" y="28"/>
                </a:cubicBezTo>
                <a:cubicBezTo>
                  <a:pt x="55" y="29"/>
                  <a:pt x="59" y="28"/>
                  <a:pt x="60" y="27"/>
                </a:cubicBezTo>
                <a:cubicBezTo>
                  <a:pt x="60" y="27"/>
                  <a:pt x="60" y="26"/>
                  <a:pt x="60" y="26"/>
                </a:cubicBezTo>
                <a:cubicBezTo>
                  <a:pt x="61" y="26"/>
                  <a:pt x="60" y="25"/>
                  <a:pt x="60" y="25"/>
                </a:cubicBezTo>
                <a:cubicBezTo>
                  <a:pt x="60" y="24"/>
                  <a:pt x="59" y="21"/>
                  <a:pt x="59" y="21"/>
                </a:cubicBezTo>
                <a:cubicBezTo>
                  <a:pt x="59" y="21"/>
                  <a:pt x="57" y="14"/>
                  <a:pt x="57" y="14"/>
                </a:cubicBezTo>
                <a:cubicBezTo>
                  <a:pt x="57" y="13"/>
                  <a:pt x="56" y="11"/>
                  <a:pt x="56" y="11"/>
                </a:cubicBezTo>
                <a:cubicBezTo>
                  <a:pt x="55" y="10"/>
                  <a:pt x="55" y="10"/>
                  <a:pt x="55" y="10"/>
                </a:cubicBezTo>
                <a:cubicBezTo>
                  <a:pt x="55" y="10"/>
                  <a:pt x="54" y="6"/>
                  <a:pt x="53" y="6"/>
                </a:cubicBezTo>
                <a:cubicBezTo>
                  <a:pt x="53" y="5"/>
                  <a:pt x="52" y="5"/>
                  <a:pt x="52" y="5"/>
                </a:cubicBezTo>
                <a:cubicBezTo>
                  <a:pt x="51" y="4"/>
                  <a:pt x="50" y="4"/>
                  <a:pt x="50" y="4"/>
                </a:cubicBezTo>
                <a:cubicBezTo>
                  <a:pt x="49" y="3"/>
                  <a:pt x="47" y="4"/>
                  <a:pt x="47" y="4"/>
                </a:cubicBezTo>
                <a:cubicBezTo>
                  <a:pt x="47" y="4"/>
                  <a:pt x="47" y="4"/>
                  <a:pt x="47" y="4"/>
                </a:cubicBezTo>
                <a:cubicBezTo>
                  <a:pt x="47" y="1"/>
                  <a:pt x="47" y="1"/>
                  <a:pt x="47" y="1"/>
                </a:cubicBezTo>
                <a:cubicBezTo>
                  <a:pt x="47" y="0"/>
                  <a:pt x="46" y="0"/>
                  <a:pt x="46" y="0"/>
                </a:cubicBezTo>
                <a:cubicBezTo>
                  <a:pt x="44" y="0"/>
                  <a:pt x="44" y="0"/>
                  <a:pt x="44" y="0"/>
                </a:cubicBezTo>
                <a:cubicBezTo>
                  <a:pt x="43" y="0"/>
                  <a:pt x="43" y="0"/>
                  <a:pt x="43" y="1"/>
                </a:cubicBezTo>
                <a:cubicBezTo>
                  <a:pt x="43" y="4"/>
                  <a:pt x="43" y="4"/>
                  <a:pt x="43" y="4"/>
                </a:cubicBezTo>
                <a:cubicBezTo>
                  <a:pt x="41" y="4"/>
                  <a:pt x="37" y="3"/>
                  <a:pt x="35" y="4"/>
                </a:cubicBezTo>
                <a:cubicBezTo>
                  <a:pt x="35" y="4"/>
                  <a:pt x="34" y="5"/>
                  <a:pt x="34" y="5"/>
                </a:cubicBezTo>
                <a:cubicBezTo>
                  <a:pt x="31" y="10"/>
                  <a:pt x="31" y="10"/>
                  <a:pt x="31" y="10"/>
                </a:cubicBezTo>
                <a:cubicBezTo>
                  <a:pt x="30" y="13"/>
                  <a:pt x="30" y="13"/>
                  <a:pt x="30" y="13"/>
                </a:cubicBezTo>
                <a:cubicBezTo>
                  <a:pt x="29" y="18"/>
                  <a:pt x="29" y="18"/>
                  <a:pt x="29" y="18"/>
                </a:cubicBezTo>
                <a:cubicBezTo>
                  <a:pt x="29" y="18"/>
                  <a:pt x="27" y="21"/>
                  <a:pt x="27" y="23"/>
                </a:cubicBezTo>
                <a:cubicBezTo>
                  <a:pt x="27" y="23"/>
                  <a:pt x="26" y="24"/>
                  <a:pt x="26" y="24"/>
                </a:cubicBezTo>
                <a:cubicBezTo>
                  <a:pt x="26" y="25"/>
                  <a:pt x="27" y="26"/>
                  <a:pt x="27" y="26"/>
                </a:cubicBezTo>
                <a:cubicBezTo>
                  <a:pt x="27" y="26"/>
                  <a:pt x="27" y="27"/>
                  <a:pt x="28" y="27"/>
                </a:cubicBezTo>
                <a:close/>
                <a:moveTo>
                  <a:pt x="45" y="0"/>
                </a:moveTo>
                <a:cubicBezTo>
                  <a:pt x="46" y="0"/>
                  <a:pt x="46" y="1"/>
                  <a:pt x="46" y="2"/>
                </a:cubicBezTo>
                <a:cubicBezTo>
                  <a:pt x="46" y="3"/>
                  <a:pt x="46" y="3"/>
                  <a:pt x="45" y="3"/>
                </a:cubicBezTo>
                <a:cubicBezTo>
                  <a:pt x="44" y="3"/>
                  <a:pt x="43" y="3"/>
                  <a:pt x="43" y="2"/>
                </a:cubicBezTo>
                <a:cubicBezTo>
                  <a:pt x="43" y="1"/>
                  <a:pt x="44" y="0"/>
                  <a:pt x="45" y="0"/>
                </a:cubicBezTo>
                <a:close/>
                <a:moveTo>
                  <a:pt x="45" y="3"/>
                </a:moveTo>
                <a:cubicBezTo>
                  <a:pt x="46" y="3"/>
                  <a:pt x="46" y="3"/>
                  <a:pt x="46" y="2"/>
                </a:cubicBezTo>
                <a:cubicBezTo>
                  <a:pt x="46" y="1"/>
                  <a:pt x="46" y="0"/>
                  <a:pt x="45" y="0"/>
                </a:cubicBezTo>
                <a:cubicBezTo>
                  <a:pt x="44" y="0"/>
                  <a:pt x="43" y="1"/>
                  <a:pt x="43" y="2"/>
                </a:cubicBezTo>
                <a:cubicBezTo>
                  <a:pt x="43" y="3"/>
                  <a:pt x="44" y="3"/>
                  <a:pt x="45" y="3"/>
                </a:cubicBezTo>
                <a:close/>
                <a:moveTo>
                  <a:pt x="53" y="31"/>
                </a:moveTo>
                <a:cubicBezTo>
                  <a:pt x="53" y="31"/>
                  <a:pt x="53" y="31"/>
                  <a:pt x="53" y="31"/>
                </a:cubicBezTo>
                <a:cubicBezTo>
                  <a:pt x="53" y="30"/>
                  <a:pt x="54" y="29"/>
                  <a:pt x="54" y="28"/>
                </a:cubicBezTo>
                <a:cubicBezTo>
                  <a:pt x="54" y="28"/>
                  <a:pt x="54" y="27"/>
                  <a:pt x="53" y="27"/>
                </a:cubicBezTo>
                <a:cubicBezTo>
                  <a:pt x="53" y="28"/>
                  <a:pt x="51" y="28"/>
                  <a:pt x="51" y="28"/>
                </a:cubicBezTo>
                <a:cubicBezTo>
                  <a:pt x="52" y="29"/>
                  <a:pt x="52" y="29"/>
                  <a:pt x="52" y="29"/>
                </a:cubicBezTo>
                <a:cubicBezTo>
                  <a:pt x="53" y="30"/>
                  <a:pt x="53" y="30"/>
                  <a:pt x="53" y="30"/>
                </a:cubicBezTo>
                <a:cubicBezTo>
                  <a:pt x="53" y="31"/>
                  <a:pt x="53" y="31"/>
                  <a:pt x="53" y="31"/>
                </a:cubicBezTo>
                <a:close/>
                <a:moveTo>
                  <a:pt x="31" y="75"/>
                </a:moveTo>
                <a:cubicBezTo>
                  <a:pt x="24" y="75"/>
                  <a:pt x="24" y="75"/>
                  <a:pt x="24" y="75"/>
                </a:cubicBezTo>
                <a:cubicBezTo>
                  <a:pt x="24" y="75"/>
                  <a:pt x="20" y="85"/>
                  <a:pt x="20" y="86"/>
                </a:cubicBezTo>
                <a:cubicBezTo>
                  <a:pt x="20" y="87"/>
                  <a:pt x="23" y="87"/>
                  <a:pt x="23" y="87"/>
                </a:cubicBezTo>
                <a:cubicBezTo>
                  <a:pt x="23" y="87"/>
                  <a:pt x="25" y="88"/>
                  <a:pt x="26" y="88"/>
                </a:cubicBezTo>
                <a:cubicBezTo>
                  <a:pt x="28" y="89"/>
                  <a:pt x="32" y="88"/>
                  <a:pt x="32" y="87"/>
                </a:cubicBezTo>
                <a:cubicBezTo>
                  <a:pt x="31" y="86"/>
                  <a:pt x="31" y="84"/>
                  <a:pt x="31" y="84"/>
                </a:cubicBezTo>
                <a:cubicBezTo>
                  <a:pt x="35" y="88"/>
                  <a:pt x="35" y="88"/>
                  <a:pt x="35" y="88"/>
                </a:cubicBezTo>
                <a:cubicBezTo>
                  <a:pt x="35" y="88"/>
                  <a:pt x="37" y="89"/>
                  <a:pt x="37" y="88"/>
                </a:cubicBezTo>
                <a:cubicBezTo>
                  <a:pt x="38" y="87"/>
                  <a:pt x="35" y="84"/>
                  <a:pt x="35" y="84"/>
                </a:cubicBezTo>
                <a:cubicBezTo>
                  <a:pt x="32" y="79"/>
                  <a:pt x="32" y="79"/>
                  <a:pt x="32" y="79"/>
                </a:cubicBezTo>
                <a:cubicBezTo>
                  <a:pt x="32" y="76"/>
                  <a:pt x="32" y="76"/>
                  <a:pt x="32" y="76"/>
                </a:cubicBezTo>
                <a:lnTo>
                  <a:pt x="31" y="75"/>
                </a:lnTo>
                <a:close/>
                <a:moveTo>
                  <a:pt x="94" y="143"/>
                </a:moveTo>
                <a:cubicBezTo>
                  <a:pt x="92" y="141"/>
                  <a:pt x="92" y="141"/>
                  <a:pt x="92" y="141"/>
                </a:cubicBezTo>
                <a:cubicBezTo>
                  <a:pt x="92" y="141"/>
                  <a:pt x="92" y="140"/>
                  <a:pt x="91" y="140"/>
                </a:cubicBezTo>
                <a:cubicBezTo>
                  <a:pt x="79" y="127"/>
                  <a:pt x="79" y="127"/>
                  <a:pt x="79" y="127"/>
                </a:cubicBezTo>
                <a:cubicBezTo>
                  <a:pt x="79" y="127"/>
                  <a:pt x="83" y="123"/>
                  <a:pt x="85" y="121"/>
                </a:cubicBezTo>
                <a:cubicBezTo>
                  <a:pt x="86" y="120"/>
                  <a:pt x="80" y="120"/>
                  <a:pt x="80" y="120"/>
                </a:cubicBezTo>
                <a:cubicBezTo>
                  <a:pt x="61" y="98"/>
                  <a:pt x="61" y="98"/>
                  <a:pt x="61" y="98"/>
                </a:cubicBezTo>
                <a:cubicBezTo>
                  <a:pt x="60" y="98"/>
                  <a:pt x="59" y="98"/>
                  <a:pt x="59" y="98"/>
                </a:cubicBezTo>
                <a:cubicBezTo>
                  <a:pt x="58" y="98"/>
                  <a:pt x="57" y="98"/>
                  <a:pt x="57" y="98"/>
                </a:cubicBezTo>
                <a:cubicBezTo>
                  <a:pt x="56" y="98"/>
                  <a:pt x="56" y="98"/>
                  <a:pt x="56" y="98"/>
                </a:cubicBezTo>
                <a:cubicBezTo>
                  <a:pt x="56" y="97"/>
                  <a:pt x="55" y="97"/>
                  <a:pt x="56" y="96"/>
                </a:cubicBezTo>
                <a:cubicBezTo>
                  <a:pt x="57" y="95"/>
                  <a:pt x="57" y="95"/>
                  <a:pt x="57" y="94"/>
                </a:cubicBezTo>
                <a:cubicBezTo>
                  <a:pt x="57" y="93"/>
                  <a:pt x="55" y="92"/>
                  <a:pt x="55" y="92"/>
                </a:cubicBezTo>
                <a:cubicBezTo>
                  <a:pt x="52" y="88"/>
                  <a:pt x="52" y="88"/>
                  <a:pt x="52" y="88"/>
                </a:cubicBezTo>
                <a:cubicBezTo>
                  <a:pt x="52" y="88"/>
                  <a:pt x="54" y="86"/>
                  <a:pt x="54" y="85"/>
                </a:cubicBezTo>
                <a:cubicBezTo>
                  <a:pt x="54" y="84"/>
                  <a:pt x="54" y="83"/>
                  <a:pt x="53" y="82"/>
                </a:cubicBezTo>
                <a:cubicBezTo>
                  <a:pt x="52" y="79"/>
                  <a:pt x="45" y="71"/>
                  <a:pt x="45" y="71"/>
                </a:cubicBezTo>
                <a:cubicBezTo>
                  <a:pt x="38" y="69"/>
                  <a:pt x="38" y="69"/>
                  <a:pt x="38" y="69"/>
                </a:cubicBezTo>
                <a:cubicBezTo>
                  <a:pt x="38" y="69"/>
                  <a:pt x="25" y="55"/>
                  <a:pt x="22" y="51"/>
                </a:cubicBezTo>
                <a:cubicBezTo>
                  <a:pt x="21" y="50"/>
                  <a:pt x="19" y="50"/>
                  <a:pt x="18" y="50"/>
                </a:cubicBezTo>
                <a:cubicBezTo>
                  <a:pt x="17" y="51"/>
                  <a:pt x="15" y="54"/>
                  <a:pt x="14" y="55"/>
                </a:cubicBezTo>
                <a:cubicBezTo>
                  <a:pt x="13" y="56"/>
                  <a:pt x="11" y="60"/>
                  <a:pt x="12" y="61"/>
                </a:cubicBezTo>
                <a:cubicBezTo>
                  <a:pt x="18" y="64"/>
                  <a:pt x="33" y="76"/>
                  <a:pt x="33" y="76"/>
                </a:cubicBezTo>
                <a:cubicBezTo>
                  <a:pt x="34" y="76"/>
                  <a:pt x="34" y="76"/>
                  <a:pt x="34" y="76"/>
                </a:cubicBezTo>
                <a:cubicBezTo>
                  <a:pt x="33" y="77"/>
                  <a:pt x="33" y="77"/>
                  <a:pt x="33" y="77"/>
                </a:cubicBezTo>
                <a:cubicBezTo>
                  <a:pt x="33" y="79"/>
                  <a:pt x="33" y="79"/>
                  <a:pt x="33" y="79"/>
                </a:cubicBezTo>
                <a:cubicBezTo>
                  <a:pt x="36" y="83"/>
                  <a:pt x="36" y="83"/>
                  <a:pt x="36" y="83"/>
                </a:cubicBezTo>
                <a:cubicBezTo>
                  <a:pt x="38" y="86"/>
                  <a:pt x="38" y="87"/>
                  <a:pt x="38" y="88"/>
                </a:cubicBezTo>
                <a:cubicBezTo>
                  <a:pt x="37" y="89"/>
                  <a:pt x="37" y="89"/>
                  <a:pt x="37" y="89"/>
                </a:cubicBezTo>
                <a:cubicBezTo>
                  <a:pt x="37" y="89"/>
                  <a:pt x="37" y="89"/>
                  <a:pt x="37" y="89"/>
                </a:cubicBezTo>
                <a:cubicBezTo>
                  <a:pt x="37" y="89"/>
                  <a:pt x="37" y="89"/>
                  <a:pt x="37" y="89"/>
                </a:cubicBezTo>
                <a:cubicBezTo>
                  <a:pt x="36" y="90"/>
                  <a:pt x="36" y="90"/>
                  <a:pt x="36" y="90"/>
                </a:cubicBezTo>
                <a:cubicBezTo>
                  <a:pt x="34" y="93"/>
                  <a:pt x="34" y="93"/>
                  <a:pt x="34" y="93"/>
                </a:cubicBezTo>
                <a:cubicBezTo>
                  <a:pt x="34" y="94"/>
                  <a:pt x="34" y="94"/>
                  <a:pt x="34" y="94"/>
                </a:cubicBezTo>
                <a:cubicBezTo>
                  <a:pt x="33" y="96"/>
                  <a:pt x="32" y="97"/>
                  <a:pt x="32" y="98"/>
                </a:cubicBezTo>
                <a:cubicBezTo>
                  <a:pt x="31" y="100"/>
                  <a:pt x="31" y="103"/>
                  <a:pt x="31" y="103"/>
                </a:cubicBezTo>
                <a:cubicBezTo>
                  <a:pt x="37" y="108"/>
                  <a:pt x="37" y="108"/>
                  <a:pt x="37" y="108"/>
                </a:cubicBezTo>
                <a:cubicBezTo>
                  <a:pt x="40" y="103"/>
                  <a:pt x="40" y="103"/>
                  <a:pt x="40" y="103"/>
                </a:cubicBezTo>
                <a:cubicBezTo>
                  <a:pt x="42" y="99"/>
                  <a:pt x="42" y="99"/>
                  <a:pt x="42" y="99"/>
                </a:cubicBezTo>
                <a:cubicBezTo>
                  <a:pt x="43" y="99"/>
                  <a:pt x="43" y="99"/>
                  <a:pt x="43" y="99"/>
                </a:cubicBezTo>
                <a:cubicBezTo>
                  <a:pt x="44" y="97"/>
                  <a:pt x="44" y="97"/>
                  <a:pt x="44" y="97"/>
                </a:cubicBezTo>
                <a:cubicBezTo>
                  <a:pt x="48" y="95"/>
                  <a:pt x="48" y="95"/>
                  <a:pt x="48" y="95"/>
                </a:cubicBezTo>
                <a:cubicBezTo>
                  <a:pt x="48" y="95"/>
                  <a:pt x="48" y="95"/>
                  <a:pt x="49" y="96"/>
                </a:cubicBezTo>
                <a:cubicBezTo>
                  <a:pt x="49" y="96"/>
                  <a:pt x="49" y="96"/>
                  <a:pt x="49" y="96"/>
                </a:cubicBezTo>
                <a:cubicBezTo>
                  <a:pt x="49" y="96"/>
                  <a:pt x="49" y="95"/>
                  <a:pt x="49" y="95"/>
                </a:cubicBezTo>
                <a:cubicBezTo>
                  <a:pt x="49" y="95"/>
                  <a:pt x="50" y="95"/>
                  <a:pt x="50" y="96"/>
                </a:cubicBezTo>
                <a:cubicBezTo>
                  <a:pt x="50" y="96"/>
                  <a:pt x="51" y="97"/>
                  <a:pt x="53" y="98"/>
                </a:cubicBezTo>
                <a:cubicBezTo>
                  <a:pt x="55" y="100"/>
                  <a:pt x="56" y="102"/>
                  <a:pt x="56" y="102"/>
                </a:cubicBezTo>
                <a:cubicBezTo>
                  <a:pt x="56" y="102"/>
                  <a:pt x="57" y="103"/>
                  <a:pt x="57" y="103"/>
                </a:cubicBezTo>
                <a:cubicBezTo>
                  <a:pt x="58" y="104"/>
                  <a:pt x="58" y="104"/>
                  <a:pt x="58" y="105"/>
                </a:cubicBezTo>
                <a:cubicBezTo>
                  <a:pt x="57" y="105"/>
                  <a:pt x="57" y="105"/>
                  <a:pt x="57" y="105"/>
                </a:cubicBezTo>
                <a:cubicBezTo>
                  <a:pt x="74" y="124"/>
                  <a:pt x="74" y="124"/>
                  <a:pt x="74" y="124"/>
                </a:cubicBezTo>
                <a:cubicBezTo>
                  <a:pt x="76" y="127"/>
                  <a:pt x="76" y="127"/>
                  <a:pt x="76" y="127"/>
                </a:cubicBezTo>
                <a:cubicBezTo>
                  <a:pt x="90" y="141"/>
                  <a:pt x="90" y="141"/>
                  <a:pt x="90" y="141"/>
                </a:cubicBezTo>
                <a:cubicBezTo>
                  <a:pt x="90" y="142"/>
                  <a:pt x="90" y="142"/>
                  <a:pt x="90" y="143"/>
                </a:cubicBezTo>
                <a:cubicBezTo>
                  <a:pt x="92" y="145"/>
                  <a:pt x="92" y="145"/>
                  <a:pt x="92" y="145"/>
                </a:cubicBezTo>
                <a:cubicBezTo>
                  <a:pt x="92" y="145"/>
                  <a:pt x="93" y="145"/>
                  <a:pt x="94" y="145"/>
                </a:cubicBezTo>
                <a:cubicBezTo>
                  <a:pt x="94" y="144"/>
                  <a:pt x="94" y="144"/>
                  <a:pt x="94" y="143"/>
                </a:cubicBezTo>
                <a:close/>
                <a:moveTo>
                  <a:pt x="40" y="71"/>
                </a:moveTo>
                <a:cubicBezTo>
                  <a:pt x="44" y="72"/>
                  <a:pt x="44" y="72"/>
                  <a:pt x="44" y="72"/>
                </a:cubicBezTo>
                <a:cubicBezTo>
                  <a:pt x="44" y="72"/>
                  <a:pt x="50" y="79"/>
                  <a:pt x="52" y="82"/>
                </a:cubicBezTo>
                <a:cubicBezTo>
                  <a:pt x="53" y="82"/>
                  <a:pt x="53" y="83"/>
                  <a:pt x="52" y="84"/>
                </a:cubicBezTo>
                <a:cubicBezTo>
                  <a:pt x="52" y="84"/>
                  <a:pt x="51" y="86"/>
                  <a:pt x="51" y="86"/>
                </a:cubicBezTo>
                <a:lnTo>
                  <a:pt x="40" y="71"/>
                </a:lnTo>
                <a:close/>
                <a:moveTo>
                  <a:pt x="76" y="135"/>
                </a:moveTo>
                <a:cubicBezTo>
                  <a:pt x="73" y="132"/>
                  <a:pt x="75" y="128"/>
                  <a:pt x="72" y="124"/>
                </a:cubicBezTo>
                <a:cubicBezTo>
                  <a:pt x="66" y="117"/>
                  <a:pt x="66" y="117"/>
                  <a:pt x="66" y="117"/>
                </a:cubicBezTo>
                <a:cubicBezTo>
                  <a:pt x="66" y="117"/>
                  <a:pt x="66" y="117"/>
                  <a:pt x="66" y="117"/>
                </a:cubicBezTo>
                <a:cubicBezTo>
                  <a:pt x="64" y="115"/>
                  <a:pt x="64" y="115"/>
                  <a:pt x="64" y="115"/>
                </a:cubicBezTo>
                <a:cubicBezTo>
                  <a:pt x="63" y="114"/>
                  <a:pt x="63" y="114"/>
                  <a:pt x="63" y="114"/>
                </a:cubicBezTo>
                <a:cubicBezTo>
                  <a:pt x="63" y="114"/>
                  <a:pt x="63" y="114"/>
                  <a:pt x="63" y="114"/>
                </a:cubicBezTo>
                <a:cubicBezTo>
                  <a:pt x="56" y="106"/>
                  <a:pt x="56" y="106"/>
                  <a:pt x="56" y="106"/>
                </a:cubicBezTo>
                <a:cubicBezTo>
                  <a:pt x="56" y="106"/>
                  <a:pt x="55" y="107"/>
                  <a:pt x="54" y="107"/>
                </a:cubicBezTo>
                <a:cubicBezTo>
                  <a:pt x="53" y="107"/>
                  <a:pt x="53" y="107"/>
                  <a:pt x="53" y="107"/>
                </a:cubicBezTo>
                <a:cubicBezTo>
                  <a:pt x="48" y="101"/>
                  <a:pt x="48" y="101"/>
                  <a:pt x="48" y="101"/>
                </a:cubicBezTo>
                <a:cubicBezTo>
                  <a:pt x="48" y="100"/>
                  <a:pt x="48" y="100"/>
                  <a:pt x="48" y="100"/>
                </a:cubicBezTo>
                <a:cubicBezTo>
                  <a:pt x="48" y="99"/>
                  <a:pt x="48" y="98"/>
                  <a:pt x="48" y="97"/>
                </a:cubicBezTo>
                <a:cubicBezTo>
                  <a:pt x="48" y="96"/>
                  <a:pt x="48" y="96"/>
                  <a:pt x="48" y="96"/>
                </a:cubicBezTo>
                <a:cubicBezTo>
                  <a:pt x="45" y="98"/>
                  <a:pt x="45" y="98"/>
                  <a:pt x="45" y="98"/>
                </a:cubicBezTo>
                <a:cubicBezTo>
                  <a:pt x="44" y="100"/>
                  <a:pt x="44" y="100"/>
                  <a:pt x="44" y="100"/>
                </a:cubicBezTo>
                <a:cubicBezTo>
                  <a:pt x="44" y="100"/>
                  <a:pt x="43" y="100"/>
                  <a:pt x="43" y="100"/>
                </a:cubicBezTo>
                <a:cubicBezTo>
                  <a:pt x="41" y="103"/>
                  <a:pt x="41" y="103"/>
                  <a:pt x="41" y="103"/>
                </a:cubicBezTo>
                <a:cubicBezTo>
                  <a:pt x="38" y="110"/>
                  <a:pt x="38" y="110"/>
                  <a:pt x="38" y="110"/>
                </a:cubicBezTo>
                <a:cubicBezTo>
                  <a:pt x="29" y="103"/>
                  <a:pt x="29" y="103"/>
                  <a:pt x="29" y="103"/>
                </a:cubicBezTo>
                <a:cubicBezTo>
                  <a:pt x="30" y="103"/>
                  <a:pt x="30" y="103"/>
                  <a:pt x="30" y="103"/>
                </a:cubicBezTo>
                <a:cubicBezTo>
                  <a:pt x="30" y="103"/>
                  <a:pt x="30" y="100"/>
                  <a:pt x="31" y="98"/>
                </a:cubicBezTo>
                <a:cubicBezTo>
                  <a:pt x="31" y="97"/>
                  <a:pt x="32" y="96"/>
                  <a:pt x="33" y="94"/>
                </a:cubicBezTo>
                <a:cubicBezTo>
                  <a:pt x="33" y="93"/>
                  <a:pt x="33" y="93"/>
                  <a:pt x="33" y="92"/>
                </a:cubicBezTo>
                <a:cubicBezTo>
                  <a:pt x="35" y="90"/>
                  <a:pt x="35" y="90"/>
                  <a:pt x="35" y="90"/>
                </a:cubicBezTo>
                <a:cubicBezTo>
                  <a:pt x="34" y="88"/>
                  <a:pt x="34" y="88"/>
                  <a:pt x="34" y="88"/>
                </a:cubicBezTo>
                <a:cubicBezTo>
                  <a:pt x="34" y="88"/>
                  <a:pt x="34" y="88"/>
                  <a:pt x="34" y="88"/>
                </a:cubicBezTo>
                <a:cubicBezTo>
                  <a:pt x="33" y="87"/>
                  <a:pt x="33" y="87"/>
                  <a:pt x="33" y="87"/>
                </a:cubicBezTo>
                <a:cubicBezTo>
                  <a:pt x="33" y="87"/>
                  <a:pt x="33" y="88"/>
                  <a:pt x="33" y="88"/>
                </a:cubicBezTo>
                <a:cubicBezTo>
                  <a:pt x="32" y="89"/>
                  <a:pt x="29" y="90"/>
                  <a:pt x="27" y="90"/>
                </a:cubicBezTo>
                <a:cubicBezTo>
                  <a:pt x="27" y="90"/>
                  <a:pt x="26" y="89"/>
                  <a:pt x="26" y="89"/>
                </a:cubicBezTo>
                <a:cubicBezTo>
                  <a:pt x="25" y="89"/>
                  <a:pt x="23" y="88"/>
                  <a:pt x="23" y="88"/>
                </a:cubicBezTo>
                <a:cubicBezTo>
                  <a:pt x="22" y="88"/>
                  <a:pt x="21" y="88"/>
                  <a:pt x="20" y="87"/>
                </a:cubicBezTo>
                <a:cubicBezTo>
                  <a:pt x="20" y="87"/>
                  <a:pt x="19" y="86"/>
                  <a:pt x="19" y="86"/>
                </a:cubicBezTo>
                <a:cubicBezTo>
                  <a:pt x="19" y="84"/>
                  <a:pt x="22" y="77"/>
                  <a:pt x="23" y="75"/>
                </a:cubicBezTo>
                <a:cubicBezTo>
                  <a:pt x="23" y="74"/>
                  <a:pt x="23" y="74"/>
                  <a:pt x="23" y="74"/>
                </a:cubicBezTo>
                <a:cubicBezTo>
                  <a:pt x="28" y="74"/>
                  <a:pt x="28" y="74"/>
                  <a:pt x="28" y="74"/>
                </a:cubicBezTo>
                <a:cubicBezTo>
                  <a:pt x="23" y="70"/>
                  <a:pt x="15" y="64"/>
                  <a:pt x="11" y="62"/>
                </a:cubicBezTo>
                <a:cubicBezTo>
                  <a:pt x="9" y="60"/>
                  <a:pt x="12" y="56"/>
                  <a:pt x="13" y="54"/>
                </a:cubicBezTo>
                <a:cubicBezTo>
                  <a:pt x="14" y="53"/>
                  <a:pt x="15" y="51"/>
                  <a:pt x="16" y="50"/>
                </a:cubicBezTo>
                <a:cubicBezTo>
                  <a:pt x="13" y="52"/>
                  <a:pt x="13" y="52"/>
                  <a:pt x="13" y="52"/>
                </a:cubicBezTo>
                <a:cubicBezTo>
                  <a:pt x="13" y="53"/>
                  <a:pt x="13" y="53"/>
                  <a:pt x="12" y="53"/>
                </a:cubicBezTo>
                <a:cubicBezTo>
                  <a:pt x="7" y="59"/>
                  <a:pt x="7" y="59"/>
                  <a:pt x="7" y="59"/>
                </a:cubicBezTo>
                <a:cubicBezTo>
                  <a:pt x="7" y="60"/>
                  <a:pt x="7" y="60"/>
                  <a:pt x="7" y="60"/>
                </a:cubicBezTo>
                <a:cubicBezTo>
                  <a:pt x="5" y="62"/>
                  <a:pt x="1" y="70"/>
                  <a:pt x="1" y="74"/>
                </a:cubicBezTo>
                <a:cubicBezTo>
                  <a:pt x="0" y="76"/>
                  <a:pt x="1" y="80"/>
                  <a:pt x="1" y="82"/>
                </a:cubicBezTo>
                <a:cubicBezTo>
                  <a:pt x="2" y="83"/>
                  <a:pt x="3" y="84"/>
                  <a:pt x="3" y="84"/>
                </a:cubicBezTo>
                <a:cubicBezTo>
                  <a:pt x="3" y="84"/>
                  <a:pt x="3" y="84"/>
                  <a:pt x="4" y="85"/>
                </a:cubicBezTo>
                <a:cubicBezTo>
                  <a:pt x="4" y="85"/>
                  <a:pt x="8" y="88"/>
                  <a:pt x="10" y="88"/>
                </a:cubicBezTo>
                <a:cubicBezTo>
                  <a:pt x="11" y="89"/>
                  <a:pt x="13" y="88"/>
                  <a:pt x="16" y="88"/>
                </a:cubicBezTo>
                <a:cubicBezTo>
                  <a:pt x="16" y="88"/>
                  <a:pt x="16" y="88"/>
                  <a:pt x="16" y="88"/>
                </a:cubicBezTo>
                <a:cubicBezTo>
                  <a:pt x="16" y="110"/>
                  <a:pt x="16" y="110"/>
                  <a:pt x="16" y="110"/>
                </a:cubicBezTo>
                <a:cubicBezTo>
                  <a:pt x="16" y="111"/>
                  <a:pt x="17" y="112"/>
                  <a:pt x="18" y="112"/>
                </a:cubicBezTo>
                <a:cubicBezTo>
                  <a:pt x="23" y="113"/>
                  <a:pt x="23" y="113"/>
                  <a:pt x="23" y="113"/>
                </a:cubicBezTo>
                <a:cubicBezTo>
                  <a:pt x="23" y="116"/>
                  <a:pt x="23" y="116"/>
                  <a:pt x="23" y="116"/>
                </a:cubicBezTo>
                <a:cubicBezTo>
                  <a:pt x="23" y="116"/>
                  <a:pt x="23" y="117"/>
                  <a:pt x="23" y="117"/>
                </a:cubicBezTo>
                <a:cubicBezTo>
                  <a:pt x="22" y="131"/>
                  <a:pt x="22" y="131"/>
                  <a:pt x="22" y="131"/>
                </a:cubicBezTo>
                <a:cubicBezTo>
                  <a:pt x="22" y="131"/>
                  <a:pt x="22" y="131"/>
                  <a:pt x="22" y="131"/>
                </a:cubicBezTo>
                <a:cubicBezTo>
                  <a:pt x="22" y="144"/>
                  <a:pt x="22" y="144"/>
                  <a:pt x="22" y="144"/>
                </a:cubicBezTo>
                <a:cubicBezTo>
                  <a:pt x="22" y="144"/>
                  <a:pt x="22" y="145"/>
                  <a:pt x="22" y="145"/>
                </a:cubicBezTo>
                <a:cubicBezTo>
                  <a:pt x="24" y="152"/>
                  <a:pt x="24" y="152"/>
                  <a:pt x="24" y="152"/>
                </a:cubicBezTo>
                <a:cubicBezTo>
                  <a:pt x="24" y="152"/>
                  <a:pt x="24" y="152"/>
                  <a:pt x="24" y="152"/>
                </a:cubicBezTo>
                <a:cubicBezTo>
                  <a:pt x="30" y="171"/>
                  <a:pt x="30" y="171"/>
                  <a:pt x="30" y="171"/>
                </a:cubicBezTo>
                <a:cubicBezTo>
                  <a:pt x="31" y="171"/>
                  <a:pt x="31" y="172"/>
                  <a:pt x="31" y="172"/>
                </a:cubicBezTo>
                <a:cubicBezTo>
                  <a:pt x="31" y="174"/>
                  <a:pt x="31" y="179"/>
                  <a:pt x="32" y="181"/>
                </a:cubicBezTo>
                <a:cubicBezTo>
                  <a:pt x="32" y="182"/>
                  <a:pt x="33" y="183"/>
                  <a:pt x="34" y="184"/>
                </a:cubicBezTo>
                <a:cubicBezTo>
                  <a:pt x="34" y="184"/>
                  <a:pt x="35" y="184"/>
                  <a:pt x="35" y="185"/>
                </a:cubicBezTo>
                <a:cubicBezTo>
                  <a:pt x="35" y="188"/>
                  <a:pt x="35" y="188"/>
                  <a:pt x="35" y="188"/>
                </a:cubicBezTo>
                <a:cubicBezTo>
                  <a:pt x="35" y="188"/>
                  <a:pt x="35" y="188"/>
                  <a:pt x="35" y="188"/>
                </a:cubicBezTo>
                <a:cubicBezTo>
                  <a:pt x="35" y="188"/>
                  <a:pt x="30" y="191"/>
                  <a:pt x="28" y="192"/>
                </a:cubicBezTo>
                <a:cubicBezTo>
                  <a:pt x="28" y="192"/>
                  <a:pt x="28" y="192"/>
                  <a:pt x="28" y="192"/>
                </a:cubicBezTo>
                <a:cubicBezTo>
                  <a:pt x="28" y="192"/>
                  <a:pt x="26" y="195"/>
                  <a:pt x="26" y="196"/>
                </a:cubicBezTo>
                <a:cubicBezTo>
                  <a:pt x="25" y="196"/>
                  <a:pt x="25" y="197"/>
                  <a:pt x="25" y="197"/>
                </a:cubicBezTo>
                <a:cubicBezTo>
                  <a:pt x="26" y="198"/>
                  <a:pt x="26" y="198"/>
                  <a:pt x="26" y="198"/>
                </a:cubicBezTo>
                <a:cubicBezTo>
                  <a:pt x="26" y="199"/>
                  <a:pt x="27" y="200"/>
                  <a:pt x="27" y="200"/>
                </a:cubicBezTo>
                <a:cubicBezTo>
                  <a:pt x="31" y="200"/>
                  <a:pt x="31" y="200"/>
                  <a:pt x="31" y="200"/>
                </a:cubicBezTo>
                <a:cubicBezTo>
                  <a:pt x="32" y="200"/>
                  <a:pt x="32" y="200"/>
                  <a:pt x="32" y="200"/>
                </a:cubicBezTo>
                <a:cubicBezTo>
                  <a:pt x="32" y="200"/>
                  <a:pt x="34" y="200"/>
                  <a:pt x="35" y="199"/>
                </a:cubicBezTo>
                <a:cubicBezTo>
                  <a:pt x="35" y="199"/>
                  <a:pt x="35" y="199"/>
                  <a:pt x="35" y="199"/>
                </a:cubicBezTo>
                <a:cubicBezTo>
                  <a:pt x="41" y="195"/>
                  <a:pt x="41" y="195"/>
                  <a:pt x="41" y="195"/>
                </a:cubicBezTo>
                <a:cubicBezTo>
                  <a:pt x="41" y="195"/>
                  <a:pt x="41" y="195"/>
                  <a:pt x="41" y="195"/>
                </a:cubicBezTo>
                <a:cubicBezTo>
                  <a:pt x="46" y="192"/>
                  <a:pt x="46" y="192"/>
                  <a:pt x="46" y="192"/>
                </a:cubicBezTo>
                <a:cubicBezTo>
                  <a:pt x="46" y="192"/>
                  <a:pt x="46" y="192"/>
                  <a:pt x="46" y="191"/>
                </a:cubicBezTo>
                <a:cubicBezTo>
                  <a:pt x="46" y="189"/>
                  <a:pt x="46" y="189"/>
                  <a:pt x="46" y="189"/>
                </a:cubicBezTo>
                <a:cubicBezTo>
                  <a:pt x="46" y="189"/>
                  <a:pt x="46" y="188"/>
                  <a:pt x="46" y="188"/>
                </a:cubicBezTo>
                <a:cubicBezTo>
                  <a:pt x="45" y="186"/>
                  <a:pt x="45" y="186"/>
                  <a:pt x="45" y="186"/>
                </a:cubicBezTo>
                <a:cubicBezTo>
                  <a:pt x="45" y="186"/>
                  <a:pt x="45" y="186"/>
                  <a:pt x="45" y="186"/>
                </a:cubicBezTo>
                <a:cubicBezTo>
                  <a:pt x="44" y="184"/>
                  <a:pt x="44" y="184"/>
                  <a:pt x="44" y="184"/>
                </a:cubicBezTo>
                <a:cubicBezTo>
                  <a:pt x="44" y="184"/>
                  <a:pt x="44" y="184"/>
                  <a:pt x="44" y="184"/>
                </a:cubicBezTo>
                <a:cubicBezTo>
                  <a:pt x="48" y="182"/>
                  <a:pt x="48" y="182"/>
                  <a:pt x="48" y="182"/>
                </a:cubicBezTo>
                <a:cubicBezTo>
                  <a:pt x="48" y="184"/>
                  <a:pt x="48" y="187"/>
                  <a:pt x="48" y="188"/>
                </a:cubicBezTo>
                <a:cubicBezTo>
                  <a:pt x="49" y="190"/>
                  <a:pt x="50" y="192"/>
                  <a:pt x="52" y="193"/>
                </a:cubicBezTo>
                <a:cubicBezTo>
                  <a:pt x="52" y="193"/>
                  <a:pt x="53" y="194"/>
                  <a:pt x="53" y="194"/>
                </a:cubicBezTo>
                <a:cubicBezTo>
                  <a:pt x="52" y="199"/>
                  <a:pt x="52" y="199"/>
                  <a:pt x="52" y="199"/>
                </a:cubicBezTo>
                <a:cubicBezTo>
                  <a:pt x="52" y="199"/>
                  <a:pt x="51" y="210"/>
                  <a:pt x="52" y="213"/>
                </a:cubicBezTo>
                <a:cubicBezTo>
                  <a:pt x="52" y="214"/>
                  <a:pt x="53" y="215"/>
                  <a:pt x="54" y="216"/>
                </a:cubicBezTo>
                <a:cubicBezTo>
                  <a:pt x="55" y="216"/>
                  <a:pt x="57" y="216"/>
                  <a:pt x="58" y="216"/>
                </a:cubicBezTo>
                <a:cubicBezTo>
                  <a:pt x="58" y="216"/>
                  <a:pt x="60" y="216"/>
                  <a:pt x="61" y="216"/>
                </a:cubicBezTo>
                <a:cubicBezTo>
                  <a:pt x="61" y="216"/>
                  <a:pt x="63" y="214"/>
                  <a:pt x="63" y="213"/>
                </a:cubicBezTo>
                <a:cubicBezTo>
                  <a:pt x="64" y="211"/>
                  <a:pt x="63" y="205"/>
                  <a:pt x="63" y="205"/>
                </a:cubicBezTo>
                <a:cubicBezTo>
                  <a:pt x="62" y="200"/>
                  <a:pt x="62" y="200"/>
                  <a:pt x="62" y="200"/>
                </a:cubicBezTo>
                <a:cubicBezTo>
                  <a:pt x="62" y="194"/>
                  <a:pt x="62" y="194"/>
                  <a:pt x="62" y="194"/>
                </a:cubicBezTo>
                <a:cubicBezTo>
                  <a:pt x="63" y="194"/>
                  <a:pt x="65" y="194"/>
                  <a:pt x="65" y="193"/>
                </a:cubicBezTo>
                <a:cubicBezTo>
                  <a:pt x="66" y="193"/>
                  <a:pt x="68" y="189"/>
                  <a:pt x="68" y="189"/>
                </a:cubicBezTo>
                <a:cubicBezTo>
                  <a:pt x="69" y="184"/>
                  <a:pt x="69" y="184"/>
                  <a:pt x="69" y="184"/>
                </a:cubicBezTo>
                <a:cubicBezTo>
                  <a:pt x="69" y="184"/>
                  <a:pt x="69" y="184"/>
                  <a:pt x="69" y="184"/>
                </a:cubicBezTo>
                <a:cubicBezTo>
                  <a:pt x="69" y="181"/>
                  <a:pt x="70" y="170"/>
                  <a:pt x="69" y="166"/>
                </a:cubicBezTo>
                <a:cubicBezTo>
                  <a:pt x="68" y="165"/>
                  <a:pt x="67" y="164"/>
                  <a:pt x="67" y="163"/>
                </a:cubicBezTo>
                <a:cubicBezTo>
                  <a:pt x="67" y="162"/>
                  <a:pt x="67" y="160"/>
                  <a:pt x="66" y="158"/>
                </a:cubicBezTo>
                <a:cubicBezTo>
                  <a:pt x="66" y="157"/>
                  <a:pt x="64" y="153"/>
                  <a:pt x="64" y="152"/>
                </a:cubicBezTo>
                <a:cubicBezTo>
                  <a:pt x="64" y="151"/>
                  <a:pt x="64" y="149"/>
                  <a:pt x="65" y="147"/>
                </a:cubicBezTo>
                <a:cubicBezTo>
                  <a:pt x="66" y="147"/>
                  <a:pt x="68" y="149"/>
                  <a:pt x="68" y="149"/>
                </a:cubicBezTo>
                <a:cubicBezTo>
                  <a:pt x="69" y="149"/>
                  <a:pt x="71" y="148"/>
                  <a:pt x="71" y="148"/>
                </a:cubicBezTo>
                <a:cubicBezTo>
                  <a:pt x="76" y="147"/>
                  <a:pt x="77" y="144"/>
                  <a:pt x="79" y="140"/>
                </a:cubicBezTo>
                <a:cubicBezTo>
                  <a:pt x="80" y="138"/>
                  <a:pt x="76" y="135"/>
                  <a:pt x="76" y="135"/>
                </a:cubicBezTo>
                <a:close/>
                <a:moveTo>
                  <a:pt x="48" y="165"/>
                </a:moveTo>
                <a:cubicBezTo>
                  <a:pt x="47" y="168"/>
                  <a:pt x="43" y="157"/>
                  <a:pt x="42" y="155"/>
                </a:cubicBezTo>
                <a:cubicBezTo>
                  <a:pt x="41" y="153"/>
                  <a:pt x="46" y="144"/>
                  <a:pt x="46" y="146"/>
                </a:cubicBezTo>
                <a:cubicBezTo>
                  <a:pt x="46" y="148"/>
                  <a:pt x="48" y="162"/>
                  <a:pt x="48" y="165"/>
                </a:cubicBezTo>
                <a:close/>
                <a:moveTo>
                  <a:pt x="56" y="105"/>
                </a:moveTo>
                <a:cubicBezTo>
                  <a:pt x="57" y="105"/>
                  <a:pt x="58" y="104"/>
                  <a:pt x="57" y="104"/>
                </a:cubicBezTo>
                <a:cubicBezTo>
                  <a:pt x="57" y="104"/>
                  <a:pt x="56" y="103"/>
                  <a:pt x="55" y="103"/>
                </a:cubicBezTo>
                <a:cubicBezTo>
                  <a:pt x="54" y="101"/>
                  <a:pt x="50" y="96"/>
                  <a:pt x="49" y="97"/>
                </a:cubicBezTo>
                <a:cubicBezTo>
                  <a:pt x="49" y="97"/>
                  <a:pt x="49" y="100"/>
                  <a:pt x="49" y="100"/>
                </a:cubicBezTo>
                <a:cubicBezTo>
                  <a:pt x="54" y="106"/>
                  <a:pt x="54" y="106"/>
                  <a:pt x="54" y="106"/>
                </a:cubicBezTo>
                <a:cubicBezTo>
                  <a:pt x="54" y="106"/>
                  <a:pt x="56" y="105"/>
                  <a:pt x="56" y="105"/>
                </a:cubicBezTo>
                <a:close/>
                <a:moveTo>
                  <a:pt x="58" y="95"/>
                </a:moveTo>
                <a:cubicBezTo>
                  <a:pt x="57" y="96"/>
                  <a:pt x="57" y="97"/>
                  <a:pt x="57" y="97"/>
                </a:cubicBezTo>
                <a:cubicBezTo>
                  <a:pt x="57" y="98"/>
                  <a:pt x="60" y="97"/>
                  <a:pt x="60" y="97"/>
                </a:cubicBezTo>
                <a:cubicBezTo>
                  <a:pt x="60" y="97"/>
                  <a:pt x="62" y="96"/>
                  <a:pt x="64" y="96"/>
                </a:cubicBezTo>
                <a:cubicBezTo>
                  <a:pt x="65" y="96"/>
                  <a:pt x="62" y="93"/>
                  <a:pt x="62" y="93"/>
                </a:cubicBezTo>
                <a:cubicBezTo>
                  <a:pt x="62" y="93"/>
                  <a:pt x="59" y="92"/>
                  <a:pt x="57" y="92"/>
                </a:cubicBezTo>
                <a:cubicBezTo>
                  <a:pt x="56" y="92"/>
                  <a:pt x="59" y="93"/>
                  <a:pt x="59" y="94"/>
                </a:cubicBezTo>
                <a:cubicBezTo>
                  <a:pt x="59" y="95"/>
                  <a:pt x="59" y="95"/>
                  <a:pt x="58" y="95"/>
                </a:cubicBezTo>
                <a:close/>
                <a:moveTo>
                  <a:pt x="18" y="49"/>
                </a:moveTo>
                <a:cubicBezTo>
                  <a:pt x="19" y="49"/>
                  <a:pt x="21" y="48"/>
                  <a:pt x="23" y="50"/>
                </a:cubicBezTo>
                <a:cubicBezTo>
                  <a:pt x="26" y="54"/>
                  <a:pt x="37" y="66"/>
                  <a:pt x="38" y="68"/>
                </a:cubicBezTo>
                <a:cubicBezTo>
                  <a:pt x="45" y="69"/>
                  <a:pt x="45" y="69"/>
                  <a:pt x="45" y="69"/>
                </a:cubicBezTo>
                <a:cubicBezTo>
                  <a:pt x="46" y="70"/>
                  <a:pt x="46" y="70"/>
                  <a:pt x="46" y="70"/>
                </a:cubicBezTo>
                <a:cubicBezTo>
                  <a:pt x="46" y="70"/>
                  <a:pt x="53" y="78"/>
                  <a:pt x="54" y="81"/>
                </a:cubicBezTo>
                <a:cubicBezTo>
                  <a:pt x="55" y="82"/>
                  <a:pt x="55" y="84"/>
                  <a:pt x="55" y="85"/>
                </a:cubicBezTo>
                <a:cubicBezTo>
                  <a:pt x="55" y="86"/>
                  <a:pt x="54" y="87"/>
                  <a:pt x="54" y="88"/>
                </a:cubicBezTo>
                <a:cubicBezTo>
                  <a:pt x="56" y="90"/>
                  <a:pt x="56" y="90"/>
                  <a:pt x="56" y="90"/>
                </a:cubicBezTo>
                <a:cubicBezTo>
                  <a:pt x="62" y="92"/>
                  <a:pt x="62" y="92"/>
                  <a:pt x="62" y="92"/>
                </a:cubicBezTo>
                <a:cubicBezTo>
                  <a:pt x="65" y="94"/>
                  <a:pt x="65" y="95"/>
                  <a:pt x="65" y="96"/>
                </a:cubicBezTo>
                <a:cubicBezTo>
                  <a:pt x="65" y="96"/>
                  <a:pt x="65" y="96"/>
                  <a:pt x="65" y="96"/>
                </a:cubicBezTo>
                <a:cubicBezTo>
                  <a:pt x="64" y="97"/>
                  <a:pt x="64" y="97"/>
                  <a:pt x="64" y="97"/>
                </a:cubicBezTo>
                <a:cubicBezTo>
                  <a:pt x="64" y="97"/>
                  <a:pt x="63" y="97"/>
                  <a:pt x="62" y="98"/>
                </a:cubicBezTo>
                <a:cubicBezTo>
                  <a:pt x="68" y="104"/>
                  <a:pt x="68" y="104"/>
                  <a:pt x="68" y="104"/>
                </a:cubicBezTo>
                <a:cubicBezTo>
                  <a:pt x="69" y="103"/>
                  <a:pt x="70" y="102"/>
                  <a:pt x="71" y="102"/>
                </a:cubicBezTo>
                <a:cubicBezTo>
                  <a:pt x="72" y="102"/>
                  <a:pt x="72" y="102"/>
                  <a:pt x="72" y="102"/>
                </a:cubicBezTo>
                <a:cubicBezTo>
                  <a:pt x="72" y="102"/>
                  <a:pt x="72" y="102"/>
                  <a:pt x="73" y="101"/>
                </a:cubicBezTo>
                <a:cubicBezTo>
                  <a:pt x="74" y="101"/>
                  <a:pt x="76" y="100"/>
                  <a:pt x="76" y="100"/>
                </a:cubicBezTo>
                <a:cubicBezTo>
                  <a:pt x="77" y="99"/>
                  <a:pt x="78" y="97"/>
                  <a:pt x="78" y="97"/>
                </a:cubicBezTo>
                <a:cubicBezTo>
                  <a:pt x="78" y="97"/>
                  <a:pt x="79" y="96"/>
                  <a:pt x="79" y="96"/>
                </a:cubicBezTo>
                <a:cubicBezTo>
                  <a:pt x="81" y="94"/>
                  <a:pt x="81" y="94"/>
                  <a:pt x="81" y="94"/>
                </a:cubicBezTo>
                <a:cubicBezTo>
                  <a:pt x="81" y="94"/>
                  <a:pt x="81" y="93"/>
                  <a:pt x="82" y="93"/>
                </a:cubicBezTo>
                <a:cubicBezTo>
                  <a:pt x="83" y="92"/>
                  <a:pt x="86" y="89"/>
                  <a:pt x="87" y="88"/>
                </a:cubicBezTo>
                <a:cubicBezTo>
                  <a:pt x="88" y="87"/>
                  <a:pt x="88" y="83"/>
                  <a:pt x="88" y="81"/>
                </a:cubicBezTo>
                <a:cubicBezTo>
                  <a:pt x="87" y="81"/>
                  <a:pt x="87" y="80"/>
                  <a:pt x="87" y="80"/>
                </a:cubicBezTo>
                <a:cubicBezTo>
                  <a:pt x="86" y="77"/>
                  <a:pt x="86" y="77"/>
                  <a:pt x="86" y="77"/>
                </a:cubicBezTo>
                <a:cubicBezTo>
                  <a:pt x="86" y="77"/>
                  <a:pt x="86" y="76"/>
                  <a:pt x="86" y="76"/>
                </a:cubicBezTo>
                <a:cubicBezTo>
                  <a:pt x="84" y="72"/>
                  <a:pt x="84" y="72"/>
                  <a:pt x="84" y="72"/>
                </a:cubicBezTo>
                <a:cubicBezTo>
                  <a:pt x="84" y="72"/>
                  <a:pt x="84" y="72"/>
                  <a:pt x="83" y="71"/>
                </a:cubicBezTo>
                <a:cubicBezTo>
                  <a:pt x="83" y="69"/>
                  <a:pt x="83" y="69"/>
                  <a:pt x="83" y="69"/>
                </a:cubicBezTo>
                <a:cubicBezTo>
                  <a:pt x="85" y="38"/>
                  <a:pt x="85" y="38"/>
                  <a:pt x="85" y="38"/>
                </a:cubicBezTo>
                <a:cubicBezTo>
                  <a:pt x="86" y="34"/>
                  <a:pt x="83" y="30"/>
                  <a:pt x="79" y="30"/>
                </a:cubicBezTo>
                <a:cubicBezTo>
                  <a:pt x="74" y="30"/>
                  <a:pt x="74" y="30"/>
                  <a:pt x="74" y="30"/>
                </a:cubicBezTo>
                <a:cubicBezTo>
                  <a:pt x="71" y="29"/>
                  <a:pt x="67" y="32"/>
                  <a:pt x="67" y="36"/>
                </a:cubicBezTo>
                <a:cubicBezTo>
                  <a:pt x="66" y="40"/>
                  <a:pt x="66" y="40"/>
                  <a:pt x="66" y="40"/>
                </a:cubicBezTo>
                <a:cubicBezTo>
                  <a:pt x="61" y="40"/>
                  <a:pt x="61" y="40"/>
                  <a:pt x="61" y="40"/>
                </a:cubicBezTo>
                <a:cubicBezTo>
                  <a:pt x="55" y="37"/>
                  <a:pt x="55" y="37"/>
                  <a:pt x="55" y="37"/>
                </a:cubicBezTo>
                <a:cubicBezTo>
                  <a:pt x="55" y="37"/>
                  <a:pt x="54" y="37"/>
                  <a:pt x="54" y="38"/>
                </a:cubicBezTo>
                <a:cubicBezTo>
                  <a:pt x="53" y="38"/>
                  <a:pt x="53" y="38"/>
                  <a:pt x="53" y="38"/>
                </a:cubicBezTo>
                <a:cubicBezTo>
                  <a:pt x="52" y="38"/>
                  <a:pt x="52" y="38"/>
                  <a:pt x="52" y="38"/>
                </a:cubicBezTo>
                <a:cubicBezTo>
                  <a:pt x="52" y="34"/>
                  <a:pt x="52" y="34"/>
                  <a:pt x="52" y="34"/>
                </a:cubicBezTo>
                <a:cubicBezTo>
                  <a:pt x="52" y="34"/>
                  <a:pt x="52" y="34"/>
                  <a:pt x="52" y="34"/>
                </a:cubicBezTo>
                <a:cubicBezTo>
                  <a:pt x="51" y="34"/>
                  <a:pt x="51" y="34"/>
                  <a:pt x="51" y="34"/>
                </a:cubicBezTo>
                <a:cubicBezTo>
                  <a:pt x="51" y="34"/>
                  <a:pt x="51" y="35"/>
                  <a:pt x="51" y="35"/>
                </a:cubicBezTo>
                <a:cubicBezTo>
                  <a:pt x="50" y="35"/>
                  <a:pt x="49" y="36"/>
                  <a:pt x="49" y="36"/>
                </a:cubicBezTo>
                <a:cubicBezTo>
                  <a:pt x="49" y="36"/>
                  <a:pt x="48" y="36"/>
                  <a:pt x="48" y="36"/>
                </a:cubicBezTo>
                <a:cubicBezTo>
                  <a:pt x="48" y="36"/>
                  <a:pt x="48" y="35"/>
                  <a:pt x="48" y="35"/>
                </a:cubicBezTo>
                <a:cubicBezTo>
                  <a:pt x="47" y="36"/>
                  <a:pt x="46" y="38"/>
                  <a:pt x="45" y="38"/>
                </a:cubicBezTo>
                <a:cubicBezTo>
                  <a:pt x="45" y="38"/>
                  <a:pt x="45" y="39"/>
                  <a:pt x="44" y="39"/>
                </a:cubicBezTo>
                <a:cubicBezTo>
                  <a:pt x="42" y="39"/>
                  <a:pt x="42" y="39"/>
                  <a:pt x="42" y="39"/>
                </a:cubicBezTo>
                <a:cubicBezTo>
                  <a:pt x="42" y="39"/>
                  <a:pt x="42" y="39"/>
                  <a:pt x="42" y="39"/>
                </a:cubicBezTo>
                <a:cubicBezTo>
                  <a:pt x="41" y="39"/>
                  <a:pt x="40" y="39"/>
                  <a:pt x="40" y="39"/>
                </a:cubicBezTo>
                <a:cubicBezTo>
                  <a:pt x="40" y="39"/>
                  <a:pt x="38" y="38"/>
                  <a:pt x="38" y="37"/>
                </a:cubicBezTo>
                <a:cubicBezTo>
                  <a:pt x="38" y="37"/>
                  <a:pt x="37" y="36"/>
                  <a:pt x="37" y="36"/>
                </a:cubicBezTo>
                <a:cubicBezTo>
                  <a:pt x="37" y="36"/>
                  <a:pt x="37" y="35"/>
                  <a:pt x="37" y="35"/>
                </a:cubicBezTo>
                <a:cubicBezTo>
                  <a:pt x="32" y="29"/>
                  <a:pt x="32" y="29"/>
                  <a:pt x="32" y="29"/>
                </a:cubicBezTo>
                <a:cubicBezTo>
                  <a:pt x="32" y="28"/>
                  <a:pt x="32" y="28"/>
                  <a:pt x="32" y="28"/>
                </a:cubicBezTo>
                <a:cubicBezTo>
                  <a:pt x="32" y="28"/>
                  <a:pt x="32" y="28"/>
                  <a:pt x="32" y="28"/>
                </a:cubicBezTo>
                <a:cubicBezTo>
                  <a:pt x="32" y="31"/>
                  <a:pt x="34" y="34"/>
                  <a:pt x="35" y="36"/>
                </a:cubicBezTo>
                <a:cubicBezTo>
                  <a:pt x="35" y="40"/>
                  <a:pt x="35" y="40"/>
                  <a:pt x="35" y="40"/>
                </a:cubicBezTo>
                <a:cubicBezTo>
                  <a:pt x="34" y="40"/>
                  <a:pt x="34" y="40"/>
                  <a:pt x="34" y="40"/>
                </a:cubicBezTo>
                <a:cubicBezTo>
                  <a:pt x="34" y="40"/>
                  <a:pt x="34" y="40"/>
                  <a:pt x="34" y="40"/>
                </a:cubicBezTo>
                <a:cubicBezTo>
                  <a:pt x="34" y="40"/>
                  <a:pt x="33" y="39"/>
                  <a:pt x="32" y="39"/>
                </a:cubicBezTo>
                <a:cubicBezTo>
                  <a:pt x="18" y="47"/>
                  <a:pt x="18" y="47"/>
                  <a:pt x="18" y="47"/>
                </a:cubicBezTo>
                <a:cubicBezTo>
                  <a:pt x="17" y="48"/>
                  <a:pt x="18" y="48"/>
                  <a:pt x="18" y="49"/>
                </a:cubicBezTo>
                <a:cubicBezTo>
                  <a:pt x="17" y="49"/>
                  <a:pt x="17" y="49"/>
                  <a:pt x="17" y="49"/>
                </a:cubicBezTo>
                <a:cubicBezTo>
                  <a:pt x="17" y="49"/>
                  <a:pt x="17" y="49"/>
                  <a:pt x="18" y="49"/>
                </a:cubicBezTo>
                <a:close/>
                <a:moveTo>
                  <a:pt x="37" y="42"/>
                </a:moveTo>
                <a:cubicBezTo>
                  <a:pt x="37" y="43"/>
                  <a:pt x="38" y="43"/>
                  <a:pt x="38" y="43"/>
                </a:cubicBezTo>
                <a:cubicBezTo>
                  <a:pt x="38" y="43"/>
                  <a:pt x="39" y="43"/>
                  <a:pt x="39" y="43"/>
                </a:cubicBezTo>
                <a:cubicBezTo>
                  <a:pt x="39" y="44"/>
                  <a:pt x="39" y="44"/>
                  <a:pt x="39" y="44"/>
                </a:cubicBezTo>
                <a:cubicBezTo>
                  <a:pt x="40" y="44"/>
                  <a:pt x="40" y="44"/>
                  <a:pt x="40" y="44"/>
                </a:cubicBezTo>
                <a:cubicBezTo>
                  <a:pt x="40" y="44"/>
                  <a:pt x="41" y="44"/>
                  <a:pt x="41" y="44"/>
                </a:cubicBezTo>
                <a:cubicBezTo>
                  <a:pt x="41" y="44"/>
                  <a:pt x="41" y="44"/>
                  <a:pt x="41" y="44"/>
                </a:cubicBezTo>
                <a:cubicBezTo>
                  <a:pt x="42" y="44"/>
                  <a:pt x="42" y="44"/>
                  <a:pt x="42" y="44"/>
                </a:cubicBezTo>
                <a:cubicBezTo>
                  <a:pt x="43" y="44"/>
                  <a:pt x="43" y="44"/>
                  <a:pt x="43" y="44"/>
                </a:cubicBezTo>
                <a:cubicBezTo>
                  <a:pt x="43" y="44"/>
                  <a:pt x="44" y="44"/>
                  <a:pt x="44" y="44"/>
                </a:cubicBezTo>
                <a:cubicBezTo>
                  <a:pt x="44" y="44"/>
                  <a:pt x="45" y="44"/>
                  <a:pt x="45" y="44"/>
                </a:cubicBezTo>
                <a:cubicBezTo>
                  <a:pt x="45" y="44"/>
                  <a:pt x="45" y="44"/>
                  <a:pt x="46" y="44"/>
                </a:cubicBezTo>
                <a:cubicBezTo>
                  <a:pt x="46" y="44"/>
                  <a:pt x="46" y="44"/>
                  <a:pt x="46" y="44"/>
                </a:cubicBezTo>
                <a:cubicBezTo>
                  <a:pt x="46" y="44"/>
                  <a:pt x="47" y="44"/>
                  <a:pt x="47" y="44"/>
                </a:cubicBezTo>
                <a:cubicBezTo>
                  <a:pt x="47" y="44"/>
                  <a:pt x="47" y="44"/>
                  <a:pt x="47" y="43"/>
                </a:cubicBezTo>
                <a:cubicBezTo>
                  <a:pt x="48" y="43"/>
                  <a:pt x="48" y="43"/>
                  <a:pt x="48" y="43"/>
                </a:cubicBezTo>
                <a:cubicBezTo>
                  <a:pt x="49" y="43"/>
                  <a:pt x="49" y="43"/>
                  <a:pt x="50" y="42"/>
                </a:cubicBezTo>
                <a:cubicBezTo>
                  <a:pt x="50" y="43"/>
                  <a:pt x="50" y="43"/>
                  <a:pt x="50" y="43"/>
                </a:cubicBezTo>
                <a:cubicBezTo>
                  <a:pt x="43" y="52"/>
                  <a:pt x="43" y="52"/>
                  <a:pt x="43" y="52"/>
                </a:cubicBezTo>
                <a:cubicBezTo>
                  <a:pt x="43" y="52"/>
                  <a:pt x="43" y="52"/>
                  <a:pt x="43" y="52"/>
                </a:cubicBezTo>
                <a:cubicBezTo>
                  <a:pt x="43" y="52"/>
                  <a:pt x="43" y="52"/>
                  <a:pt x="43" y="52"/>
                </a:cubicBezTo>
                <a:cubicBezTo>
                  <a:pt x="37" y="43"/>
                  <a:pt x="37" y="43"/>
                  <a:pt x="37" y="43"/>
                </a:cubicBezTo>
                <a:lnTo>
                  <a:pt x="37" y="42"/>
                </a:lnTo>
                <a:close/>
              </a:path>
            </a:pathLst>
          </a:custGeom>
          <a:solidFill>
            <a:srgbClr val="13A53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24" name="Picture 23"/>
          <p:cNvPicPr>
            <a:picLocks noChangeAspect="1"/>
          </p:cNvPicPr>
          <p:nvPr/>
        </p:nvPicPr>
        <p:blipFill>
          <a:blip r:embed="rId3"/>
          <a:stretch>
            <a:fillRect/>
          </a:stretch>
        </p:blipFill>
        <p:spPr>
          <a:xfrm>
            <a:off x="141929" y="0"/>
            <a:ext cx="845070" cy="845714"/>
          </a:xfrm>
          <a:prstGeom prst="rect">
            <a:avLst/>
          </a:prstGeom>
        </p:spPr>
      </p:pic>
    </p:spTree>
    <p:extLst>
      <p:ext uri="{BB962C8B-B14F-4D97-AF65-F5344CB8AC3E}">
        <p14:creationId xmlns:p14="http://schemas.microsoft.com/office/powerpoint/2010/main" val="4278780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996593"/>
            <a:ext cx="12192000" cy="5871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824BC1BF-84EF-492F-9A38-2AFA6D48416C}"/>
              </a:ext>
            </a:extLst>
          </p:cNvPr>
          <p:cNvSpPr/>
          <p:nvPr/>
        </p:nvSpPr>
        <p:spPr>
          <a:xfrm>
            <a:off x="0" y="1723198"/>
            <a:ext cx="12192000" cy="5134802"/>
          </a:xfrm>
          <a:prstGeom prst="rect">
            <a:avLst/>
          </a:prstGeom>
          <a:solidFill>
            <a:srgbClr val="F2F2F2">
              <a:alpha val="80000"/>
            </a:srgb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F883334A-9747-4AC6-917A-1E2934F8685E}"/>
              </a:ext>
            </a:extLst>
          </p:cNvPr>
          <p:cNvSpPr/>
          <p:nvPr/>
        </p:nvSpPr>
        <p:spPr>
          <a:xfrm>
            <a:off x="439909" y="4287841"/>
            <a:ext cx="1335864" cy="95410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Calibri"/>
                <a:ea typeface="+mn-ea"/>
                <a:cs typeface="+mn-cs"/>
              </a:rPr>
              <a:t>EIT capabilities </a:t>
            </a:r>
            <a:r>
              <a:rPr kumimoji="0" lang="en-US" sz="1400" b="0" i="1" u="none" strike="noStrike" kern="1200" cap="none" spc="0" normalizeH="0" baseline="0" noProof="0" dirty="0">
                <a:ln>
                  <a:noFill/>
                </a:ln>
                <a:solidFill>
                  <a:srgbClr val="000000"/>
                </a:solidFill>
                <a:effectLst/>
                <a:uLnTx/>
                <a:uFillTx/>
                <a:latin typeface="Calibri"/>
                <a:ea typeface="+mn-ea"/>
                <a:cs typeface="+mn-cs"/>
              </a:rPr>
              <a:t>support the </a:t>
            </a:r>
            <a:r>
              <a:rPr kumimoji="0" lang="en-US" sz="1400" b="1" i="1" u="none" strike="noStrike" kern="1200" cap="none" spc="0" normalizeH="0" baseline="0" noProof="0" dirty="0">
                <a:ln>
                  <a:noFill/>
                </a:ln>
                <a:solidFill>
                  <a:srgbClr val="000000"/>
                </a:solidFill>
                <a:effectLst/>
                <a:uLnTx/>
                <a:uFillTx/>
                <a:latin typeface="Calibri"/>
                <a:ea typeface="+mn-ea"/>
                <a:cs typeface="+mn-cs"/>
              </a:rPr>
              <a:t>warfighter</a:t>
            </a:r>
            <a:r>
              <a:rPr kumimoji="0" lang="en-US" sz="1400" b="0" i="1" u="none" strike="noStrike" kern="1200" cap="none" spc="0" normalizeH="0" baseline="0" noProof="0" dirty="0">
                <a:ln>
                  <a:noFill/>
                </a:ln>
                <a:solidFill>
                  <a:srgbClr val="000000"/>
                </a:solidFill>
                <a:effectLst/>
                <a:uLnTx/>
                <a:uFillTx/>
                <a:latin typeface="Calibri"/>
                <a:ea typeface="+mn-ea"/>
                <a:cs typeface="+mn-cs"/>
              </a:rPr>
              <a:t> and the </a:t>
            </a:r>
            <a:r>
              <a:rPr kumimoji="0" lang="en-US" sz="1400" b="1" i="1" u="none" strike="noStrike" kern="1200" cap="none" spc="0" normalizeH="0" baseline="0" noProof="0" dirty="0">
                <a:ln>
                  <a:noFill/>
                </a:ln>
                <a:solidFill>
                  <a:srgbClr val="000000"/>
                </a:solidFill>
                <a:effectLst/>
                <a:uLnTx/>
                <a:uFillTx/>
                <a:latin typeface="Calibri"/>
                <a:ea typeface="+mn-ea"/>
                <a:cs typeface="+mn-cs"/>
              </a:rPr>
              <a:t>mission</a:t>
            </a:r>
          </a:p>
        </p:txBody>
      </p:sp>
      <p:sp>
        <p:nvSpPr>
          <p:cNvPr id="30" name="Rectangle 29">
            <a:extLst>
              <a:ext uri="{FF2B5EF4-FFF2-40B4-BE49-F238E27FC236}">
                <a16:creationId xmlns:a16="http://schemas.microsoft.com/office/drawing/2014/main" id="{1CBBC9E8-0154-4DD2-AB64-B20930167CBB}"/>
              </a:ext>
            </a:extLst>
          </p:cNvPr>
          <p:cNvSpPr/>
          <p:nvPr/>
        </p:nvSpPr>
        <p:spPr>
          <a:xfrm>
            <a:off x="752886" y="2976778"/>
            <a:ext cx="1861005" cy="52322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Calibri"/>
                <a:ea typeface="+mn-ea"/>
                <a:cs typeface="+mn-cs"/>
              </a:rPr>
              <a:t>That </a:t>
            </a:r>
            <a:r>
              <a:rPr kumimoji="0" lang="en-US" sz="1400" b="1" i="1" u="none" strike="noStrike" kern="1200" cap="none" spc="0" normalizeH="0" baseline="0" noProof="0">
                <a:ln>
                  <a:noFill/>
                </a:ln>
                <a:solidFill>
                  <a:srgbClr val="000000"/>
                </a:solidFill>
                <a:effectLst/>
                <a:uLnTx/>
                <a:uFillTx/>
                <a:latin typeface="Calibri"/>
                <a:ea typeface="+mn-ea"/>
                <a:cs typeface="+mn-cs"/>
              </a:rPr>
              <a:t>data</a:t>
            </a:r>
            <a:r>
              <a:rPr kumimoji="0" lang="en-US" sz="1400" b="0" i="1" u="none" strike="noStrike" kern="1200" cap="none" spc="0" normalizeH="0" baseline="0" noProof="0">
                <a:ln>
                  <a:noFill/>
                </a:ln>
                <a:solidFill>
                  <a:srgbClr val="000000"/>
                </a:solidFill>
                <a:effectLst/>
                <a:uLnTx/>
                <a:uFillTx/>
                <a:latin typeface="Calibri"/>
                <a:ea typeface="+mn-ea"/>
                <a:cs typeface="+mn-cs"/>
              </a:rPr>
              <a:t> requires a </a:t>
            </a:r>
            <a:r>
              <a:rPr kumimoji="0" lang="en-US" sz="1400" b="1" i="1" u="none" strike="noStrike" kern="1200" cap="none" spc="0" normalizeH="0" baseline="0" noProof="0">
                <a:ln>
                  <a:noFill/>
                </a:ln>
                <a:solidFill>
                  <a:srgbClr val="000000"/>
                </a:solidFill>
                <a:effectLst/>
                <a:uLnTx/>
                <a:uFillTx/>
                <a:latin typeface="Calibri"/>
                <a:ea typeface="+mn-ea"/>
                <a:cs typeface="+mn-cs"/>
              </a:rPr>
              <a:t>reliable network </a:t>
            </a:r>
          </a:p>
        </p:txBody>
      </p:sp>
      <p:cxnSp>
        <p:nvCxnSpPr>
          <p:cNvPr id="31" name="Connector: Elbow 100">
            <a:extLst>
              <a:ext uri="{FF2B5EF4-FFF2-40B4-BE49-F238E27FC236}">
                <a16:creationId xmlns:a16="http://schemas.microsoft.com/office/drawing/2014/main" id="{4A083C74-CBCB-4A05-80AD-D485389670C1}"/>
              </a:ext>
            </a:extLst>
          </p:cNvPr>
          <p:cNvCxnSpPr>
            <a:cxnSpLocks/>
            <a:endCxn id="34" idx="3"/>
          </p:cNvCxnSpPr>
          <p:nvPr/>
        </p:nvCxnSpPr>
        <p:spPr>
          <a:xfrm rot="16200000" flipV="1">
            <a:off x="9651392" y="4837366"/>
            <a:ext cx="834676" cy="388934"/>
          </a:xfrm>
          <a:prstGeom prst="bentConnector2">
            <a:avLst/>
          </a:prstGeom>
          <a:ln w="76200">
            <a:gradFill flip="none" rotWithShape="1">
              <a:gsLst>
                <a:gs pos="0">
                  <a:schemeClr val="accent1">
                    <a:lumMod val="5000"/>
                    <a:lumOff val="95000"/>
                  </a:schemeClr>
                </a:gs>
                <a:gs pos="77000">
                  <a:schemeClr val="tx2"/>
                </a:gs>
              </a:gsLst>
              <a:lin ang="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32" name="Content Placeholder 3">
            <a:extLst>
              <a:ext uri="{FF2B5EF4-FFF2-40B4-BE49-F238E27FC236}">
                <a16:creationId xmlns:a16="http://schemas.microsoft.com/office/drawing/2014/main" id="{52BD26EC-8589-4384-A5AA-A35021E726C8}"/>
              </a:ext>
            </a:extLst>
          </p:cNvPr>
          <p:cNvSpPr txBox="1">
            <a:spLocks/>
          </p:cNvSpPr>
          <p:nvPr/>
        </p:nvSpPr>
        <p:spPr>
          <a:xfrm>
            <a:off x="-6459" y="977128"/>
            <a:ext cx="12198576" cy="724461"/>
          </a:xfrm>
          <a:prstGeom prst="rect">
            <a:avLst/>
          </a:prstGeom>
          <a:solidFill>
            <a:srgbClr val="000000">
              <a:alpha val="69804"/>
            </a:srgbClr>
          </a:solidFill>
        </p:spPr>
        <p:txBody>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FFFFFF"/>
                </a:solidFill>
                <a:effectLst/>
                <a:uLnTx/>
                <a:uFillTx/>
                <a:latin typeface="Calibri"/>
                <a:ea typeface="+mn-ea"/>
                <a:cs typeface="+mn-cs"/>
              </a:rPr>
              <a:t>As the Department of the Air Force (DAF) works toward a Digital Air and Space Force that utilizes AI to increase decision-making speed, it requires several fundamental aspects that will be built on. It is critical to focus and properly fund EIT in order to make the vision of JADC2 come to fruition. Without funding of this critical COG in the wheel, the DAF will continue to fall short and delay the evolution that it desires. </a:t>
            </a:r>
          </a:p>
        </p:txBody>
      </p:sp>
      <p:sp>
        <p:nvSpPr>
          <p:cNvPr id="33" name="Rectangle 32">
            <a:extLst>
              <a:ext uri="{FF2B5EF4-FFF2-40B4-BE49-F238E27FC236}">
                <a16:creationId xmlns:a16="http://schemas.microsoft.com/office/drawing/2014/main" id="{E5A838B1-6BB9-472C-AAAF-00A8B9603E39}"/>
              </a:ext>
            </a:extLst>
          </p:cNvPr>
          <p:cNvSpPr/>
          <p:nvPr/>
        </p:nvSpPr>
        <p:spPr>
          <a:xfrm>
            <a:off x="1499608" y="2153031"/>
            <a:ext cx="2236331" cy="52322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Calibri"/>
                <a:ea typeface="+mn-ea"/>
                <a:cs typeface="+mn-cs"/>
              </a:rPr>
              <a:t>Artificial intelligence </a:t>
            </a:r>
            <a:r>
              <a:rPr kumimoji="0" lang="en-US" sz="1400" b="0" i="1" u="none" strike="noStrike" kern="1200" cap="none" spc="0" normalizeH="0" baseline="0" noProof="0" dirty="0">
                <a:ln>
                  <a:noFill/>
                </a:ln>
                <a:solidFill>
                  <a:srgbClr val="000000"/>
                </a:solidFill>
                <a:effectLst/>
                <a:uLnTx/>
                <a:uFillTx/>
                <a:latin typeface="Calibri"/>
                <a:ea typeface="+mn-ea"/>
                <a:cs typeface="+mn-cs"/>
              </a:rPr>
              <a:t>requires </a:t>
            </a:r>
            <a:r>
              <a:rPr kumimoji="0" lang="en-US" sz="1400" b="1" i="1" u="none" strike="noStrike" kern="1200" cap="none" spc="0" normalizeH="0" baseline="0" noProof="0" dirty="0">
                <a:ln>
                  <a:noFill/>
                </a:ln>
                <a:solidFill>
                  <a:srgbClr val="000000"/>
                </a:solidFill>
                <a:effectLst/>
                <a:uLnTx/>
                <a:uFillTx/>
                <a:latin typeface="Calibri"/>
                <a:ea typeface="+mn-ea"/>
                <a:cs typeface="+mn-cs"/>
              </a:rPr>
              <a:t>data</a:t>
            </a:r>
          </a:p>
        </p:txBody>
      </p:sp>
      <p:graphicFrame>
        <p:nvGraphicFramePr>
          <p:cNvPr id="34" name="Table 115">
            <a:extLst>
              <a:ext uri="{FF2B5EF4-FFF2-40B4-BE49-F238E27FC236}">
                <a16:creationId xmlns:a16="http://schemas.microsoft.com/office/drawing/2014/main" id="{473B94EA-EB73-4139-8AD1-7E34DFCD43B7}"/>
              </a:ext>
            </a:extLst>
          </p:cNvPr>
          <p:cNvGraphicFramePr>
            <a:graphicFrameLocks noGrp="1"/>
          </p:cNvGraphicFramePr>
          <p:nvPr/>
        </p:nvGraphicFramePr>
        <p:xfrm>
          <a:off x="2324444" y="3779820"/>
          <a:ext cx="7549819" cy="1669351"/>
        </p:xfrm>
        <a:graphic>
          <a:graphicData uri="http://schemas.openxmlformats.org/drawingml/2006/table">
            <a:tbl>
              <a:tblPr firstRow="1" bandRow="1">
                <a:tableStyleId>{5C22544A-7EE6-4342-B048-85BDC9FD1C3A}</a:tableStyleId>
              </a:tblPr>
              <a:tblGrid>
                <a:gridCol w="7549819">
                  <a:extLst>
                    <a:ext uri="{9D8B030D-6E8A-4147-A177-3AD203B41FA5}">
                      <a16:colId xmlns:a16="http://schemas.microsoft.com/office/drawing/2014/main" val="4118346844"/>
                    </a:ext>
                  </a:extLst>
                </a:gridCol>
              </a:tblGrid>
              <a:tr h="225497">
                <a:tc>
                  <a:txBody>
                    <a:bodyPr/>
                    <a:lstStyle/>
                    <a:p>
                      <a:pPr algn="ctr"/>
                      <a:r>
                        <a:rPr lang="en-US" sz="1200" spc="300"/>
                        <a:t>Enterprise IT (EIT)</a:t>
                      </a:r>
                    </a:p>
                  </a:txBody>
                  <a:tcPr>
                    <a:solidFill>
                      <a:srgbClr val="1D0D43"/>
                    </a:solidFill>
                  </a:tcPr>
                </a:tc>
                <a:extLst>
                  <a:ext uri="{0D108BD9-81ED-4DB2-BD59-A6C34878D82A}">
                    <a16:rowId xmlns:a16="http://schemas.microsoft.com/office/drawing/2014/main" val="4241186846"/>
                  </a:ext>
                </a:extLst>
              </a:tr>
              <a:tr h="1395031">
                <a:tc>
                  <a:txBody>
                    <a:bodyPr/>
                    <a:lstStyle/>
                    <a:p>
                      <a:endParaRPr lang="en-US" dirty="0"/>
                    </a:p>
                  </a:txBody>
                  <a:tcPr>
                    <a:solidFill>
                      <a:schemeClr val="bg1"/>
                    </a:solidFill>
                  </a:tcPr>
                </a:tc>
                <a:extLst>
                  <a:ext uri="{0D108BD9-81ED-4DB2-BD59-A6C34878D82A}">
                    <a16:rowId xmlns:a16="http://schemas.microsoft.com/office/drawing/2014/main" val="213225326"/>
                  </a:ext>
                </a:extLst>
              </a:tr>
            </a:tbl>
          </a:graphicData>
        </a:graphic>
      </p:graphicFrame>
      <p:grpSp>
        <p:nvGrpSpPr>
          <p:cNvPr id="35" name="Group 34">
            <a:extLst>
              <a:ext uri="{FF2B5EF4-FFF2-40B4-BE49-F238E27FC236}">
                <a16:creationId xmlns:a16="http://schemas.microsoft.com/office/drawing/2014/main" id="{E160589E-F1F1-4A67-B67C-F11F9FC54B73}"/>
              </a:ext>
            </a:extLst>
          </p:cNvPr>
          <p:cNvGrpSpPr/>
          <p:nvPr/>
        </p:nvGrpSpPr>
        <p:grpSpPr>
          <a:xfrm>
            <a:off x="2523308" y="4094790"/>
            <a:ext cx="7152091" cy="432986"/>
            <a:chOff x="3566285" y="4212373"/>
            <a:chExt cx="7152091" cy="432986"/>
          </a:xfrm>
        </p:grpSpPr>
        <p:grpSp>
          <p:nvGrpSpPr>
            <p:cNvPr id="36" name="Group 35">
              <a:extLst>
                <a:ext uri="{FF2B5EF4-FFF2-40B4-BE49-F238E27FC236}">
                  <a16:creationId xmlns:a16="http://schemas.microsoft.com/office/drawing/2014/main" id="{F2D9B367-0D3D-4F8B-9164-4A73FDCB8DEB}"/>
                </a:ext>
              </a:extLst>
            </p:cNvPr>
            <p:cNvGrpSpPr/>
            <p:nvPr/>
          </p:nvGrpSpPr>
          <p:grpSpPr>
            <a:xfrm>
              <a:off x="5258643" y="4212373"/>
              <a:ext cx="1208299" cy="432986"/>
              <a:chOff x="5096466" y="4224686"/>
              <a:chExt cx="1208299" cy="432986"/>
            </a:xfrm>
          </p:grpSpPr>
          <p:sp>
            <p:nvSpPr>
              <p:cNvPr id="85" name="Rectangle 84">
                <a:extLst>
                  <a:ext uri="{FF2B5EF4-FFF2-40B4-BE49-F238E27FC236}">
                    <a16:creationId xmlns:a16="http://schemas.microsoft.com/office/drawing/2014/main" id="{BF342017-E3FA-4FA1-B3CB-3B65EE966A06}"/>
                  </a:ext>
                </a:extLst>
              </p:cNvPr>
              <p:cNvSpPr/>
              <p:nvPr/>
            </p:nvSpPr>
            <p:spPr>
              <a:xfrm>
                <a:off x="5582551" y="4327926"/>
                <a:ext cx="722214" cy="226507"/>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900" b="1" i="0" u="none" strike="noStrike" kern="1200" cap="none" spc="30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rPr>
                  <a:t>THE DEVICES</a:t>
                </a:r>
              </a:p>
            </p:txBody>
          </p:sp>
          <p:grpSp>
            <p:nvGrpSpPr>
              <p:cNvPr id="86" name="Group 85">
                <a:extLst>
                  <a:ext uri="{FF2B5EF4-FFF2-40B4-BE49-F238E27FC236}">
                    <a16:creationId xmlns:a16="http://schemas.microsoft.com/office/drawing/2014/main" id="{53855F18-87CF-4EF5-AD0E-B2A0FCE2BD0C}"/>
                  </a:ext>
                </a:extLst>
              </p:cNvPr>
              <p:cNvGrpSpPr/>
              <p:nvPr/>
            </p:nvGrpSpPr>
            <p:grpSpPr>
              <a:xfrm>
                <a:off x="5096466" y="4224686"/>
                <a:ext cx="432986" cy="432986"/>
                <a:chOff x="2711220" y="2555603"/>
                <a:chExt cx="786502" cy="800752"/>
              </a:xfrm>
            </p:grpSpPr>
            <p:sp>
              <p:nvSpPr>
                <p:cNvPr id="87" name="Freeform 6">
                  <a:extLst>
                    <a:ext uri="{FF2B5EF4-FFF2-40B4-BE49-F238E27FC236}">
                      <a16:creationId xmlns:a16="http://schemas.microsoft.com/office/drawing/2014/main" id="{C5706E87-9640-4385-B3F5-61E4C1151AB8}"/>
                    </a:ext>
                  </a:extLst>
                </p:cNvPr>
                <p:cNvSpPr>
                  <a:spLocks noEditPoints="1"/>
                </p:cNvSpPr>
                <p:nvPr/>
              </p:nvSpPr>
              <p:spPr bwMode="auto">
                <a:xfrm>
                  <a:off x="2711220" y="2555603"/>
                  <a:ext cx="786502" cy="800752"/>
                </a:xfrm>
                <a:custGeom>
                  <a:avLst/>
                  <a:gdLst>
                    <a:gd name="T0" fmla="*/ 312 w 658"/>
                    <a:gd name="T1" fmla="*/ 658 h 658"/>
                    <a:gd name="T2" fmla="*/ 262 w 658"/>
                    <a:gd name="T3" fmla="*/ 651 h 658"/>
                    <a:gd name="T4" fmla="*/ 202 w 658"/>
                    <a:gd name="T5" fmla="*/ 632 h 658"/>
                    <a:gd name="T6" fmla="*/ 120 w 658"/>
                    <a:gd name="T7" fmla="*/ 583 h 658"/>
                    <a:gd name="T8" fmla="*/ 57 w 658"/>
                    <a:gd name="T9" fmla="*/ 513 h 658"/>
                    <a:gd name="T10" fmla="*/ 15 w 658"/>
                    <a:gd name="T11" fmla="*/ 427 h 658"/>
                    <a:gd name="T12" fmla="*/ 4 w 658"/>
                    <a:gd name="T13" fmla="*/ 379 h 658"/>
                    <a:gd name="T14" fmla="*/ 0 w 658"/>
                    <a:gd name="T15" fmla="*/ 329 h 658"/>
                    <a:gd name="T16" fmla="*/ 2 w 658"/>
                    <a:gd name="T17" fmla="*/ 295 h 658"/>
                    <a:gd name="T18" fmla="*/ 11 w 658"/>
                    <a:gd name="T19" fmla="*/ 247 h 658"/>
                    <a:gd name="T20" fmla="*/ 41 w 658"/>
                    <a:gd name="T21" fmla="*/ 173 h 658"/>
                    <a:gd name="T22" fmla="*/ 97 w 658"/>
                    <a:gd name="T23" fmla="*/ 97 h 658"/>
                    <a:gd name="T24" fmla="*/ 172 w 658"/>
                    <a:gd name="T25" fmla="*/ 40 h 658"/>
                    <a:gd name="T26" fmla="*/ 247 w 658"/>
                    <a:gd name="T27" fmla="*/ 11 h 658"/>
                    <a:gd name="T28" fmla="*/ 296 w 658"/>
                    <a:gd name="T29" fmla="*/ 3 h 658"/>
                    <a:gd name="T30" fmla="*/ 329 w 658"/>
                    <a:gd name="T31" fmla="*/ 0 h 658"/>
                    <a:gd name="T32" fmla="*/ 379 w 658"/>
                    <a:gd name="T33" fmla="*/ 4 h 658"/>
                    <a:gd name="T34" fmla="*/ 426 w 658"/>
                    <a:gd name="T35" fmla="*/ 15 h 658"/>
                    <a:gd name="T36" fmla="*/ 513 w 658"/>
                    <a:gd name="T37" fmla="*/ 56 h 658"/>
                    <a:gd name="T38" fmla="*/ 583 w 658"/>
                    <a:gd name="T39" fmla="*/ 121 h 658"/>
                    <a:gd name="T40" fmla="*/ 631 w 658"/>
                    <a:gd name="T41" fmla="*/ 201 h 658"/>
                    <a:gd name="T42" fmla="*/ 652 w 658"/>
                    <a:gd name="T43" fmla="*/ 263 h 658"/>
                    <a:gd name="T44" fmla="*/ 657 w 658"/>
                    <a:gd name="T45" fmla="*/ 313 h 658"/>
                    <a:gd name="T46" fmla="*/ 657 w 658"/>
                    <a:gd name="T47" fmla="*/ 346 h 658"/>
                    <a:gd name="T48" fmla="*/ 652 w 658"/>
                    <a:gd name="T49" fmla="*/ 395 h 658"/>
                    <a:gd name="T50" fmla="*/ 631 w 658"/>
                    <a:gd name="T51" fmla="*/ 456 h 658"/>
                    <a:gd name="T52" fmla="*/ 583 w 658"/>
                    <a:gd name="T53" fmla="*/ 538 h 658"/>
                    <a:gd name="T54" fmla="*/ 513 w 658"/>
                    <a:gd name="T55" fmla="*/ 601 h 658"/>
                    <a:gd name="T56" fmla="*/ 426 w 658"/>
                    <a:gd name="T57" fmla="*/ 643 h 658"/>
                    <a:gd name="T58" fmla="*/ 379 w 658"/>
                    <a:gd name="T59" fmla="*/ 654 h 658"/>
                    <a:gd name="T60" fmla="*/ 329 w 658"/>
                    <a:gd name="T61" fmla="*/ 658 h 658"/>
                    <a:gd name="T62" fmla="*/ 329 w 658"/>
                    <a:gd name="T63" fmla="*/ 38 h 658"/>
                    <a:gd name="T64" fmla="*/ 242 w 658"/>
                    <a:gd name="T65" fmla="*/ 51 h 658"/>
                    <a:gd name="T66" fmla="*/ 167 w 658"/>
                    <a:gd name="T67" fmla="*/ 87 h 658"/>
                    <a:gd name="T68" fmla="*/ 105 w 658"/>
                    <a:gd name="T69" fmla="*/ 144 h 658"/>
                    <a:gd name="T70" fmla="*/ 61 w 658"/>
                    <a:gd name="T71" fmla="*/ 216 h 658"/>
                    <a:gd name="T72" fmla="*/ 39 w 658"/>
                    <a:gd name="T73" fmla="*/ 299 h 658"/>
                    <a:gd name="T74" fmla="*/ 39 w 658"/>
                    <a:gd name="T75" fmla="*/ 358 h 658"/>
                    <a:gd name="T76" fmla="*/ 61 w 658"/>
                    <a:gd name="T77" fmla="*/ 442 h 658"/>
                    <a:gd name="T78" fmla="*/ 105 w 658"/>
                    <a:gd name="T79" fmla="*/ 514 h 658"/>
                    <a:gd name="T80" fmla="*/ 167 w 658"/>
                    <a:gd name="T81" fmla="*/ 571 h 658"/>
                    <a:gd name="T82" fmla="*/ 242 w 658"/>
                    <a:gd name="T83" fmla="*/ 607 h 658"/>
                    <a:gd name="T84" fmla="*/ 329 w 658"/>
                    <a:gd name="T85" fmla="*/ 620 h 658"/>
                    <a:gd name="T86" fmla="*/ 387 w 658"/>
                    <a:gd name="T87" fmla="*/ 614 h 658"/>
                    <a:gd name="T88" fmla="*/ 468 w 658"/>
                    <a:gd name="T89" fmla="*/ 585 h 658"/>
                    <a:gd name="T90" fmla="*/ 535 w 658"/>
                    <a:gd name="T91" fmla="*/ 534 h 658"/>
                    <a:gd name="T92" fmla="*/ 584 w 658"/>
                    <a:gd name="T93" fmla="*/ 467 h 658"/>
                    <a:gd name="T94" fmla="*/ 614 w 658"/>
                    <a:gd name="T95" fmla="*/ 388 h 658"/>
                    <a:gd name="T96" fmla="*/ 621 w 658"/>
                    <a:gd name="T97" fmla="*/ 329 h 658"/>
                    <a:gd name="T98" fmla="*/ 607 w 658"/>
                    <a:gd name="T99" fmla="*/ 243 h 658"/>
                    <a:gd name="T100" fmla="*/ 570 w 658"/>
                    <a:gd name="T101" fmla="*/ 166 h 658"/>
                    <a:gd name="T102" fmla="*/ 515 w 658"/>
                    <a:gd name="T103" fmla="*/ 105 h 658"/>
                    <a:gd name="T104" fmla="*/ 442 w 658"/>
                    <a:gd name="T105" fmla="*/ 60 h 658"/>
                    <a:gd name="T106" fmla="*/ 359 w 658"/>
                    <a:gd name="T107" fmla="*/ 4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8">
                      <a:moveTo>
                        <a:pt x="329" y="658"/>
                      </a:moveTo>
                      <a:lnTo>
                        <a:pt x="329" y="658"/>
                      </a:lnTo>
                      <a:lnTo>
                        <a:pt x="312" y="658"/>
                      </a:lnTo>
                      <a:lnTo>
                        <a:pt x="296" y="656"/>
                      </a:lnTo>
                      <a:lnTo>
                        <a:pt x="280" y="654"/>
                      </a:lnTo>
                      <a:lnTo>
                        <a:pt x="262" y="651"/>
                      </a:lnTo>
                      <a:lnTo>
                        <a:pt x="247" y="647"/>
                      </a:lnTo>
                      <a:lnTo>
                        <a:pt x="231" y="643"/>
                      </a:lnTo>
                      <a:lnTo>
                        <a:pt x="202" y="632"/>
                      </a:lnTo>
                      <a:lnTo>
                        <a:pt x="172" y="618"/>
                      </a:lnTo>
                      <a:lnTo>
                        <a:pt x="145" y="601"/>
                      </a:lnTo>
                      <a:lnTo>
                        <a:pt x="120" y="583"/>
                      </a:lnTo>
                      <a:lnTo>
                        <a:pt x="97" y="561"/>
                      </a:lnTo>
                      <a:lnTo>
                        <a:pt x="76" y="538"/>
                      </a:lnTo>
                      <a:lnTo>
                        <a:pt x="57" y="513"/>
                      </a:lnTo>
                      <a:lnTo>
                        <a:pt x="41" y="486"/>
                      </a:lnTo>
                      <a:lnTo>
                        <a:pt x="26" y="456"/>
                      </a:lnTo>
                      <a:lnTo>
                        <a:pt x="15" y="427"/>
                      </a:lnTo>
                      <a:lnTo>
                        <a:pt x="11" y="411"/>
                      </a:lnTo>
                      <a:lnTo>
                        <a:pt x="7" y="395"/>
                      </a:lnTo>
                      <a:lnTo>
                        <a:pt x="4" y="379"/>
                      </a:lnTo>
                      <a:lnTo>
                        <a:pt x="2" y="362"/>
                      </a:lnTo>
                      <a:lnTo>
                        <a:pt x="0" y="346"/>
                      </a:lnTo>
                      <a:lnTo>
                        <a:pt x="0" y="329"/>
                      </a:lnTo>
                      <a:lnTo>
                        <a:pt x="0" y="329"/>
                      </a:lnTo>
                      <a:lnTo>
                        <a:pt x="0" y="313"/>
                      </a:lnTo>
                      <a:lnTo>
                        <a:pt x="2" y="295"/>
                      </a:lnTo>
                      <a:lnTo>
                        <a:pt x="4" y="279"/>
                      </a:lnTo>
                      <a:lnTo>
                        <a:pt x="7" y="263"/>
                      </a:lnTo>
                      <a:lnTo>
                        <a:pt x="11" y="247"/>
                      </a:lnTo>
                      <a:lnTo>
                        <a:pt x="15" y="231"/>
                      </a:lnTo>
                      <a:lnTo>
                        <a:pt x="26" y="201"/>
                      </a:lnTo>
                      <a:lnTo>
                        <a:pt x="41" y="173"/>
                      </a:lnTo>
                      <a:lnTo>
                        <a:pt x="57" y="145"/>
                      </a:lnTo>
                      <a:lnTo>
                        <a:pt x="76" y="121"/>
                      </a:lnTo>
                      <a:lnTo>
                        <a:pt x="97" y="97"/>
                      </a:lnTo>
                      <a:lnTo>
                        <a:pt x="120" y="75"/>
                      </a:lnTo>
                      <a:lnTo>
                        <a:pt x="145" y="56"/>
                      </a:lnTo>
                      <a:lnTo>
                        <a:pt x="172" y="40"/>
                      </a:lnTo>
                      <a:lnTo>
                        <a:pt x="202" y="27"/>
                      </a:lnTo>
                      <a:lnTo>
                        <a:pt x="231" y="15"/>
                      </a:lnTo>
                      <a:lnTo>
                        <a:pt x="247" y="11"/>
                      </a:lnTo>
                      <a:lnTo>
                        <a:pt x="262" y="7"/>
                      </a:lnTo>
                      <a:lnTo>
                        <a:pt x="280" y="4"/>
                      </a:lnTo>
                      <a:lnTo>
                        <a:pt x="296" y="3"/>
                      </a:lnTo>
                      <a:lnTo>
                        <a:pt x="312" y="1"/>
                      </a:lnTo>
                      <a:lnTo>
                        <a:pt x="329" y="0"/>
                      </a:lnTo>
                      <a:lnTo>
                        <a:pt x="329" y="0"/>
                      </a:lnTo>
                      <a:lnTo>
                        <a:pt x="345" y="1"/>
                      </a:lnTo>
                      <a:lnTo>
                        <a:pt x="363" y="3"/>
                      </a:lnTo>
                      <a:lnTo>
                        <a:pt x="379" y="4"/>
                      </a:lnTo>
                      <a:lnTo>
                        <a:pt x="395" y="7"/>
                      </a:lnTo>
                      <a:lnTo>
                        <a:pt x="411" y="11"/>
                      </a:lnTo>
                      <a:lnTo>
                        <a:pt x="426" y="15"/>
                      </a:lnTo>
                      <a:lnTo>
                        <a:pt x="457" y="27"/>
                      </a:lnTo>
                      <a:lnTo>
                        <a:pt x="485" y="40"/>
                      </a:lnTo>
                      <a:lnTo>
                        <a:pt x="513" y="56"/>
                      </a:lnTo>
                      <a:lnTo>
                        <a:pt x="537" y="75"/>
                      </a:lnTo>
                      <a:lnTo>
                        <a:pt x="562" y="97"/>
                      </a:lnTo>
                      <a:lnTo>
                        <a:pt x="583" y="121"/>
                      </a:lnTo>
                      <a:lnTo>
                        <a:pt x="602" y="145"/>
                      </a:lnTo>
                      <a:lnTo>
                        <a:pt x="618" y="173"/>
                      </a:lnTo>
                      <a:lnTo>
                        <a:pt x="631" y="201"/>
                      </a:lnTo>
                      <a:lnTo>
                        <a:pt x="643" y="231"/>
                      </a:lnTo>
                      <a:lnTo>
                        <a:pt x="647" y="247"/>
                      </a:lnTo>
                      <a:lnTo>
                        <a:pt x="652" y="263"/>
                      </a:lnTo>
                      <a:lnTo>
                        <a:pt x="654" y="279"/>
                      </a:lnTo>
                      <a:lnTo>
                        <a:pt x="656" y="295"/>
                      </a:lnTo>
                      <a:lnTo>
                        <a:pt x="657" y="313"/>
                      </a:lnTo>
                      <a:lnTo>
                        <a:pt x="658" y="329"/>
                      </a:lnTo>
                      <a:lnTo>
                        <a:pt x="658" y="329"/>
                      </a:lnTo>
                      <a:lnTo>
                        <a:pt x="657" y="346"/>
                      </a:lnTo>
                      <a:lnTo>
                        <a:pt x="656" y="362"/>
                      </a:lnTo>
                      <a:lnTo>
                        <a:pt x="654" y="379"/>
                      </a:lnTo>
                      <a:lnTo>
                        <a:pt x="652" y="395"/>
                      </a:lnTo>
                      <a:lnTo>
                        <a:pt x="647" y="411"/>
                      </a:lnTo>
                      <a:lnTo>
                        <a:pt x="643" y="427"/>
                      </a:lnTo>
                      <a:lnTo>
                        <a:pt x="631" y="456"/>
                      </a:lnTo>
                      <a:lnTo>
                        <a:pt x="618" y="486"/>
                      </a:lnTo>
                      <a:lnTo>
                        <a:pt x="602" y="513"/>
                      </a:lnTo>
                      <a:lnTo>
                        <a:pt x="583" y="538"/>
                      </a:lnTo>
                      <a:lnTo>
                        <a:pt x="562" y="561"/>
                      </a:lnTo>
                      <a:lnTo>
                        <a:pt x="537" y="583"/>
                      </a:lnTo>
                      <a:lnTo>
                        <a:pt x="513" y="601"/>
                      </a:lnTo>
                      <a:lnTo>
                        <a:pt x="485" y="618"/>
                      </a:lnTo>
                      <a:lnTo>
                        <a:pt x="457" y="632"/>
                      </a:lnTo>
                      <a:lnTo>
                        <a:pt x="426" y="643"/>
                      </a:lnTo>
                      <a:lnTo>
                        <a:pt x="411" y="647"/>
                      </a:lnTo>
                      <a:lnTo>
                        <a:pt x="395" y="651"/>
                      </a:lnTo>
                      <a:lnTo>
                        <a:pt x="379" y="654"/>
                      </a:lnTo>
                      <a:lnTo>
                        <a:pt x="363" y="656"/>
                      </a:lnTo>
                      <a:lnTo>
                        <a:pt x="345" y="658"/>
                      </a:lnTo>
                      <a:lnTo>
                        <a:pt x="329" y="658"/>
                      </a:lnTo>
                      <a:lnTo>
                        <a:pt x="329" y="658"/>
                      </a:lnTo>
                      <a:close/>
                      <a:moveTo>
                        <a:pt x="329" y="38"/>
                      </a:moveTo>
                      <a:lnTo>
                        <a:pt x="329" y="38"/>
                      </a:lnTo>
                      <a:lnTo>
                        <a:pt x="300" y="40"/>
                      </a:lnTo>
                      <a:lnTo>
                        <a:pt x="270" y="44"/>
                      </a:lnTo>
                      <a:lnTo>
                        <a:pt x="242" y="51"/>
                      </a:lnTo>
                      <a:lnTo>
                        <a:pt x="215" y="60"/>
                      </a:lnTo>
                      <a:lnTo>
                        <a:pt x="191" y="74"/>
                      </a:lnTo>
                      <a:lnTo>
                        <a:pt x="167" y="87"/>
                      </a:lnTo>
                      <a:lnTo>
                        <a:pt x="144" y="105"/>
                      </a:lnTo>
                      <a:lnTo>
                        <a:pt x="124" y="124"/>
                      </a:lnTo>
                      <a:lnTo>
                        <a:pt x="105" y="144"/>
                      </a:lnTo>
                      <a:lnTo>
                        <a:pt x="88" y="166"/>
                      </a:lnTo>
                      <a:lnTo>
                        <a:pt x="73" y="191"/>
                      </a:lnTo>
                      <a:lnTo>
                        <a:pt x="61" y="216"/>
                      </a:lnTo>
                      <a:lnTo>
                        <a:pt x="51" y="243"/>
                      </a:lnTo>
                      <a:lnTo>
                        <a:pt x="43" y="271"/>
                      </a:lnTo>
                      <a:lnTo>
                        <a:pt x="39" y="299"/>
                      </a:lnTo>
                      <a:lnTo>
                        <a:pt x="38" y="329"/>
                      </a:lnTo>
                      <a:lnTo>
                        <a:pt x="38" y="329"/>
                      </a:lnTo>
                      <a:lnTo>
                        <a:pt x="39" y="358"/>
                      </a:lnTo>
                      <a:lnTo>
                        <a:pt x="43" y="388"/>
                      </a:lnTo>
                      <a:lnTo>
                        <a:pt x="51" y="416"/>
                      </a:lnTo>
                      <a:lnTo>
                        <a:pt x="61" y="442"/>
                      </a:lnTo>
                      <a:lnTo>
                        <a:pt x="73" y="467"/>
                      </a:lnTo>
                      <a:lnTo>
                        <a:pt x="88" y="491"/>
                      </a:lnTo>
                      <a:lnTo>
                        <a:pt x="105" y="514"/>
                      </a:lnTo>
                      <a:lnTo>
                        <a:pt x="124" y="534"/>
                      </a:lnTo>
                      <a:lnTo>
                        <a:pt x="144" y="553"/>
                      </a:lnTo>
                      <a:lnTo>
                        <a:pt x="167" y="571"/>
                      </a:lnTo>
                      <a:lnTo>
                        <a:pt x="191" y="585"/>
                      </a:lnTo>
                      <a:lnTo>
                        <a:pt x="215" y="597"/>
                      </a:lnTo>
                      <a:lnTo>
                        <a:pt x="242" y="607"/>
                      </a:lnTo>
                      <a:lnTo>
                        <a:pt x="270" y="614"/>
                      </a:lnTo>
                      <a:lnTo>
                        <a:pt x="300" y="619"/>
                      </a:lnTo>
                      <a:lnTo>
                        <a:pt x="329" y="620"/>
                      </a:lnTo>
                      <a:lnTo>
                        <a:pt x="329" y="620"/>
                      </a:lnTo>
                      <a:lnTo>
                        <a:pt x="359" y="619"/>
                      </a:lnTo>
                      <a:lnTo>
                        <a:pt x="387" y="614"/>
                      </a:lnTo>
                      <a:lnTo>
                        <a:pt x="415" y="607"/>
                      </a:lnTo>
                      <a:lnTo>
                        <a:pt x="442" y="597"/>
                      </a:lnTo>
                      <a:lnTo>
                        <a:pt x="468" y="585"/>
                      </a:lnTo>
                      <a:lnTo>
                        <a:pt x="492" y="571"/>
                      </a:lnTo>
                      <a:lnTo>
                        <a:pt x="515" y="553"/>
                      </a:lnTo>
                      <a:lnTo>
                        <a:pt x="535" y="534"/>
                      </a:lnTo>
                      <a:lnTo>
                        <a:pt x="554" y="514"/>
                      </a:lnTo>
                      <a:lnTo>
                        <a:pt x="570" y="491"/>
                      </a:lnTo>
                      <a:lnTo>
                        <a:pt x="584" y="467"/>
                      </a:lnTo>
                      <a:lnTo>
                        <a:pt x="596" y="442"/>
                      </a:lnTo>
                      <a:lnTo>
                        <a:pt x="607" y="416"/>
                      </a:lnTo>
                      <a:lnTo>
                        <a:pt x="614" y="388"/>
                      </a:lnTo>
                      <a:lnTo>
                        <a:pt x="618" y="358"/>
                      </a:lnTo>
                      <a:lnTo>
                        <a:pt x="621" y="329"/>
                      </a:lnTo>
                      <a:lnTo>
                        <a:pt x="621" y="329"/>
                      </a:lnTo>
                      <a:lnTo>
                        <a:pt x="618" y="299"/>
                      </a:lnTo>
                      <a:lnTo>
                        <a:pt x="614" y="271"/>
                      </a:lnTo>
                      <a:lnTo>
                        <a:pt x="607" y="243"/>
                      </a:lnTo>
                      <a:lnTo>
                        <a:pt x="596" y="216"/>
                      </a:lnTo>
                      <a:lnTo>
                        <a:pt x="584" y="191"/>
                      </a:lnTo>
                      <a:lnTo>
                        <a:pt x="570" y="166"/>
                      </a:lnTo>
                      <a:lnTo>
                        <a:pt x="554" y="144"/>
                      </a:lnTo>
                      <a:lnTo>
                        <a:pt x="535" y="124"/>
                      </a:lnTo>
                      <a:lnTo>
                        <a:pt x="515" y="105"/>
                      </a:lnTo>
                      <a:lnTo>
                        <a:pt x="492" y="87"/>
                      </a:lnTo>
                      <a:lnTo>
                        <a:pt x="468" y="74"/>
                      </a:lnTo>
                      <a:lnTo>
                        <a:pt x="442" y="60"/>
                      </a:lnTo>
                      <a:lnTo>
                        <a:pt x="415" y="51"/>
                      </a:lnTo>
                      <a:lnTo>
                        <a:pt x="387" y="44"/>
                      </a:lnTo>
                      <a:lnTo>
                        <a:pt x="359" y="40"/>
                      </a:lnTo>
                      <a:lnTo>
                        <a:pt x="329" y="38"/>
                      </a:lnTo>
                      <a:lnTo>
                        <a:pt x="329"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endParaRPr>
                </a:p>
              </p:txBody>
            </p:sp>
            <p:grpSp>
              <p:nvGrpSpPr>
                <p:cNvPr id="88" name="Group 87">
                  <a:extLst>
                    <a:ext uri="{FF2B5EF4-FFF2-40B4-BE49-F238E27FC236}">
                      <a16:creationId xmlns:a16="http://schemas.microsoft.com/office/drawing/2014/main" id="{2F902DB5-6C36-4561-A4B1-B574494BE8BE}"/>
                    </a:ext>
                  </a:extLst>
                </p:cNvPr>
                <p:cNvGrpSpPr/>
                <p:nvPr/>
              </p:nvGrpSpPr>
              <p:grpSpPr>
                <a:xfrm>
                  <a:off x="2847849" y="2746924"/>
                  <a:ext cx="522671" cy="418110"/>
                  <a:chOff x="4306990" y="2565549"/>
                  <a:chExt cx="893559" cy="750590"/>
                </a:xfrm>
                <a:solidFill>
                  <a:schemeClr val="tx1"/>
                </a:solidFill>
              </p:grpSpPr>
              <p:grpSp>
                <p:nvGrpSpPr>
                  <p:cNvPr id="89" name="Group 88">
                    <a:extLst>
                      <a:ext uri="{FF2B5EF4-FFF2-40B4-BE49-F238E27FC236}">
                        <a16:creationId xmlns:a16="http://schemas.microsoft.com/office/drawing/2014/main" id="{664E7090-5DED-43BD-BA0F-F3C1D4444E51}"/>
                      </a:ext>
                    </a:extLst>
                  </p:cNvPr>
                  <p:cNvGrpSpPr/>
                  <p:nvPr/>
                </p:nvGrpSpPr>
                <p:grpSpPr>
                  <a:xfrm>
                    <a:off x="4306990" y="2565549"/>
                    <a:ext cx="893559" cy="750590"/>
                    <a:chOff x="5851525" y="2124075"/>
                    <a:chExt cx="1169988" cy="1011238"/>
                  </a:xfrm>
                  <a:grpFill/>
                </p:grpSpPr>
                <p:sp>
                  <p:nvSpPr>
                    <p:cNvPr id="91" name="Freeform 64">
                      <a:extLst>
                        <a:ext uri="{FF2B5EF4-FFF2-40B4-BE49-F238E27FC236}">
                          <a16:creationId xmlns:a16="http://schemas.microsoft.com/office/drawing/2014/main" id="{987415B5-02B3-444E-8DEC-E45FBE04839C}"/>
                        </a:ext>
                      </a:extLst>
                    </p:cNvPr>
                    <p:cNvSpPr>
                      <a:spLocks/>
                    </p:cNvSpPr>
                    <p:nvPr/>
                  </p:nvSpPr>
                  <p:spPr bwMode="auto">
                    <a:xfrm>
                      <a:off x="6623050" y="2397125"/>
                      <a:ext cx="398463" cy="738188"/>
                    </a:xfrm>
                    <a:custGeom>
                      <a:avLst/>
                      <a:gdLst>
                        <a:gd name="T0" fmla="*/ 152 w 158"/>
                        <a:gd name="T1" fmla="*/ 78 h 293"/>
                        <a:gd name="T2" fmla="*/ 118 w 158"/>
                        <a:gd name="T3" fmla="*/ 13 h 293"/>
                        <a:gd name="T4" fmla="*/ 102 w 158"/>
                        <a:gd name="T5" fmla="*/ 0 h 293"/>
                        <a:gd name="T6" fmla="*/ 102 w 158"/>
                        <a:gd name="T7" fmla="*/ 87 h 293"/>
                        <a:gd name="T8" fmla="*/ 100 w 158"/>
                        <a:gd name="T9" fmla="*/ 100 h 293"/>
                        <a:gd name="T10" fmla="*/ 98 w 158"/>
                        <a:gd name="T11" fmla="*/ 107 h 293"/>
                        <a:gd name="T12" fmla="*/ 81 w 158"/>
                        <a:gd name="T13" fmla="*/ 152 h 293"/>
                        <a:gd name="T14" fmla="*/ 70 w 158"/>
                        <a:gd name="T15" fmla="*/ 156 h 293"/>
                        <a:gd name="T16" fmla="*/ 67 w 158"/>
                        <a:gd name="T17" fmla="*/ 155 h 293"/>
                        <a:gd name="T18" fmla="*/ 63 w 158"/>
                        <a:gd name="T19" fmla="*/ 145 h 293"/>
                        <a:gd name="T20" fmla="*/ 77 w 158"/>
                        <a:gd name="T21" fmla="*/ 107 h 293"/>
                        <a:gd name="T22" fmla="*/ 71 w 158"/>
                        <a:gd name="T23" fmla="*/ 81 h 293"/>
                        <a:gd name="T24" fmla="*/ 68 w 158"/>
                        <a:gd name="T25" fmla="*/ 79 h 293"/>
                        <a:gd name="T26" fmla="*/ 60 w 158"/>
                        <a:gd name="T27" fmla="*/ 80 h 293"/>
                        <a:gd name="T28" fmla="*/ 44 w 158"/>
                        <a:gd name="T29" fmla="*/ 94 h 293"/>
                        <a:gd name="T30" fmla="*/ 19 w 158"/>
                        <a:gd name="T31" fmla="*/ 140 h 293"/>
                        <a:gd name="T32" fmla="*/ 9 w 158"/>
                        <a:gd name="T33" fmla="*/ 158 h 293"/>
                        <a:gd name="T34" fmla="*/ 5 w 158"/>
                        <a:gd name="T35" fmla="*/ 164 h 293"/>
                        <a:gd name="T36" fmla="*/ 4 w 158"/>
                        <a:gd name="T37" fmla="*/ 193 h 293"/>
                        <a:gd name="T38" fmla="*/ 15 w 158"/>
                        <a:gd name="T39" fmla="*/ 217 h 293"/>
                        <a:gd name="T40" fmla="*/ 15 w 158"/>
                        <a:gd name="T41" fmla="*/ 217 h 293"/>
                        <a:gd name="T42" fmla="*/ 15 w 158"/>
                        <a:gd name="T43" fmla="*/ 217 h 293"/>
                        <a:gd name="T44" fmla="*/ 6 w 158"/>
                        <a:gd name="T45" fmla="*/ 265 h 293"/>
                        <a:gd name="T46" fmla="*/ 15 w 158"/>
                        <a:gd name="T47" fmla="*/ 282 h 293"/>
                        <a:gd name="T48" fmla="*/ 19 w 158"/>
                        <a:gd name="T49" fmla="*/ 284 h 293"/>
                        <a:gd name="T50" fmla="*/ 95 w 158"/>
                        <a:gd name="T51" fmla="*/ 292 h 293"/>
                        <a:gd name="T52" fmla="*/ 105 w 158"/>
                        <a:gd name="T53" fmla="*/ 279 h 293"/>
                        <a:gd name="T54" fmla="*/ 91 w 158"/>
                        <a:gd name="T55" fmla="*/ 242 h 293"/>
                        <a:gd name="T56" fmla="*/ 93 w 158"/>
                        <a:gd name="T57" fmla="*/ 228 h 293"/>
                        <a:gd name="T58" fmla="*/ 104 w 158"/>
                        <a:gd name="T59" fmla="*/ 217 h 293"/>
                        <a:gd name="T60" fmla="*/ 121 w 158"/>
                        <a:gd name="T61" fmla="*/ 191 h 293"/>
                        <a:gd name="T62" fmla="*/ 154 w 158"/>
                        <a:gd name="T63" fmla="*/ 107 h 293"/>
                        <a:gd name="T64" fmla="*/ 152 w 158"/>
                        <a:gd name="T65" fmla="*/ 7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8" h="293">
                          <a:moveTo>
                            <a:pt x="152" y="78"/>
                          </a:moveTo>
                          <a:cubicBezTo>
                            <a:pt x="118" y="13"/>
                            <a:pt x="118" y="13"/>
                            <a:pt x="118" y="13"/>
                          </a:cubicBezTo>
                          <a:cubicBezTo>
                            <a:pt x="115" y="7"/>
                            <a:pt x="109" y="1"/>
                            <a:pt x="102" y="0"/>
                          </a:cubicBezTo>
                          <a:cubicBezTo>
                            <a:pt x="102" y="87"/>
                            <a:pt x="102" y="87"/>
                            <a:pt x="102" y="87"/>
                          </a:cubicBezTo>
                          <a:cubicBezTo>
                            <a:pt x="102" y="87"/>
                            <a:pt x="102" y="96"/>
                            <a:pt x="100" y="100"/>
                          </a:cubicBezTo>
                          <a:cubicBezTo>
                            <a:pt x="98" y="107"/>
                            <a:pt x="98" y="107"/>
                            <a:pt x="98" y="107"/>
                          </a:cubicBezTo>
                          <a:cubicBezTo>
                            <a:pt x="81" y="152"/>
                            <a:pt x="81" y="152"/>
                            <a:pt x="81" y="152"/>
                          </a:cubicBezTo>
                          <a:cubicBezTo>
                            <a:pt x="79" y="156"/>
                            <a:pt x="74" y="158"/>
                            <a:pt x="70" y="156"/>
                          </a:cubicBezTo>
                          <a:cubicBezTo>
                            <a:pt x="67" y="155"/>
                            <a:pt x="67" y="155"/>
                            <a:pt x="67" y="155"/>
                          </a:cubicBezTo>
                          <a:cubicBezTo>
                            <a:pt x="63" y="153"/>
                            <a:pt x="61" y="149"/>
                            <a:pt x="63" y="145"/>
                          </a:cubicBezTo>
                          <a:cubicBezTo>
                            <a:pt x="77" y="107"/>
                            <a:pt x="77" y="107"/>
                            <a:pt x="77" y="107"/>
                          </a:cubicBezTo>
                          <a:cubicBezTo>
                            <a:pt x="81" y="97"/>
                            <a:pt x="81" y="85"/>
                            <a:pt x="71" y="81"/>
                          </a:cubicBezTo>
                          <a:cubicBezTo>
                            <a:pt x="70" y="80"/>
                            <a:pt x="69" y="80"/>
                            <a:pt x="68" y="79"/>
                          </a:cubicBezTo>
                          <a:cubicBezTo>
                            <a:pt x="65" y="79"/>
                            <a:pt x="62" y="79"/>
                            <a:pt x="60" y="80"/>
                          </a:cubicBezTo>
                          <a:cubicBezTo>
                            <a:pt x="53" y="82"/>
                            <a:pt x="48" y="87"/>
                            <a:pt x="44" y="94"/>
                          </a:cubicBezTo>
                          <a:cubicBezTo>
                            <a:pt x="19" y="140"/>
                            <a:pt x="19" y="140"/>
                            <a:pt x="19" y="140"/>
                          </a:cubicBezTo>
                          <a:cubicBezTo>
                            <a:pt x="9" y="158"/>
                            <a:pt x="9" y="158"/>
                            <a:pt x="9" y="158"/>
                          </a:cubicBezTo>
                          <a:cubicBezTo>
                            <a:pt x="5" y="164"/>
                            <a:pt x="5" y="164"/>
                            <a:pt x="5" y="164"/>
                          </a:cubicBezTo>
                          <a:cubicBezTo>
                            <a:pt x="0" y="173"/>
                            <a:pt x="0" y="184"/>
                            <a:pt x="4" y="193"/>
                          </a:cubicBezTo>
                          <a:cubicBezTo>
                            <a:pt x="15" y="217"/>
                            <a:pt x="15" y="217"/>
                            <a:pt x="15" y="217"/>
                          </a:cubicBezTo>
                          <a:cubicBezTo>
                            <a:pt x="15" y="217"/>
                            <a:pt x="15" y="217"/>
                            <a:pt x="15" y="217"/>
                          </a:cubicBezTo>
                          <a:cubicBezTo>
                            <a:pt x="15" y="217"/>
                            <a:pt x="15" y="217"/>
                            <a:pt x="15" y="217"/>
                          </a:cubicBezTo>
                          <a:cubicBezTo>
                            <a:pt x="6" y="265"/>
                            <a:pt x="6" y="265"/>
                            <a:pt x="6" y="265"/>
                          </a:cubicBezTo>
                          <a:cubicBezTo>
                            <a:pt x="6" y="265"/>
                            <a:pt x="2" y="280"/>
                            <a:pt x="15" y="282"/>
                          </a:cubicBezTo>
                          <a:cubicBezTo>
                            <a:pt x="16" y="283"/>
                            <a:pt x="17" y="283"/>
                            <a:pt x="19" y="284"/>
                          </a:cubicBezTo>
                          <a:cubicBezTo>
                            <a:pt x="95" y="292"/>
                            <a:pt x="95" y="292"/>
                            <a:pt x="95" y="292"/>
                          </a:cubicBezTo>
                          <a:cubicBezTo>
                            <a:pt x="102" y="293"/>
                            <a:pt x="108" y="286"/>
                            <a:pt x="105" y="279"/>
                          </a:cubicBezTo>
                          <a:cubicBezTo>
                            <a:pt x="91" y="242"/>
                            <a:pt x="91" y="242"/>
                            <a:pt x="91" y="242"/>
                          </a:cubicBezTo>
                          <a:cubicBezTo>
                            <a:pt x="89" y="237"/>
                            <a:pt x="90" y="232"/>
                            <a:pt x="93" y="228"/>
                          </a:cubicBezTo>
                          <a:cubicBezTo>
                            <a:pt x="104" y="217"/>
                            <a:pt x="104" y="217"/>
                            <a:pt x="104" y="217"/>
                          </a:cubicBezTo>
                          <a:cubicBezTo>
                            <a:pt x="112" y="210"/>
                            <a:pt x="117" y="201"/>
                            <a:pt x="121" y="191"/>
                          </a:cubicBezTo>
                          <a:cubicBezTo>
                            <a:pt x="154" y="107"/>
                            <a:pt x="154" y="107"/>
                            <a:pt x="154" y="107"/>
                          </a:cubicBezTo>
                          <a:cubicBezTo>
                            <a:pt x="158" y="98"/>
                            <a:pt x="157" y="87"/>
                            <a:pt x="152"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92" name="Freeform 65">
                      <a:extLst>
                        <a:ext uri="{FF2B5EF4-FFF2-40B4-BE49-F238E27FC236}">
                          <a16:creationId xmlns:a16="http://schemas.microsoft.com/office/drawing/2014/main" id="{040B7D11-E4D1-4749-A98C-C31F64B4B943}"/>
                        </a:ext>
                      </a:extLst>
                    </p:cNvPr>
                    <p:cNvSpPr>
                      <a:spLocks/>
                    </p:cNvSpPr>
                    <p:nvPr/>
                  </p:nvSpPr>
                  <p:spPr bwMode="auto">
                    <a:xfrm>
                      <a:off x="6219825" y="2754313"/>
                      <a:ext cx="411163" cy="46038"/>
                    </a:xfrm>
                    <a:custGeom>
                      <a:avLst/>
                      <a:gdLst>
                        <a:gd name="T0" fmla="*/ 259 w 259"/>
                        <a:gd name="T1" fmla="*/ 0 h 29"/>
                        <a:gd name="T2" fmla="*/ 0 w 259"/>
                        <a:gd name="T3" fmla="*/ 0 h 29"/>
                        <a:gd name="T4" fmla="*/ 11 w 259"/>
                        <a:gd name="T5" fmla="*/ 21 h 29"/>
                        <a:gd name="T6" fmla="*/ 16 w 259"/>
                        <a:gd name="T7" fmla="*/ 29 h 29"/>
                        <a:gd name="T8" fmla="*/ 243 w 259"/>
                        <a:gd name="T9" fmla="*/ 29 h 29"/>
                        <a:gd name="T10" fmla="*/ 249 w 259"/>
                        <a:gd name="T11" fmla="*/ 19 h 29"/>
                        <a:gd name="T12" fmla="*/ 259 w 259"/>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59" h="29">
                          <a:moveTo>
                            <a:pt x="259" y="0"/>
                          </a:moveTo>
                          <a:lnTo>
                            <a:pt x="0" y="0"/>
                          </a:lnTo>
                          <a:lnTo>
                            <a:pt x="11" y="21"/>
                          </a:lnTo>
                          <a:lnTo>
                            <a:pt x="16" y="29"/>
                          </a:lnTo>
                          <a:lnTo>
                            <a:pt x="243" y="29"/>
                          </a:lnTo>
                          <a:lnTo>
                            <a:pt x="249" y="19"/>
                          </a:lnTo>
                          <a:lnTo>
                            <a:pt x="25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93" name="Freeform 66">
                      <a:extLst>
                        <a:ext uri="{FF2B5EF4-FFF2-40B4-BE49-F238E27FC236}">
                          <a16:creationId xmlns:a16="http://schemas.microsoft.com/office/drawing/2014/main" id="{2C9389A7-62AF-46BB-947D-C4D9DE79E3C1}"/>
                        </a:ext>
                      </a:extLst>
                    </p:cNvPr>
                    <p:cNvSpPr>
                      <a:spLocks/>
                    </p:cNvSpPr>
                    <p:nvPr/>
                  </p:nvSpPr>
                  <p:spPr bwMode="auto">
                    <a:xfrm>
                      <a:off x="5851525" y="2390775"/>
                      <a:ext cx="390525" cy="736600"/>
                    </a:xfrm>
                    <a:custGeom>
                      <a:avLst/>
                      <a:gdLst>
                        <a:gd name="T0" fmla="*/ 150 w 155"/>
                        <a:gd name="T1" fmla="*/ 167 h 292"/>
                        <a:gd name="T2" fmla="*/ 147 w 155"/>
                        <a:gd name="T3" fmla="*/ 160 h 292"/>
                        <a:gd name="T4" fmla="*/ 137 w 155"/>
                        <a:gd name="T5" fmla="*/ 142 h 292"/>
                        <a:gd name="T6" fmla="*/ 113 w 155"/>
                        <a:gd name="T7" fmla="*/ 95 h 292"/>
                        <a:gd name="T8" fmla="*/ 90 w 155"/>
                        <a:gd name="T9" fmla="*/ 80 h 292"/>
                        <a:gd name="T10" fmla="*/ 86 w 155"/>
                        <a:gd name="T11" fmla="*/ 81 h 292"/>
                        <a:gd name="T12" fmla="*/ 83 w 155"/>
                        <a:gd name="T13" fmla="*/ 84 h 292"/>
                        <a:gd name="T14" fmla="*/ 80 w 155"/>
                        <a:gd name="T15" fmla="*/ 107 h 292"/>
                        <a:gd name="T16" fmla="*/ 83 w 155"/>
                        <a:gd name="T17" fmla="*/ 115 h 292"/>
                        <a:gd name="T18" fmla="*/ 92 w 155"/>
                        <a:gd name="T19" fmla="*/ 142 h 292"/>
                        <a:gd name="T20" fmla="*/ 93 w 155"/>
                        <a:gd name="T21" fmla="*/ 145 h 292"/>
                        <a:gd name="T22" fmla="*/ 88 w 155"/>
                        <a:gd name="T23" fmla="*/ 156 h 292"/>
                        <a:gd name="T24" fmla="*/ 86 w 155"/>
                        <a:gd name="T25" fmla="*/ 157 h 292"/>
                        <a:gd name="T26" fmla="*/ 75 w 155"/>
                        <a:gd name="T27" fmla="*/ 152 h 292"/>
                        <a:gd name="T28" fmla="*/ 60 w 155"/>
                        <a:gd name="T29" fmla="*/ 109 h 292"/>
                        <a:gd name="T30" fmla="*/ 57 w 155"/>
                        <a:gd name="T31" fmla="*/ 100 h 292"/>
                        <a:gd name="T32" fmla="*/ 56 w 155"/>
                        <a:gd name="T33" fmla="*/ 88 h 292"/>
                        <a:gd name="T34" fmla="*/ 56 w 155"/>
                        <a:gd name="T35" fmla="*/ 88 h 292"/>
                        <a:gd name="T36" fmla="*/ 56 w 155"/>
                        <a:gd name="T37" fmla="*/ 0 h 292"/>
                        <a:gd name="T38" fmla="*/ 42 w 155"/>
                        <a:gd name="T39" fmla="*/ 12 h 292"/>
                        <a:gd name="T40" fmla="*/ 6 w 155"/>
                        <a:gd name="T41" fmla="*/ 76 h 292"/>
                        <a:gd name="T42" fmla="*/ 3 w 155"/>
                        <a:gd name="T43" fmla="*/ 105 h 292"/>
                        <a:gd name="T44" fmla="*/ 33 w 155"/>
                        <a:gd name="T45" fmla="*/ 190 h 292"/>
                        <a:gd name="T46" fmla="*/ 50 w 155"/>
                        <a:gd name="T47" fmla="*/ 217 h 292"/>
                        <a:gd name="T48" fmla="*/ 60 w 155"/>
                        <a:gd name="T49" fmla="*/ 228 h 292"/>
                        <a:gd name="T50" fmla="*/ 63 w 155"/>
                        <a:gd name="T51" fmla="*/ 242 h 292"/>
                        <a:gd name="T52" fmla="*/ 47 w 155"/>
                        <a:gd name="T53" fmla="*/ 278 h 292"/>
                        <a:gd name="T54" fmla="*/ 57 w 155"/>
                        <a:gd name="T55" fmla="*/ 292 h 292"/>
                        <a:gd name="T56" fmla="*/ 136 w 155"/>
                        <a:gd name="T57" fmla="*/ 285 h 292"/>
                        <a:gd name="T58" fmla="*/ 146 w 155"/>
                        <a:gd name="T59" fmla="*/ 267 h 292"/>
                        <a:gd name="T60" fmla="*/ 139 w 155"/>
                        <a:gd name="T61" fmla="*/ 219 h 292"/>
                        <a:gd name="T62" fmla="*/ 139 w 155"/>
                        <a:gd name="T63" fmla="*/ 219 h 292"/>
                        <a:gd name="T64" fmla="*/ 139 w 155"/>
                        <a:gd name="T65" fmla="*/ 219 h 292"/>
                        <a:gd name="T66" fmla="*/ 151 w 155"/>
                        <a:gd name="T67" fmla="*/ 195 h 292"/>
                        <a:gd name="T68" fmla="*/ 150 w 155"/>
                        <a:gd name="T69" fmla="*/ 167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5" h="292">
                          <a:moveTo>
                            <a:pt x="150" y="167"/>
                          </a:moveTo>
                          <a:cubicBezTo>
                            <a:pt x="147" y="160"/>
                            <a:pt x="147" y="160"/>
                            <a:pt x="147" y="160"/>
                          </a:cubicBezTo>
                          <a:cubicBezTo>
                            <a:pt x="137" y="142"/>
                            <a:pt x="137" y="142"/>
                            <a:pt x="137" y="142"/>
                          </a:cubicBezTo>
                          <a:cubicBezTo>
                            <a:pt x="113" y="95"/>
                            <a:pt x="113" y="95"/>
                            <a:pt x="113" y="95"/>
                          </a:cubicBezTo>
                          <a:cubicBezTo>
                            <a:pt x="109" y="86"/>
                            <a:pt x="100" y="78"/>
                            <a:pt x="90" y="80"/>
                          </a:cubicBezTo>
                          <a:cubicBezTo>
                            <a:pt x="89" y="80"/>
                            <a:pt x="88" y="81"/>
                            <a:pt x="86" y="81"/>
                          </a:cubicBezTo>
                          <a:cubicBezTo>
                            <a:pt x="85" y="82"/>
                            <a:pt x="84" y="83"/>
                            <a:pt x="83" y="84"/>
                          </a:cubicBezTo>
                          <a:cubicBezTo>
                            <a:pt x="77" y="90"/>
                            <a:pt x="77" y="99"/>
                            <a:pt x="80" y="107"/>
                          </a:cubicBezTo>
                          <a:cubicBezTo>
                            <a:pt x="83" y="115"/>
                            <a:pt x="83" y="115"/>
                            <a:pt x="83" y="115"/>
                          </a:cubicBezTo>
                          <a:cubicBezTo>
                            <a:pt x="92" y="142"/>
                            <a:pt x="92" y="142"/>
                            <a:pt x="92" y="142"/>
                          </a:cubicBezTo>
                          <a:cubicBezTo>
                            <a:pt x="93" y="145"/>
                            <a:pt x="93" y="145"/>
                            <a:pt x="93" y="145"/>
                          </a:cubicBezTo>
                          <a:cubicBezTo>
                            <a:pt x="95" y="150"/>
                            <a:pt x="93" y="154"/>
                            <a:pt x="88" y="156"/>
                          </a:cubicBezTo>
                          <a:cubicBezTo>
                            <a:pt x="86" y="157"/>
                            <a:pt x="86" y="157"/>
                            <a:pt x="86" y="157"/>
                          </a:cubicBezTo>
                          <a:cubicBezTo>
                            <a:pt x="81" y="158"/>
                            <a:pt x="77" y="156"/>
                            <a:pt x="75" y="152"/>
                          </a:cubicBezTo>
                          <a:cubicBezTo>
                            <a:pt x="60" y="109"/>
                            <a:pt x="60" y="109"/>
                            <a:pt x="60" y="109"/>
                          </a:cubicBezTo>
                          <a:cubicBezTo>
                            <a:pt x="57" y="100"/>
                            <a:pt x="57" y="100"/>
                            <a:pt x="57" y="100"/>
                          </a:cubicBezTo>
                          <a:cubicBezTo>
                            <a:pt x="56" y="96"/>
                            <a:pt x="55" y="92"/>
                            <a:pt x="56" y="88"/>
                          </a:cubicBezTo>
                          <a:cubicBezTo>
                            <a:pt x="56" y="88"/>
                            <a:pt x="56" y="88"/>
                            <a:pt x="56" y="88"/>
                          </a:cubicBezTo>
                          <a:cubicBezTo>
                            <a:pt x="56" y="0"/>
                            <a:pt x="56" y="0"/>
                            <a:pt x="56" y="0"/>
                          </a:cubicBezTo>
                          <a:cubicBezTo>
                            <a:pt x="50" y="2"/>
                            <a:pt x="45" y="7"/>
                            <a:pt x="42" y="12"/>
                          </a:cubicBezTo>
                          <a:cubicBezTo>
                            <a:pt x="6" y="76"/>
                            <a:pt x="6" y="76"/>
                            <a:pt x="6" y="76"/>
                          </a:cubicBezTo>
                          <a:cubicBezTo>
                            <a:pt x="1" y="85"/>
                            <a:pt x="0" y="96"/>
                            <a:pt x="3" y="105"/>
                          </a:cubicBezTo>
                          <a:cubicBezTo>
                            <a:pt x="33" y="190"/>
                            <a:pt x="33" y="190"/>
                            <a:pt x="33" y="190"/>
                          </a:cubicBezTo>
                          <a:cubicBezTo>
                            <a:pt x="37" y="200"/>
                            <a:pt x="43" y="209"/>
                            <a:pt x="50" y="217"/>
                          </a:cubicBezTo>
                          <a:cubicBezTo>
                            <a:pt x="60" y="228"/>
                            <a:pt x="60" y="228"/>
                            <a:pt x="60" y="228"/>
                          </a:cubicBezTo>
                          <a:cubicBezTo>
                            <a:pt x="64" y="232"/>
                            <a:pt x="65" y="237"/>
                            <a:pt x="63" y="242"/>
                          </a:cubicBezTo>
                          <a:cubicBezTo>
                            <a:pt x="47" y="278"/>
                            <a:pt x="47" y="278"/>
                            <a:pt x="47" y="278"/>
                          </a:cubicBezTo>
                          <a:cubicBezTo>
                            <a:pt x="44" y="285"/>
                            <a:pt x="50" y="292"/>
                            <a:pt x="57" y="292"/>
                          </a:cubicBezTo>
                          <a:cubicBezTo>
                            <a:pt x="57" y="292"/>
                            <a:pt x="128" y="286"/>
                            <a:pt x="136" y="285"/>
                          </a:cubicBezTo>
                          <a:cubicBezTo>
                            <a:pt x="145" y="284"/>
                            <a:pt x="148" y="276"/>
                            <a:pt x="146" y="267"/>
                          </a:cubicBezTo>
                          <a:cubicBezTo>
                            <a:pt x="145" y="258"/>
                            <a:pt x="139" y="219"/>
                            <a:pt x="139" y="219"/>
                          </a:cubicBezTo>
                          <a:cubicBezTo>
                            <a:pt x="139" y="219"/>
                            <a:pt x="139" y="219"/>
                            <a:pt x="139" y="219"/>
                          </a:cubicBezTo>
                          <a:cubicBezTo>
                            <a:pt x="139" y="219"/>
                            <a:pt x="139" y="219"/>
                            <a:pt x="139" y="219"/>
                          </a:cubicBezTo>
                          <a:cubicBezTo>
                            <a:pt x="151" y="195"/>
                            <a:pt x="151" y="195"/>
                            <a:pt x="151" y="195"/>
                          </a:cubicBezTo>
                          <a:cubicBezTo>
                            <a:pt x="155" y="186"/>
                            <a:pt x="155" y="176"/>
                            <a:pt x="150" y="1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94" name="Freeform 67">
                      <a:extLst>
                        <a:ext uri="{FF2B5EF4-FFF2-40B4-BE49-F238E27FC236}">
                          <a16:creationId xmlns:a16="http://schemas.microsoft.com/office/drawing/2014/main" id="{28362621-722A-41A0-9AC0-CB95D4FECF59}"/>
                        </a:ext>
                      </a:extLst>
                    </p:cNvPr>
                    <p:cNvSpPr>
                      <a:spLocks noEditPoints="1"/>
                    </p:cNvSpPr>
                    <p:nvPr/>
                  </p:nvSpPr>
                  <p:spPr bwMode="auto">
                    <a:xfrm>
                      <a:off x="6003925" y="2124075"/>
                      <a:ext cx="865188" cy="660400"/>
                    </a:xfrm>
                    <a:custGeom>
                      <a:avLst/>
                      <a:gdLst>
                        <a:gd name="T0" fmla="*/ 315 w 344"/>
                        <a:gd name="T1" fmla="*/ 0 h 262"/>
                        <a:gd name="T2" fmla="*/ 29 w 344"/>
                        <a:gd name="T3" fmla="*/ 0 h 262"/>
                        <a:gd name="T4" fmla="*/ 0 w 344"/>
                        <a:gd name="T5" fmla="*/ 29 h 262"/>
                        <a:gd name="T6" fmla="*/ 0 w 344"/>
                        <a:gd name="T7" fmla="*/ 197 h 262"/>
                        <a:gd name="T8" fmla="*/ 20 w 344"/>
                        <a:gd name="T9" fmla="*/ 254 h 262"/>
                        <a:gd name="T10" fmla="*/ 29 w 344"/>
                        <a:gd name="T11" fmla="*/ 257 h 262"/>
                        <a:gd name="T12" fmla="*/ 27 w 344"/>
                        <a:gd name="T13" fmla="*/ 250 h 262"/>
                        <a:gd name="T14" fmla="*/ 23 w 344"/>
                        <a:gd name="T15" fmla="*/ 238 h 262"/>
                        <a:gd name="T16" fmla="*/ 18 w 344"/>
                        <a:gd name="T17" fmla="*/ 226 h 262"/>
                        <a:gd name="T18" fmla="*/ 15 w 344"/>
                        <a:gd name="T19" fmla="*/ 216 h 262"/>
                        <a:gd name="T20" fmla="*/ 18 w 344"/>
                        <a:gd name="T21" fmla="*/ 184 h 262"/>
                        <a:gd name="T22" fmla="*/ 23 w 344"/>
                        <a:gd name="T23" fmla="*/ 181 h 262"/>
                        <a:gd name="T24" fmla="*/ 23 w 344"/>
                        <a:gd name="T25" fmla="*/ 19 h 262"/>
                        <a:gd name="T26" fmla="*/ 306 w 344"/>
                        <a:gd name="T27" fmla="*/ 19 h 262"/>
                        <a:gd name="T28" fmla="*/ 306 w 344"/>
                        <a:gd name="T29" fmla="*/ 177 h 262"/>
                        <a:gd name="T30" fmla="*/ 306 w 344"/>
                        <a:gd name="T31" fmla="*/ 183 h 262"/>
                        <a:gd name="T32" fmla="*/ 306 w 344"/>
                        <a:gd name="T33" fmla="*/ 183 h 262"/>
                        <a:gd name="T34" fmla="*/ 318 w 344"/>
                        <a:gd name="T35" fmla="*/ 182 h 262"/>
                        <a:gd name="T36" fmla="*/ 319 w 344"/>
                        <a:gd name="T37" fmla="*/ 183 h 262"/>
                        <a:gd name="T38" fmla="*/ 323 w 344"/>
                        <a:gd name="T39" fmla="*/ 184 h 262"/>
                        <a:gd name="T40" fmla="*/ 330 w 344"/>
                        <a:gd name="T41" fmla="*/ 216 h 262"/>
                        <a:gd name="T42" fmla="*/ 314 w 344"/>
                        <a:gd name="T43" fmla="*/ 257 h 262"/>
                        <a:gd name="T44" fmla="*/ 324 w 344"/>
                        <a:gd name="T45" fmla="*/ 255 h 262"/>
                        <a:gd name="T46" fmla="*/ 344 w 344"/>
                        <a:gd name="T47" fmla="*/ 203 h 262"/>
                        <a:gd name="T48" fmla="*/ 344 w 344"/>
                        <a:gd name="T49" fmla="*/ 29 h 262"/>
                        <a:gd name="T50" fmla="*/ 315 w 344"/>
                        <a:gd name="T51" fmla="*/ 0 h 262"/>
                        <a:gd name="T52" fmla="*/ 325 w 344"/>
                        <a:gd name="T53" fmla="*/ 146 h 262"/>
                        <a:gd name="T54" fmla="*/ 313 w 344"/>
                        <a:gd name="T55" fmla="*/ 134 h 262"/>
                        <a:gd name="T56" fmla="*/ 325 w 344"/>
                        <a:gd name="T57" fmla="*/ 123 h 262"/>
                        <a:gd name="T58" fmla="*/ 336 w 344"/>
                        <a:gd name="T59" fmla="*/ 134 h 262"/>
                        <a:gd name="T60" fmla="*/ 325 w 344"/>
                        <a:gd name="T61" fmla="*/ 14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4" h="262">
                          <a:moveTo>
                            <a:pt x="315" y="0"/>
                          </a:moveTo>
                          <a:cubicBezTo>
                            <a:pt x="29" y="0"/>
                            <a:pt x="29" y="0"/>
                            <a:pt x="29" y="0"/>
                          </a:cubicBezTo>
                          <a:cubicBezTo>
                            <a:pt x="13" y="0"/>
                            <a:pt x="0" y="13"/>
                            <a:pt x="0" y="29"/>
                          </a:cubicBezTo>
                          <a:cubicBezTo>
                            <a:pt x="0" y="197"/>
                            <a:pt x="0" y="197"/>
                            <a:pt x="0" y="197"/>
                          </a:cubicBezTo>
                          <a:cubicBezTo>
                            <a:pt x="0" y="204"/>
                            <a:pt x="20" y="254"/>
                            <a:pt x="20" y="254"/>
                          </a:cubicBezTo>
                          <a:cubicBezTo>
                            <a:pt x="21" y="258"/>
                            <a:pt x="24" y="259"/>
                            <a:pt x="29" y="257"/>
                          </a:cubicBezTo>
                          <a:cubicBezTo>
                            <a:pt x="27" y="250"/>
                            <a:pt x="27" y="250"/>
                            <a:pt x="27" y="250"/>
                          </a:cubicBezTo>
                          <a:cubicBezTo>
                            <a:pt x="23" y="238"/>
                            <a:pt x="23" y="238"/>
                            <a:pt x="23" y="238"/>
                          </a:cubicBezTo>
                          <a:cubicBezTo>
                            <a:pt x="18" y="226"/>
                            <a:pt x="18" y="226"/>
                            <a:pt x="18" y="226"/>
                          </a:cubicBezTo>
                          <a:cubicBezTo>
                            <a:pt x="15" y="216"/>
                            <a:pt x="15" y="216"/>
                            <a:pt x="15" y="216"/>
                          </a:cubicBezTo>
                          <a:cubicBezTo>
                            <a:pt x="11" y="205"/>
                            <a:pt x="11" y="192"/>
                            <a:pt x="18" y="184"/>
                          </a:cubicBezTo>
                          <a:cubicBezTo>
                            <a:pt x="20" y="183"/>
                            <a:pt x="21" y="182"/>
                            <a:pt x="23" y="181"/>
                          </a:cubicBezTo>
                          <a:cubicBezTo>
                            <a:pt x="23" y="19"/>
                            <a:pt x="23" y="19"/>
                            <a:pt x="23" y="19"/>
                          </a:cubicBezTo>
                          <a:cubicBezTo>
                            <a:pt x="306" y="19"/>
                            <a:pt x="306" y="19"/>
                            <a:pt x="306" y="19"/>
                          </a:cubicBezTo>
                          <a:cubicBezTo>
                            <a:pt x="306" y="177"/>
                            <a:pt x="306" y="177"/>
                            <a:pt x="306" y="177"/>
                          </a:cubicBezTo>
                          <a:cubicBezTo>
                            <a:pt x="306" y="183"/>
                            <a:pt x="306" y="183"/>
                            <a:pt x="306" y="183"/>
                          </a:cubicBezTo>
                          <a:cubicBezTo>
                            <a:pt x="306" y="183"/>
                            <a:pt x="306" y="183"/>
                            <a:pt x="306" y="183"/>
                          </a:cubicBezTo>
                          <a:cubicBezTo>
                            <a:pt x="310" y="182"/>
                            <a:pt x="314" y="182"/>
                            <a:pt x="318" y="182"/>
                          </a:cubicBezTo>
                          <a:cubicBezTo>
                            <a:pt x="318" y="183"/>
                            <a:pt x="318" y="183"/>
                            <a:pt x="319" y="183"/>
                          </a:cubicBezTo>
                          <a:cubicBezTo>
                            <a:pt x="320" y="183"/>
                            <a:pt x="322" y="183"/>
                            <a:pt x="323" y="184"/>
                          </a:cubicBezTo>
                          <a:cubicBezTo>
                            <a:pt x="332" y="192"/>
                            <a:pt x="334" y="203"/>
                            <a:pt x="330" y="216"/>
                          </a:cubicBezTo>
                          <a:cubicBezTo>
                            <a:pt x="314" y="257"/>
                            <a:pt x="314" y="257"/>
                            <a:pt x="314" y="257"/>
                          </a:cubicBezTo>
                          <a:cubicBezTo>
                            <a:pt x="318" y="259"/>
                            <a:pt x="320" y="262"/>
                            <a:pt x="324" y="255"/>
                          </a:cubicBezTo>
                          <a:cubicBezTo>
                            <a:pt x="324" y="255"/>
                            <a:pt x="343" y="207"/>
                            <a:pt x="344" y="203"/>
                          </a:cubicBezTo>
                          <a:cubicBezTo>
                            <a:pt x="344" y="29"/>
                            <a:pt x="344" y="29"/>
                            <a:pt x="344" y="29"/>
                          </a:cubicBezTo>
                          <a:cubicBezTo>
                            <a:pt x="344" y="13"/>
                            <a:pt x="331" y="0"/>
                            <a:pt x="315" y="0"/>
                          </a:cubicBezTo>
                          <a:close/>
                          <a:moveTo>
                            <a:pt x="325" y="146"/>
                          </a:moveTo>
                          <a:cubicBezTo>
                            <a:pt x="318" y="146"/>
                            <a:pt x="313" y="141"/>
                            <a:pt x="313" y="134"/>
                          </a:cubicBezTo>
                          <a:cubicBezTo>
                            <a:pt x="313" y="128"/>
                            <a:pt x="318" y="123"/>
                            <a:pt x="325" y="123"/>
                          </a:cubicBezTo>
                          <a:cubicBezTo>
                            <a:pt x="331" y="123"/>
                            <a:pt x="336" y="128"/>
                            <a:pt x="336" y="134"/>
                          </a:cubicBezTo>
                          <a:cubicBezTo>
                            <a:pt x="336" y="141"/>
                            <a:pt x="331" y="146"/>
                            <a:pt x="325" y="1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95" name="Freeform 68">
                      <a:extLst>
                        <a:ext uri="{FF2B5EF4-FFF2-40B4-BE49-F238E27FC236}">
                          <a16:creationId xmlns:a16="http://schemas.microsoft.com/office/drawing/2014/main" id="{C209B77A-4FA3-46A0-B06A-8E79AA75D94B}"/>
                        </a:ext>
                      </a:extLst>
                    </p:cNvPr>
                    <p:cNvSpPr>
                      <a:spLocks/>
                    </p:cNvSpPr>
                    <p:nvPr/>
                  </p:nvSpPr>
                  <p:spPr bwMode="auto">
                    <a:xfrm>
                      <a:off x="6605588" y="2754313"/>
                      <a:ext cx="44450" cy="46038"/>
                    </a:xfrm>
                    <a:custGeom>
                      <a:avLst/>
                      <a:gdLst>
                        <a:gd name="T0" fmla="*/ 6 w 28"/>
                        <a:gd name="T1" fmla="*/ 19 h 29"/>
                        <a:gd name="T2" fmla="*/ 0 w 28"/>
                        <a:gd name="T3" fmla="*/ 29 h 29"/>
                        <a:gd name="T4" fmla="*/ 12 w 28"/>
                        <a:gd name="T5" fmla="*/ 29 h 29"/>
                        <a:gd name="T6" fmla="*/ 17 w 28"/>
                        <a:gd name="T7" fmla="*/ 19 h 29"/>
                        <a:gd name="T8" fmla="*/ 28 w 28"/>
                        <a:gd name="T9" fmla="*/ 0 h 29"/>
                        <a:gd name="T10" fmla="*/ 16 w 28"/>
                        <a:gd name="T11" fmla="*/ 0 h 29"/>
                        <a:gd name="T12" fmla="*/ 6 w 28"/>
                        <a:gd name="T13" fmla="*/ 19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6" y="19"/>
                          </a:moveTo>
                          <a:lnTo>
                            <a:pt x="0" y="29"/>
                          </a:lnTo>
                          <a:lnTo>
                            <a:pt x="12" y="29"/>
                          </a:lnTo>
                          <a:lnTo>
                            <a:pt x="17" y="19"/>
                          </a:lnTo>
                          <a:lnTo>
                            <a:pt x="28" y="0"/>
                          </a:lnTo>
                          <a:lnTo>
                            <a:pt x="16" y="0"/>
                          </a:lnTo>
                          <a:lnTo>
                            <a:pt x="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grpSp>
              <p:sp>
                <p:nvSpPr>
                  <p:cNvPr id="90" name="Freeform 246">
                    <a:extLst>
                      <a:ext uri="{FF2B5EF4-FFF2-40B4-BE49-F238E27FC236}">
                        <a16:creationId xmlns:a16="http://schemas.microsoft.com/office/drawing/2014/main" id="{43AE14F3-36F2-40C4-B161-BE7B7DDE917D}"/>
                      </a:ext>
                    </a:extLst>
                  </p:cNvPr>
                  <p:cNvSpPr/>
                  <p:nvPr/>
                </p:nvSpPr>
                <p:spPr>
                  <a:xfrm>
                    <a:off x="4635504" y="2630714"/>
                    <a:ext cx="223016" cy="324816"/>
                  </a:xfrm>
                  <a:custGeom>
                    <a:avLst/>
                    <a:gdLst>
                      <a:gd name="connsiteX0" fmla="*/ 469900 w 974725"/>
                      <a:gd name="connsiteY0" fmla="*/ 0 h 1325562"/>
                      <a:gd name="connsiteX1" fmla="*/ 571500 w 974725"/>
                      <a:gd name="connsiteY1" fmla="*/ 344487 h 1325562"/>
                      <a:gd name="connsiteX2" fmla="*/ 617538 w 974725"/>
                      <a:gd name="connsiteY2" fmla="*/ 612775 h 1325562"/>
                      <a:gd name="connsiteX3" fmla="*/ 931863 w 974725"/>
                      <a:gd name="connsiteY3" fmla="*/ 823912 h 1325562"/>
                      <a:gd name="connsiteX4" fmla="*/ 936625 w 974725"/>
                      <a:gd name="connsiteY4" fmla="*/ 738187 h 1325562"/>
                      <a:gd name="connsiteX5" fmla="*/ 974725 w 974725"/>
                      <a:gd name="connsiteY5" fmla="*/ 992187 h 1325562"/>
                      <a:gd name="connsiteX6" fmla="*/ 919163 w 974725"/>
                      <a:gd name="connsiteY6" fmla="*/ 963612 h 1325562"/>
                      <a:gd name="connsiteX7" fmla="*/ 614363 w 974725"/>
                      <a:gd name="connsiteY7" fmla="*/ 963612 h 1325562"/>
                      <a:gd name="connsiteX8" fmla="*/ 622300 w 974725"/>
                      <a:gd name="connsiteY8" fmla="*/ 1104900 h 1325562"/>
                      <a:gd name="connsiteX9" fmla="*/ 788988 w 974725"/>
                      <a:gd name="connsiteY9" fmla="*/ 1250950 h 1325562"/>
                      <a:gd name="connsiteX10" fmla="*/ 747713 w 974725"/>
                      <a:gd name="connsiteY10" fmla="*/ 1319212 h 1325562"/>
                      <a:gd name="connsiteX11" fmla="*/ 612775 w 974725"/>
                      <a:gd name="connsiteY11" fmla="*/ 1306512 h 1325562"/>
                      <a:gd name="connsiteX12" fmla="*/ 574675 w 974725"/>
                      <a:gd name="connsiteY12" fmla="*/ 1211262 h 1325562"/>
                      <a:gd name="connsiteX13" fmla="*/ 547688 w 974725"/>
                      <a:gd name="connsiteY13" fmla="*/ 1325562 h 1325562"/>
                      <a:gd name="connsiteX14" fmla="*/ 427038 w 974725"/>
                      <a:gd name="connsiteY14" fmla="*/ 1316037 h 1325562"/>
                      <a:gd name="connsiteX15" fmla="*/ 400050 w 974725"/>
                      <a:gd name="connsiteY15" fmla="*/ 1211262 h 1325562"/>
                      <a:gd name="connsiteX16" fmla="*/ 366713 w 974725"/>
                      <a:gd name="connsiteY16" fmla="*/ 1320800 h 1325562"/>
                      <a:gd name="connsiteX17" fmla="*/ 233363 w 974725"/>
                      <a:gd name="connsiteY17" fmla="*/ 1323975 h 1325562"/>
                      <a:gd name="connsiteX18" fmla="*/ 190500 w 974725"/>
                      <a:gd name="connsiteY18" fmla="*/ 1266825 h 1325562"/>
                      <a:gd name="connsiteX19" fmla="*/ 352425 w 974725"/>
                      <a:gd name="connsiteY19" fmla="*/ 1093787 h 1325562"/>
                      <a:gd name="connsiteX20" fmla="*/ 352425 w 974725"/>
                      <a:gd name="connsiteY20" fmla="*/ 965200 h 1325562"/>
                      <a:gd name="connsiteX21" fmla="*/ 36513 w 974725"/>
                      <a:gd name="connsiteY21" fmla="*/ 969962 h 1325562"/>
                      <a:gd name="connsiteX22" fmla="*/ 0 w 974725"/>
                      <a:gd name="connsiteY22" fmla="*/ 1008062 h 1325562"/>
                      <a:gd name="connsiteX23" fmla="*/ 14288 w 974725"/>
                      <a:gd name="connsiteY23" fmla="*/ 744537 h 1325562"/>
                      <a:gd name="connsiteX24" fmla="*/ 36513 w 974725"/>
                      <a:gd name="connsiteY24" fmla="*/ 817562 h 1325562"/>
                      <a:gd name="connsiteX25" fmla="*/ 327025 w 974725"/>
                      <a:gd name="connsiteY25" fmla="*/ 601662 h 1325562"/>
                      <a:gd name="connsiteX26" fmla="*/ 385763 w 974725"/>
                      <a:gd name="connsiteY26" fmla="*/ 279400 h 1325562"/>
                      <a:gd name="connsiteX27" fmla="*/ 469900 w 974725"/>
                      <a:gd name="connsiteY27" fmla="*/ 0 h 1325562"/>
                      <a:gd name="connsiteX0" fmla="*/ 469900 w 974725"/>
                      <a:gd name="connsiteY0" fmla="*/ 0 h 1323975"/>
                      <a:gd name="connsiteX1" fmla="*/ 571500 w 974725"/>
                      <a:gd name="connsiteY1" fmla="*/ 344487 h 1323975"/>
                      <a:gd name="connsiteX2" fmla="*/ 617538 w 974725"/>
                      <a:gd name="connsiteY2" fmla="*/ 612775 h 1323975"/>
                      <a:gd name="connsiteX3" fmla="*/ 931863 w 974725"/>
                      <a:gd name="connsiteY3" fmla="*/ 823912 h 1323975"/>
                      <a:gd name="connsiteX4" fmla="*/ 936625 w 974725"/>
                      <a:gd name="connsiteY4" fmla="*/ 738187 h 1323975"/>
                      <a:gd name="connsiteX5" fmla="*/ 974725 w 974725"/>
                      <a:gd name="connsiteY5" fmla="*/ 992187 h 1323975"/>
                      <a:gd name="connsiteX6" fmla="*/ 919163 w 974725"/>
                      <a:gd name="connsiteY6" fmla="*/ 963612 h 1323975"/>
                      <a:gd name="connsiteX7" fmla="*/ 614363 w 974725"/>
                      <a:gd name="connsiteY7" fmla="*/ 963612 h 1323975"/>
                      <a:gd name="connsiteX8" fmla="*/ 622300 w 974725"/>
                      <a:gd name="connsiteY8" fmla="*/ 1104900 h 1323975"/>
                      <a:gd name="connsiteX9" fmla="*/ 788988 w 974725"/>
                      <a:gd name="connsiteY9" fmla="*/ 1250950 h 1323975"/>
                      <a:gd name="connsiteX10" fmla="*/ 747713 w 974725"/>
                      <a:gd name="connsiteY10" fmla="*/ 1319212 h 1323975"/>
                      <a:gd name="connsiteX11" fmla="*/ 612775 w 974725"/>
                      <a:gd name="connsiteY11" fmla="*/ 1306512 h 1323975"/>
                      <a:gd name="connsiteX12" fmla="*/ 574675 w 974725"/>
                      <a:gd name="connsiteY12" fmla="*/ 1211262 h 1323975"/>
                      <a:gd name="connsiteX13" fmla="*/ 552450 w 974725"/>
                      <a:gd name="connsiteY13" fmla="*/ 1316037 h 1323975"/>
                      <a:gd name="connsiteX14" fmla="*/ 427038 w 974725"/>
                      <a:gd name="connsiteY14" fmla="*/ 1316037 h 1323975"/>
                      <a:gd name="connsiteX15" fmla="*/ 400050 w 974725"/>
                      <a:gd name="connsiteY15" fmla="*/ 1211262 h 1323975"/>
                      <a:gd name="connsiteX16" fmla="*/ 366713 w 974725"/>
                      <a:gd name="connsiteY16" fmla="*/ 1320800 h 1323975"/>
                      <a:gd name="connsiteX17" fmla="*/ 233363 w 974725"/>
                      <a:gd name="connsiteY17" fmla="*/ 1323975 h 1323975"/>
                      <a:gd name="connsiteX18" fmla="*/ 190500 w 974725"/>
                      <a:gd name="connsiteY18" fmla="*/ 1266825 h 1323975"/>
                      <a:gd name="connsiteX19" fmla="*/ 352425 w 974725"/>
                      <a:gd name="connsiteY19" fmla="*/ 1093787 h 1323975"/>
                      <a:gd name="connsiteX20" fmla="*/ 352425 w 974725"/>
                      <a:gd name="connsiteY20" fmla="*/ 965200 h 1323975"/>
                      <a:gd name="connsiteX21" fmla="*/ 36513 w 974725"/>
                      <a:gd name="connsiteY21" fmla="*/ 969962 h 1323975"/>
                      <a:gd name="connsiteX22" fmla="*/ 0 w 974725"/>
                      <a:gd name="connsiteY22" fmla="*/ 1008062 h 1323975"/>
                      <a:gd name="connsiteX23" fmla="*/ 14288 w 974725"/>
                      <a:gd name="connsiteY23" fmla="*/ 744537 h 1323975"/>
                      <a:gd name="connsiteX24" fmla="*/ 36513 w 974725"/>
                      <a:gd name="connsiteY24" fmla="*/ 817562 h 1323975"/>
                      <a:gd name="connsiteX25" fmla="*/ 327025 w 974725"/>
                      <a:gd name="connsiteY25" fmla="*/ 601662 h 1323975"/>
                      <a:gd name="connsiteX26" fmla="*/ 385763 w 974725"/>
                      <a:gd name="connsiteY26" fmla="*/ 279400 h 1323975"/>
                      <a:gd name="connsiteX27" fmla="*/ 469900 w 974725"/>
                      <a:gd name="connsiteY27" fmla="*/ 0 h 1323975"/>
                      <a:gd name="connsiteX0" fmla="*/ 469900 w 974725"/>
                      <a:gd name="connsiteY0" fmla="*/ 0 h 1323975"/>
                      <a:gd name="connsiteX1" fmla="*/ 571500 w 974725"/>
                      <a:gd name="connsiteY1" fmla="*/ 344487 h 1323975"/>
                      <a:gd name="connsiteX2" fmla="*/ 617538 w 974725"/>
                      <a:gd name="connsiteY2" fmla="*/ 612775 h 1323975"/>
                      <a:gd name="connsiteX3" fmla="*/ 931863 w 974725"/>
                      <a:gd name="connsiteY3" fmla="*/ 823912 h 1323975"/>
                      <a:gd name="connsiteX4" fmla="*/ 936625 w 974725"/>
                      <a:gd name="connsiteY4" fmla="*/ 738187 h 1323975"/>
                      <a:gd name="connsiteX5" fmla="*/ 974725 w 974725"/>
                      <a:gd name="connsiteY5" fmla="*/ 992187 h 1323975"/>
                      <a:gd name="connsiteX6" fmla="*/ 919163 w 974725"/>
                      <a:gd name="connsiteY6" fmla="*/ 963612 h 1323975"/>
                      <a:gd name="connsiteX7" fmla="*/ 614363 w 974725"/>
                      <a:gd name="connsiteY7" fmla="*/ 963612 h 1323975"/>
                      <a:gd name="connsiteX8" fmla="*/ 622300 w 974725"/>
                      <a:gd name="connsiteY8" fmla="*/ 1104900 h 1323975"/>
                      <a:gd name="connsiteX9" fmla="*/ 788988 w 974725"/>
                      <a:gd name="connsiteY9" fmla="*/ 1250950 h 1323975"/>
                      <a:gd name="connsiteX10" fmla="*/ 747713 w 974725"/>
                      <a:gd name="connsiteY10" fmla="*/ 1319212 h 1323975"/>
                      <a:gd name="connsiteX11" fmla="*/ 612775 w 974725"/>
                      <a:gd name="connsiteY11" fmla="*/ 1306512 h 1323975"/>
                      <a:gd name="connsiteX12" fmla="*/ 574675 w 974725"/>
                      <a:gd name="connsiteY12" fmla="*/ 1211262 h 1323975"/>
                      <a:gd name="connsiteX13" fmla="*/ 552450 w 974725"/>
                      <a:gd name="connsiteY13" fmla="*/ 1316037 h 1323975"/>
                      <a:gd name="connsiteX14" fmla="*/ 427038 w 974725"/>
                      <a:gd name="connsiteY14" fmla="*/ 1316037 h 1323975"/>
                      <a:gd name="connsiteX15" fmla="*/ 400050 w 974725"/>
                      <a:gd name="connsiteY15" fmla="*/ 1211262 h 1323975"/>
                      <a:gd name="connsiteX16" fmla="*/ 366713 w 974725"/>
                      <a:gd name="connsiteY16" fmla="*/ 1320800 h 1323975"/>
                      <a:gd name="connsiteX17" fmla="*/ 233363 w 974725"/>
                      <a:gd name="connsiteY17" fmla="*/ 1323975 h 1323975"/>
                      <a:gd name="connsiteX18" fmla="*/ 190500 w 974725"/>
                      <a:gd name="connsiteY18" fmla="*/ 1266825 h 1323975"/>
                      <a:gd name="connsiteX19" fmla="*/ 352425 w 974725"/>
                      <a:gd name="connsiteY19" fmla="*/ 1093787 h 1323975"/>
                      <a:gd name="connsiteX20" fmla="*/ 352425 w 974725"/>
                      <a:gd name="connsiteY20" fmla="*/ 965200 h 1323975"/>
                      <a:gd name="connsiteX21" fmla="*/ 36513 w 974725"/>
                      <a:gd name="connsiteY21" fmla="*/ 969962 h 1323975"/>
                      <a:gd name="connsiteX22" fmla="*/ 0 w 974725"/>
                      <a:gd name="connsiteY22" fmla="*/ 1008062 h 1323975"/>
                      <a:gd name="connsiteX23" fmla="*/ 14288 w 974725"/>
                      <a:gd name="connsiteY23" fmla="*/ 744537 h 1323975"/>
                      <a:gd name="connsiteX24" fmla="*/ 36513 w 974725"/>
                      <a:gd name="connsiteY24" fmla="*/ 817562 h 1323975"/>
                      <a:gd name="connsiteX25" fmla="*/ 327025 w 974725"/>
                      <a:gd name="connsiteY25" fmla="*/ 601662 h 1323975"/>
                      <a:gd name="connsiteX26" fmla="*/ 385763 w 974725"/>
                      <a:gd name="connsiteY26" fmla="*/ 279400 h 1323975"/>
                      <a:gd name="connsiteX27" fmla="*/ 469900 w 974725"/>
                      <a:gd name="connsiteY27" fmla="*/ 0 h 1323975"/>
                      <a:gd name="connsiteX0" fmla="*/ 469900 w 974725"/>
                      <a:gd name="connsiteY0" fmla="*/ 0 h 1323975"/>
                      <a:gd name="connsiteX1" fmla="*/ 571500 w 974725"/>
                      <a:gd name="connsiteY1" fmla="*/ 344487 h 1323975"/>
                      <a:gd name="connsiteX2" fmla="*/ 617538 w 974725"/>
                      <a:gd name="connsiteY2" fmla="*/ 612775 h 1323975"/>
                      <a:gd name="connsiteX3" fmla="*/ 931863 w 974725"/>
                      <a:gd name="connsiteY3" fmla="*/ 823912 h 1323975"/>
                      <a:gd name="connsiteX4" fmla="*/ 936625 w 974725"/>
                      <a:gd name="connsiteY4" fmla="*/ 738187 h 1323975"/>
                      <a:gd name="connsiteX5" fmla="*/ 974725 w 974725"/>
                      <a:gd name="connsiteY5" fmla="*/ 992187 h 1323975"/>
                      <a:gd name="connsiteX6" fmla="*/ 919163 w 974725"/>
                      <a:gd name="connsiteY6" fmla="*/ 963612 h 1323975"/>
                      <a:gd name="connsiteX7" fmla="*/ 614363 w 974725"/>
                      <a:gd name="connsiteY7" fmla="*/ 963612 h 1323975"/>
                      <a:gd name="connsiteX8" fmla="*/ 622300 w 974725"/>
                      <a:gd name="connsiteY8" fmla="*/ 1104900 h 1323975"/>
                      <a:gd name="connsiteX9" fmla="*/ 788988 w 974725"/>
                      <a:gd name="connsiteY9" fmla="*/ 1250950 h 1323975"/>
                      <a:gd name="connsiteX10" fmla="*/ 747713 w 974725"/>
                      <a:gd name="connsiteY10" fmla="*/ 1319212 h 1323975"/>
                      <a:gd name="connsiteX11" fmla="*/ 612775 w 974725"/>
                      <a:gd name="connsiteY11" fmla="*/ 1317624 h 1323975"/>
                      <a:gd name="connsiteX12" fmla="*/ 574675 w 974725"/>
                      <a:gd name="connsiteY12" fmla="*/ 1211262 h 1323975"/>
                      <a:gd name="connsiteX13" fmla="*/ 552450 w 974725"/>
                      <a:gd name="connsiteY13" fmla="*/ 1316037 h 1323975"/>
                      <a:gd name="connsiteX14" fmla="*/ 427038 w 974725"/>
                      <a:gd name="connsiteY14" fmla="*/ 1316037 h 1323975"/>
                      <a:gd name="connsiteX15" fmla="*/ 400050 w 974725"/>
                      <a:gd name="connsiteY15" fmla="*/ 1211262 h 1323975"/>
                      <a:gd name="connsiteX16" fmla="*/ 366713 w 974725"/>
                      <a:gd name="connsiteY16" fmla="*/ 1320800 h 1323975"/>
                      <a:gd name="connsiteX17" fmla="*/ 233363 w 974725"/>
                      <a:gd name="connsiteY17" fmla="*/ 1323975 h 1323975"/>
                      <a:gd name="connsiteX18" fmla="*/ 190500 w 974725"/>
                      <a:gd name="connsiteY18" fmla="*/ 1266825 h 1323975"/>
                      <a:gd name="connsiteX19" fmla="*/ 352425 w 974725"/>
                      <a:gd name="connsiteY19" fmla="*/ 1093787 h 1323975"/>
                      <a:gd name="connsiteX20" fmla="*/ 352425 w 974725"/>
                      <a:gd name="connsiteY20" fmla="*/ 965200 h 1323975"/>
                      <a:gd name="connsiteX21" fmla="*/ 36513 w 974725"/>
                      <a:gd name="connsiteY21" fmla="*/ 969962 h 1323975"/>
                      <a:gd name="connsiteX22" fmla="*/ 0 w 974725"/>
                      <a:gd name="connsiteY22" fmla="*/ 1008062 h 1323975"/>
                      <a:gd name="connsiteX23" fmla="*/ 14288 w 974725"/>
                      <a:gd name="connsiteY23" fmla="*/ 744537 h 1323975"/>
                      <a:gd name="connsiteX24" fmla="*/ 36513 w 974725"/>
                      <a:gd name="connsiteY24" fmla="*/ 817562 h 1323975"/>
                      <a:gd name="connsiteX25" fmla="*/ 327025 w 974725"/>
                      <a:gd name="connsiteY25" fmla="*/ 601662 h 1323975"/>
                      <a:gd name="connsiteX26" fmla="*/ 385763 w 974725"/>
                      <a:gd name="connsiteY26" fmla="*/ 279400 h 1323975"/>
                      <a:gd name="connsiteX27" fmla="*/ 469900 w 974725"/>
                      <a:gd name="connsiteY27" fmla="*/ 0 h 1323975"/>
                      <a:gd name="connsiteX0" fmla="*/ 469900 w 974725"/>
                      <a:gd name="connsiteY0" fmla="*/ 0 h 1323975"/>
                      <a:gd name="connsiteX1" fmla="*/ 571500 w 974725"/>
                      <a:gd name="connsiteY1" fmla="*/ 344487 h 1323975"/>
                      <a:gd name="connsiteX2" fmla="*/ 617538 w 974725"/>
                      <a:gd name="connsiteY2" fmla="*/ 612775 h 1323975"/>
                      <a:gd name="connsiteX3" fmla="*/ 931863 w 974725"/>
                      <a:gd name="connsiteY3" fmla="*/ 823912 h 1323975"/>
                      <a:gd name="connsiteX4" fmla="*/ 936625 w 974725"/>
                      <a:gd name="connsiteY4" fmla="*/ 738187 h 1323975"/>
                      <a:gd name="connsiteX5" fmla="*/ 974725 w 974725"/>
                      <a:gd name="connsiteY5" fmla="*/ 992187 h 1323975"/>
                      <a:gd name="connsiteX6" fmla="*/ 919163 w 974725"/>
                      <a:gd name="connsiteY6" fmla="*/ 963612 h 1323975"/>
                      <a:gd name="connsiteX7" fmla="*/ 614363 w 974725"/>
                      <a:gd name="connsiteY7" fmla="*/ 963612 h 1323975"/>
                      <a:gd name="connsiteX8" fmla="*/ 622300 w 974725"/>
                      <a:gd name="connsiteY8" fmla="*/ 1104900 h 1323975"/>
                      <a:gd name="connsiteX9" fmla="*/ 788988 w 974725"/>
                      <a:gd name="connsiteY9" fmla="*/ 1250950 h 1323975"/>
                      <a:gd name="connsiteX10" fmla="*/ 747713 w 974725"/>
                      <a:gd name="connsiteY10" fmla="*/ 1319212 h 1323975"/>
                      <a:gd name="connsiteX11" fmla="*/ 611188 w 974725"/>
                      <a:gd name="connsiteY11" fmla="*/ 1312861 h 1323975"/>
                      <a:gd name="connsiteX12" fmla="*/ 574675 w 974725"/>
                      <a:gd name="connsiteY12" fmla="*/ 1211262 h 1323975"/>
                      <a:gd name="connsiteX13" fmla="*/ 552450 w 974725"/>
                      <a:gd name="connsiteY13" fmla="*/ 1316037 h 1323975"/>
                      <a:gd name="connsiteX14" fmla="*/ 427038 w 974725"/>
                      <a:gd name="connsiteY14" fmla="*/ 1316037 h 1323975"/>
                      <a:gd name="connsiteX15" fmla="*/ 400050 w 974725"/>
                      <a:gd name="connsiteY15" fmla="*/ 1211262 h 1323975"/>
                      <a:gd name="connsiteX16" fmla="*/ 366713 w 974725"/>
                      <a:gd name="connsiteY16" fmla="*/ 1320800 h 1323975"/>
                      <a:gd name="connsiteX17" fmla="*/ 233363 w 974725"/>
                      <a:gd name="connsiteY17" fmla="*/ 1323975 h 1323975"/>
                      <a:gd name="connsiteX18" fmla="*/ 190500 w 974725"/>
                      <a:gd name="connsiteY18" fmla="*/ 1266825 h 1323975"/>
                      <a:gd name="connsiteX19" fmla="*/ 352425 w 974725"/>
                      <a:gd name="connsiteY19" fmla="*/ 1093787 h 1323975"/>
                      <a:gd name="connsiteX20" fmla="*/ 352425 w 974725"/>
                      <a:gd name="connsiteY20" fmla="*/ 965200 h 1323975"/>
                      <a:gd name="connsiteX21" fmla="*/ 36513 w 974725"/>
                      <a:gd name="connsiteY21" fmla="*/ 969962 h 1323975"/>
                      <a:gd name="connsiteX22" fmla="*/ 0 w 974725"/>
                      <a:gd name="connsiteY22" fmla="*/ 1008062 h 1323975"/>
                      <a:gd name="connsiteX23" fmla="*/ 14288 w 974725"/>
                      <a:gd name="connsiteY23" fmla="*/ 744537 h 1323975"/>
                      <a:gd name="connsiteX24" fmla="*/ 36513 w 974725"/>
                      <a:gd name="connsiteY24" fmla="*/ 817562 h 1323975"/>
                      <a:gd name="connsiteX25" fmla="*/ 327025 w 974725"/>
                      <a:gd name="connsiteY25" fmla="*/ 601662 h 1323975"/>
                      <a:gd name="connsiteX26" fmla="*/ 385763 w 974725"/>
                      <a:gd name="connsiteY26" fmla="*/ 279400 h 1323975"/>
                      <a:gd name="connsiteX27" fmla="*/ 469900 w 974725"/>
                      <a:gd name="connsiteY27" fmla="*/ 0 h 1323975"/>
                      <a:gd name="connsiteX0" fmla="*/ 469900 w 974725"/>
                      <a:gd name="connsiteY0" fmla="*/ 0 h 1323975"/>
                      <a:gd name="connsiteX1" fmla="*/ 571500 w 974725"/>
                      <a:gd name="connsiteY1" fmla="*/ 344487 h 1323975"/>
                      <a:gd name="connsiteX2" fmla="*/ 617538 w 974725"/>
                      <a:gd name="connsiteY2" fmla="*/ 612775 h 1323975"/>
                      <a:gd name="connsiteX3" fmla="*/ 931863 w 974725"/>
                      <a:gd name="connsiteY3" fmla="*/ 823912 h 1323975"/>
                      <a:gd name="connsiteX4" fmla="*/ 963612 w 974725"/>
                      <a:gd name="connsiteY4" fmla="*/ 738187 h 1323975"/>
                      <a:gd name="connsiteX5" fmla="*/ 974725 w 974725"/>
                      <a:gd name="connsiteY5" fmla="*/ 992187 h 1323975"/>
                      <a:gd name="connsiteX6" fmla="*/ 919163 w 974725"/>
                      <a:gd name="connsiteY6" fmla="*/ 963612 h 1323975"/>
                      <a:gd name="connsiteX7" fmla="*/ 614363 w 974725"/>
                      <a:gd name="connsiteY7" fmla="*/ 963612 h 1323975"/>
                      <a:gd name="connsiteX8" fmla="*/ 622300 w 974725"/>
                      <a:gd name="connsiteY8" fmla="*/ 1104900 h 1323975"/>
                      <a:gd name="connsiteX9" fmla="*/ 788988 w 974725"/>
                      <a:gd name="connsiteY9" fmla="*/ 1250950 h 1323975"/>
                      <a:gd name="connsiteX10" fmla="*/ 747713 w 974725"/>
                      <a:gd name="connsiteY10" fmla="*/ 1319212 h 1323975"/>
                      <a:gd name="connsiteX11" fmla="*/ 611188 w 974725"/>
                      <a:gd name="connsiteY11" fmla="*/ 1312861 h 1323975"/>
                      <a:gd name="connsiteX12" fmla="*/ 574675 w 974725"/>
                      <a:gd name="connsiteY12" fmla="*/ 1211262 h 1323975"/>
                      <a:gd name="connsiteX13" fmla="*/ 552450 w 974725"/>
                      <a:gd name="connsiteY13" fmla="*/ 1316037 h 1323975"/>
                      <a:gd name="connsiteX14" fmla="*/ 427038 w 974725"/>
                      <a:gd name="connsiteY14" fmla="*/ 1316037 h 1323975"/>
                      <a:gd name="connsiteX15" fmla="*/ 400050 w 974725"/>
                      <a:gd name="connsiteY15" fmla="*/ 1211262 h 1323975"/>
                      <a:gd name="connsiteX16" fmla="*/ 366713 w 974725"/>
                      <a:gd name="connsiteY16" fmla="*/ 1320800 h 1323975"/>
                      <a:gd name="connsiteX17" fmla="*/ 233363 w 974725"/>
                      <a:gd name="connsiteY17" fmla="*/ 1323975 h 1323975"/>
                      <a:gd name="connsiteX18" fmla="*/ 190500 w 974725"/>
                      <a:gd name="connsiteY18" fmla="*/ 1266825 h 1323975"/>
                      <a:gd name="connsiteX19" fmla="*/ 352425 w 974725"/>
                      <a:gd name="connsiteY19" fmla="*/ 1093787 h 1323975"/>
                      <a:gd name="connsiteX20" fmla="*/ 352425 w 974725"/>
                      <a:gd name="connsiteY20" fmla="*/ 965200 h 1323975"/>
                      <a:gd name="connsiteX21" fmla="*/ 36513 w 974725"/>
                      <a:gd name="connsiteY21" fmla="*/ 969962 h 1323975"/>
                      <a:gd name="connsiteX22" fmla="*/ 0 w 974725"/>
                      <a:gd name="connsiteY22" fmla="*/ 1008062 h 1323975"/>
                      <a:gd name="connsiteX23" fmla="*/ 14288 w 974725"/>
                      <a:gd name="connsiteY23" fmla="*/ 744537 h 1323975"/>
                      <a:gd name="connsiteX24" fmla="*/ 36513 w 974725"/>
                      <a:gd name="connsiteY24" fmla="*/ 817562 h 1323975"/>
                      <a:gd name="connsiteX25" fmla="*/ 327025 w 974725"/>
                      <a:gd name="connsiteY25" fmla="*/ 601662 h 1323975"/>
                      <a:gd name="connsiteX26" fmla="*/ 385763 w 974725"/>
                      <a:gd name="connsiteY26" fmla="*/ 279400 h 1323975"/>
                      <a:gd name="connsiteX27" fmla="*/ 469900 w 974725"/>
                      <a:gd name="connsiteY27" fmla="*/ 0 h 1323975"/>
                      <a:gd name="connsiteX0" fmla="*/ 469900 w 974725"/>
                      <a:gd name="connsiteY0" fmla="*/ 0 h 1323975"/>
                      <a:gd name="connsiteX1" fmla="*/ 571500 w 974725"/>
                      <a:gd name="connsiteY1" fmla="*/ 344487 h 1323975"/>
                      <a:gd name="connsiteX2" fmla="*/ 617538 w 974725"/>
                      <a:gd name="connsiteY2" fmla="*/ 612775 h 1323975"/>
                      <a:gd name="connsiteX3" fmla="*/ 931863 w 974725"/>
                      <a:gd name="connsiteY3" fmla="*/ 823912 h 1323975"/>
                      <a:gd name="connsiteX4" fmla="*/ 946150 w 974725"/>
                      <a:gd name="connsiteY4" fmla="*/ 733425 h 1323975"/>
                      <a:gd name="connsiteX5" fmla="*/ 974725 w 974725"/>
                      <a:gd name="connsiteY5" fmla="*/ 992187 h 1323975"/>
                      <a:gd name="connsiteX6" fmla="*/ 919163 w 974725"/>
                      <a:gd name="connsiteY6" fmla="*/ 963612 h 1323975"/>
                      <a:gd name="connsiteX7" fmla="*/ 614363 w 974725"/>
                      <a:gd name="connsiteY7" fmla="*/ 963612 h 1323975"/>
                      <a:gd name="connsiteX8" fmla="*/ 622300 w 974725"/>
                      <a:gd name="connsiteY8" fmla="*/ 1104900 h 1323975"/>
                      <a:gd name="connsiteX9" fmla="*/ 788988 w 974725"/>
                      <a:gd name="connsiteY9" fmla="*/ 1250950 h 1323975"/>
                      <a:gd name="connsiteX10" fmla="*/ 747713 w 974725"/>
                      <a:gd name="connsiteY10" fmla="*/ 1319212 h 1323975"/>
                      <a:gd name="connsiteX11" fmla="*/ 611188 w 974725"/>
                      <a:gd name="connsiteY11" fmla="*/ 1312861 h 1323975"/>
                      <a:gd name="connsiteX12" fmla="*/ 574675 w 974725"/>
                      <a:gd name="connsiteY12" fmla="*/ 1211262 h 1323975"/>
                      <a:gd name="connsiteX13" fmla="*/ 552450 w 974725"/>
                      <a:gd name="connsiteY13" fmla="*/ 1316037 h 1323975"/>
                      <a:gd name="connsiteX14" fmla="*/ 427038 w 974725"/>
                      <a:gd name="connsiteY14" fmla="*/ 1316037 h 1323975"/>
                      <a:gd name="connsiteX15" fmla="*/ 400050 w 974725"/>
                      <a:gd name="connsiteY15" fmla="*/ 1211262 h 1323975"/>
                      <a:gd name="connsiteX16" fmla="*/ 366713 w 974725"/>
                      <a:gd name="connsiteY16" fmla="*/ 1320800 h 1323975"/>
                      <a:gd name="connsiteX17" fmla="*/ 233363 w 974725"/>
                      <a:gd name="connsiteY17" fmla="*/ 1323975 h 1323975"/>
                      <a:gd name="connsiteX18" fmla="*/ 190500 w 974725"/>
                      <a:gd name="connsiteY18" fmla="*/ 1266825 h 1323975"/>
                      <a:gd name="connsiteX19" fmla="*/ 352425 w 974725"/>
                      <a:gd name="connsiteY19" fmla="*/ 1093787 h 1323975"/>
                      <a:gd name="connsiteX20" fmla="*/ 352425 w 974725"/>
                      <a:gd name="connsiteY20" fmla="*/ 965200 h 1323975"/>
                      <a:gd name="connsiteX21" fmla="*/ 36513 w 974725"/>
                      <a:gd name="connsiteY21" fmla="*/ 969962 h 1323975"/>
                      <a:gd name="connsiteX22" fmla="*/ 0 w 974725"/>
                      <a:gd name="connsiteY22" fmla="*/ 1008062 h 1323975"/>
                      <a:gd name="connsiteX23" fmla="*/ 14288 w 974725"/>
                      <a:gd name="connsiteY23" fmla="*/ 744537 h 1323975"/>
                      <a:gd name="connsiteX24" fmla="*/ 36513 w 974725"/>
                      <a:gd name="connsiteY24" fmla="*/ 817562 h 1323975"/>
                      <a:gd name="connsiteX25" fmla="*/ 327025 w 974725"/>
                      <a:gd name="connsiteY25" fmla="*/ 601662 h 1323975"/>
                      <a:gd name="connsiteX26" fmla="*/ 385763 w 974725"/>
                      <a:gd name="connsiteY26" fmla="*/ 279400 h 1323975"/>
                      <a:gd name="connsiteX27" fmla="*/ 469900 w 974725"/>
                      <a:gd name="connsiteY27" fmla="*/ 0 h 1323975"/>
                      <a:gd name="connsiteX0" fmla="*/ 469900 w 974725"/>
                      <a:gd name="connsiteY0" fmla="*/ 0 h 1323975"/>
                      <a:gd name="connsiteX1" fmla="*/ 571500 w 974725"/>
                      <a:gd name="connsiteY1" fmla="*/ 344487 h 1323975"/>
                      <a:gd name="connsiteX2" fmla="*/ 627063 w 974725"/>
                      <a:gd name="connsiteY2" fmla="*/ 598488 h 1323975"/>
                      <a:gd name="connsiteX3" fmla="*/ 931863 w 974725"/>
                      <a:gd name="connsiteY3" fmla="*/ 823912 h 1323975"/>
                      <a:gd name="connsiteX4" fmla="*/ 946150 w 974725"/>
                      <a:gd name="connsiteY4" fmla="*/ 733425 h 1323975"/>
                      <a:gd name="connsiteX5" fmla="*/ 974725 w 974725"/>
                      <a:gd name="connsiteY5" fmla="*/ 992187 h 1323975"/>
                      <a:gd name="connsiteX6" fmla="*/ 919163 w 974725"/>
                      <a:gd name="connsiteY6" fmla="*/ 963612 h 1323975"/>
                      <a:gd name="connsiteX7" fmla="*/ 614363 w 974725"/>
                      <a:gd name="connsiteY7" fmla="*/ 963612 h 1323975"/>
                      <a:gd name="connsiteX8" fmla="*/ 622300 w 974725"/>
                      <a:gd name="connsiteY8" fmla="*/ 1104900 h 1323975"/>
                      <a:gd name="connsiteX9" fmla="*/ 788988 w 974725"/>
                      <a:gd name="connsiteY9" fmla="*/ 1250950 h 1323975"/>
                      <a:gd name="connsiteX10" fmla="*/ 747713 w 974725"/>
                      <a:gd name="connsiteY10" fmla="*/ 1319212 h 1323975"/>
                      <a:gd name="connsiteX11" fmla="*/ 611188 w 974725"/>
                      <a:gd name="connsiteY11" fmla="*/ 1312861 h 1323975"/>
                      <a:gd name="connsiteX12" fmla="*/ 574675 w 974725"/>
                      <a:gd name="connsiteY12" fmla="*/ 1211262 h 1323975"/>
                      <a:gd name="connsiteX13" fmla="*/ 552450 w 974725"/>
                      <a:gd name="connsiteY13" fmla="*/ 1316037 h 1323975"/>
                      <a:gd name="connsiteX14" fmla="*/ 427038 w 974725"/>
                      <a:gd name="connsiteY14" fmla="*/ 1316037 h 1323975"/>
                      <a:gd name="connsiteX15" fmla="*/ 400050 w 974725"/>
                      <a:gd name="connsiteY15" fmla="*/ 1211262 h 1323975"/>
                      <a:gd name="connsiteX16" fmla="*/ 366713 w 974725"/>
                      <a:gd name="connsiteY16" fmla="*/ 1320800 h 1323975"/>
                      <a:gd name="connsiteX17" fmla="*/ 233363 w 974725"/>
                      <a:gd name="connsiteY17" fmla="*/ 1323975 h 1323975"/>
                      <a:gd name="connsiteX18" fmla="*/ 190500 w 974725"/>
                      <a:gd name="connsiteY18" fmla="*/ 1266825 h 1323975"/>
                      <a:gd name="connsiteX19" fmla="*/ 352425 w 974725"/>
                      <a:gd name="connsiteY19" fmla="*/ 1093787 h 1323975"/>
                      <a:gd name="connsiteX20" fmla="*/ 352425 w 974725"/>
                      <a:gd name="connsiteY20" fmla="*/ 965200 h 1323975"/>
                      <a:gd name="connsiteX21" fmla="*/ 36513 w 974725"/>
                      <a:gd name="connsiteY21" fmla="*/ 969962 h 1323975"/>
                      <a:gd name="connsiteX22" fmla="*/ 0 w 974725"/>
                      <a:gd name="connsiteY22" fmla="*/ 1008062 h 1323975"/>
                      <a:gd name="connsiteX23" fmla="*/ 14288 w 974725"/>
                      <a:gd name="connsiteY23" fmla="*/ 744537 h 1323975"/>
                      <a:gd name="connsiteX24" fmla="*/ 36513 w 974725"/>
                      <a:gd name="connsiteY24" fmla="*/ 817562 h 1323975"/>
                      <a:gd name="connsiteX25" fmla="*/ 327025 w 974725"/>
                      <a:gd name="connsiteY25" fmla="*/ 601662 h 1323975"/>
                      <a:gd name="connsiteX26" fmla="*/ 385763 w 974725"/>
                      <a:gd name="connsiteY26" fmla="*/ 279400 h 1323975"/>
                      <a:gd name="connsiteX27" fmla="*/ 469900 w 974725"/>
                      <a:gd name="connsiteY27" fmla="*/ 0 h 1323975"/>
                      <a:gd name="connsiteX0" fmla="*/ 469900 w 974725"/>
                      <a:gd name="connsiteY0" fmla="*/ 0 h 1323975"/>
                      <a:gd name="connsiteX1" fmla="*/ 557213 w 974725"/>
                      <a:gd name="connsiteY1" fmla="*/ 269874 h 1323975"/>
                      <a:gd name="connsiteX2" fmla="*/ 627063 w 974725"/>
                      <a:gd name="connsiteY2" fmla="*/ 598488 h 1323975"/>
                      <a:gd name="connsiteX3" fmla="*/ 931863 w 974725"/>
                      <a:gd name="connsiteY3" fmla="*/ 823912 h 1323975"/>
                      <a:gd name="connsiteX4" fmla="*/ 946150 w 974725"/>
                      <a:gd name="connsiteY4" fmla="*/ 733425 h 1323975"/>
                      <a:gd name="connsiteX5" fmla="*/ 974725 w 974725"/>
                      <a:gd name="connsiteY5" fmla="*/ 992187 h 1323975"/>
                      <a:gd name="connsiteX6" fmla="*/ 919163 w 974725"/>
                      <a:gd name="connsiteY6" fmla="*/ 963612 h 1323975"/>
                      <a:gd name="connsiteX7" fmla="*/ 614363 w 974725"/>
                      <a:gd name="connsiteY7" fmla="*/ 963612 h 1323975"/>
                      <a:gd name="connsiteX8" fmla="*/ 622300 w 974725"/>
                      <a:gd name="connsiteY8" fmla="*/ 1104900 h 1323975"/>
                      <a:gd name="connsiteX9" fmla="*/ 788988 w 974725"/>
                      <a:gd name="connsiteY9" fmla="*/ 1250950 h 1323975"/>
                      <a:gd name="connsiteX10" fmla="*/ 747713 w 974725"/>
                      <a:gd name="connsiteY10" fmla="*/ 1319212 h 1323975"/>
                      <a:gd name="connsiteX11" fmla="*/ 611188 w 974725"/>
                      <a:gd name="connsiteY11" fmla="*/ 1312861 h 1323975"/>
                      <a:gd name="connsiteX12" fmla="*/ 574675 w 974725"/>
                      <a:gd name="connsiteY12" fmla="*/ 1211262 h 1323975"/>
                      <a:gd name="connsiteX13" fmla="*/ 552450 w 974725"/>
                      <a:gd name="connsiteY13" fmla="*/ 1316037 h 1323975"/>
                      <a:gd name="connsiteX14" fmla="*/ 427038 w 974725"/>
                      <a:gd name="connsiteY14" fmla="*/ 1316037 h 1323975"/>
                      <a:gd name="connsiteX15" fmla="*/ 400050 w 974725"/>
                      <a:gd name="connsiteY15" fmla="*/ 1211262 h 1323975"/>
                      <a:gd name="connsiteX16" fmla="*/ 366713 w 974725"/>
                      <a:gd name="connsiteY16" fmla="*/ 1320800 h 1323975"/>
                      <a:gd name="connsiteX17" fmla="*/ 233363 w 974725"/>
                      <a:gd name="connsiteY17" fmla="*/ 1323975 h 1323975"/>
                      <a:gd name="connsiteX18" fmla="*/ 190500 w 974725"/>
                      <a:gd name="connsiteY18" fmla="*/ 1266825 h 1323975"/>
                      <a:gd name="connsiteX19" fmla="*/ 352425 w 974725"/>
                      <a:gd name="connsiteY19" fmla="*/ 1093787 h 1323975"/>
                      <a:gd name="connsiteX20" fmla="*/ 352425 w 974725"/>
                      <a:gd name="connsiteY20" fmla="*/ 965200 h 1323975"/>
                      <a:gd name="connsiteX21" fmla="*/ 36513 w 974725"/>
                      <a:gd name="connsiteY21" fmla="*/ 969962 h 1323975"/>
                      <a:gd name="connsiteX22" fmla="*/ 0 w 974725"/>
                      <a:gd name="connsiteY22" fmla="*/ 1008062 h 1323975"/>
                      <a:gd name="connsiteX23" fmla="*/ 14288 w 974725"/>
                      <a:gd name="connsiteY23" fmla="*/ 744537 h 1323975"/>
                      <a:gd name="connsiteX24" fmla="*/ 36513 w 974725"/>
                      <a:gd name="connsiteY24" fmla="*/ 817562 h 1323975"/>
                      <a:gd name="connsiteX25" fmla="*/ 327025 w 974725"/>
                      <a:gd name="connsiteY25" fmla="*/ 601662 h 1323975"/>
                      <a:gd name="connsiteX26" fmla="*/ 385763 w 974725"/>
                      <a:gd name="connsiteY26" fmla="*/ 279400 h 1323975"/>
                      <a:gd name="connsiteX27" fmla="*/ 469900 w 974725"/>
                      <a:gd name="connsiteY27" fmla="*/ 0 h 1323975"/>
                      <a:gd name="connsiteX0" fmla="*/ 469900 w 960438"/>
                      <a:gd name="connsiteY0" fmla="*/ 0 h 1323975"/>
                      <a:gd name="connsiteX1" fmla="*/ 557213 w 960438"/>
                      <a:gd name="connsiteY1" fmla="*/ 269874 h 1323975"/>
                      <a:gd name="connsiteX2" fmla="*/ 627063 w 960438"/>
                      <a:gd name="connsiteY2" fmla="*/ 598488 h 1323975"/>
                      <a:gd name="connsiteX3" fmla="*/ 931863 w 960438"/>
                      <a:gd name="connsiteY3" fmla="*/ 823912 h 1323975"/>
                      <a:gd name="connsiteX4" fmla="*/ 946150 w 960438"/>
                      <a:gd name="connsiteY4" fmla="*/ 733425 h 1323975"/>
                      <a:gd name="connsiteX5" fmla="*/ 960438 w 960438"/>
                      <a:gd name="connsiteY5" fmla="*/ 992187 h 1323975"/>
                      <a:gd name="connsiteX6" fmla="*/ 919163 w 960438"/>
                      <a:gd name="connsiteY6" fmla="*/ 963612 h 1323975"/>
                      <a:gd name="connsiteX7" fmla="*/ 614363 w 960438"/>
                      <a:gd name="connsiteY7" fmla="*/ 963612 h 1323975"/>
                      <a:gd name="connsiteX8" fmla="*/ 622300 w 960438"/>
                      <a:gd name="connsiteY8" fmla="*/ 1104900 h 1323975"/>
                      <a:gd name="connsiteX9" fmla="*/ 788988 w 960438"/>
                      <a:gd name="connsiteY9" fmla="*/ 1250950 h 1323975"/>
                      <a:gd name="connsiteX10" fmla="*/ 747713 w 960438"/>
                      <a:gd name="connsiteY10" fmla="*/ 1319212 h 1323975"/>
                      <a:gd name="connsiteX11" fmla="*/ 611188 w 960438"/>
                      <a:gd name="connsiteY11" fmla="*/ 1312861 h 1323975"/>
                      <a:gd name="connsiteX12" fmla="*/ 574675 w 960438"/>
                      <a:gd name="connsiteY12" fmla="*/ 1211262 h 1323975"/>
                      <a:gd name="connsiteX13" fmla="*/ 552450 w 960438"/>
                      <a:gd name="connsiteY13" fmla="*/ 1316037 h 1323975"/>
                      <a:gd name="connsiteX14" fmla="*/ 427038 w 960438"/>
                      <a:gd name="connsiteY14" fmla="*/ 1316037 h 1323975"/>
                      <a:gd name="connsiteX15" fmla="*/ 400050 w 960438"/>
                      <a:gd name="connsiteY15" fmla="*/ 1211262 h 1323975"/>
                      <a:gd name="connsiteX16" fmla="*/ 366713 w 960438"/>
                      <a:gd name="connsiteY16" fmla="*/ 1320800 h 1323975"/>
                      <a:gd name="connsiteX17" fmla="*/ 233363 w 960438"/>
                      <a:gd name="connsiteY17" fmla="*/ 1323975 h 1323975"/>
                      <a:gd name="connsiteX18" fmla="*/ 190500 w 960438"/>
                      <a:gd name="connsiteY18" fmla="*/ 1266825 h 1323975"/>
                      <a:gd name="connsiteX19" fmla="*/ 352425 w 960438"/>
                      <a:gd name="connsiteY19" fmla="*/ 1093787 h 1323975"/>
                      <a:gd name="connsiteX20" fmla="*/ 352425 w 960438"/>
                      <a:gd name="connsiteY20" fmla="*/ 965200 h 1323975"/>
                      <a:gd name="connsiteX21" fmla="*/ 36513 w 960438"/>
                      <a:gd name="connsiteY21" fmla="*/ 969962 h 1323975"/>
                      <a:gd name="connsiteX22" fmla="*/ 0 w 960438"/>
                      <a:gd name="connsiteY22" fmla="*/ 1008062 h 1323975"/>
                      <a:gd name="connsiteX23" fmla="*/ 14288 w 960438"/>
                      <a:gd name="connsiteY23" fmla="*/ 744537 h 1323975"/>
                      <a:gd name="connsiteX24" fmla="*/ 36513 w 960438"/>
                      <a:gd name="connsiteY24" fmla="*/ 817562 h 1323975"/>
                      <a:gd name="connsiteX25" fmla="*/ 327025 w 960438"/>
                      <a:gd name="connsiteY25" fmla="*/ 601662 h 1323975"/>
                      <a:gd name="connsiteX26" fmla="*/ 385763 w 960438"/>
                      <a:gd name="connsiteY26" fmla="*/ 279400 h 1323975"/>
                      <a:gd name="connsiteX27" fmla="*/ 469900 w 960438"/>
                      <a:gd name="connsiteY27" fmla="*/ 0 h 1323975"/>
                      <a:gd name="connsiteX0" fmla="*/ 469900 w 960438"/>
                      <a:gd name="connsiteY0" fmla="*/ 0 h 1323975"/>
                      <a:gd name="connsiteX1" fmla="*/ 557213 w 960438"/>
                      <a:gd name="connsiteY1" fmla="*/ 269874 h 1323975"/>
                      <a:gd name="connsiteX2" fmla="*/ 627063 w 960438"/>
                      <a:gd name="connsiteY2" fmla="*/ 598488 h 1323975"/>
                      <a:gd name="connsiteX3" fmla="*/ 931863 w 960438"/>
                      <a:gd name="connsiteY3" fmla="*/ 823912 h 1323975"/>
                      <a:gd name="connsiteX4" fmla="*/ 946150 w 960438"/>
                      <a:gd name="connsiteY4" fmla="*/ 733425 h 1323975"/>
                      <a:gd name="connsiteX5" fmla="*/ 960438 w 960438"/>
                      <a:gd name="connsiteY5" fmla="*/ 992187 h 1323975"/>
                      <a:gd name="connsiteX6" fmla="*/ 919163 w 960438"/>
                      <a:gd name="connsiteY6" fmla="*/ 963612 h 1323975"/>
                      <a:gd name="connsiteX7" fmla="*/ 614363 w 960438"/>
                      <a:gd name="connsiteY7" fmla="*/ 963612 h 1323975"/>
                      <a:gd name="connsiteX8" fmla="*/ 617538 w 960438"/>
                      <a:gd name="connsiteY8" fmla="*/ 1087437 h 1323975"/>
                      <a:gd name="connsiteX9" fmla="*/ 788988 w 960438"/>
                      <a:gd name="connsiteY9" fmla="*/ 1250950 h 1323975"/>
                      <a:gd name="connsiteX10" fmla="*/ 747713 w 960438"/>
                      <a:gd name="connsiteY10" fmla="*/ 1319212 h 1323975"/>
                      <a:gd name="connsiteX11" fmla="*/ 611188 w 960438"/>
                      <a:gd name="connsiteY11" fmla="*/ 1312861 h 1323975"/>
                      <a:gd name="connsiteX12" fmla="*/ 574675 w 960438"/>
                      <a:gd name="connsiteY12" fmla="*/ 1211262 h 1323975"/>
                      <a:gd name="connsiteX13" fmla="*/ 552450 w 960438"/>
                      <a:gd name="connsiteY13" fmla="*/ 1316037 h 1323975"/>
                      <a:gd name="connsiteX14" fmla="*/ 427038 w 960438"/>
                      <a:gd name="connsiteY14" fmla="*/ 1316037 h 1323975"/>
                      <a:gd name="connsiteX15" fmla="*/ 400050 w 960438"/>
                      <a:gd name="connsiteY15" fmla="*/ 1211262 h 1323975"/>
                      <a:gd name="connsiteX16" fmla="*/ 366713 w 960438"/>
                      <a:gd name="connsiteY16" fmla="*/ 1320800 h 1323975"/>
                      <a:gd name="connsiteX17" fmla="*/ 233363 w 960438"/>
                      <a:gd name="connsiteY17" fmla="*/ 1323975 h 1323975"/>
                      <a:gd name="connsiteX18" fmla="*/ 190500 w 960438"/>
                      <a:gd name="connsiteY18" fmla="*/ 1266825 h 1323975"/>
                      <a:gd name="connsiteX19" fmla="*/ 352425 w 960438"/>
                      <a:gd name="connsiteY19" fmla="*/ 1093787 h 1323975"/>
                      <a:gd name="connsiteX20" fmla="*/ 352425 w 960438"/>
                      <a:gd name="connsiteY20" fmla="*/ 965200 h 1323975"/>
                      <a:gd name="connsiteX21" fmla="*/ 36513 w 960438"/>
                      <a:gd name="connsiteY21" fmla="*/ 969962 h 1323975"/>
                      <a:gd name="connsiteX22" fmla="*/ 0 w 960438"/>
                      <a:gd name="connsiteY22" fmla="*/ 1008062 h 1323975"/>
                      <a:gd name="connsiteX23" fmla="*/ 14288 w 960438"/>
                      <a:gd name="connsiteY23" fmla="*/ 744537 h 1323975"/>
                      <a:gd name="connsiteX24" fmla="*/ 36513 w 960438"/>
                      <a:gd name="connsiteY24" fmla="*/ 817562 h 1323975"/>
                      <a:gd name="connsiteX25" fmla="*/ 327025 w 960438"/>
                      <a:gd name="connsiteY25" fmla="*/ 601662 h 1323975"/>
                      <a:gd name="connsiteX26" fmla="*/ 385763 w 960438"/>
                      <a:gd name="connsiteY26" fmla="*/ 279400 h 1323975"/>
                      <a:gd name="connsiteX27" fmla="*/ 469900 w 960438"/>
                      <a:gd name="connsiteY27" fmla="*/ 0 h 1323975"/>
                      <a:gd name="connsiteX0" fmla="*/ 465137 w 955675"/>
                      <a:gd name="connsiteY0" fmla="*/ 0 h 1323975"/>
                      <a:gd name="connsiteX1" fmla="*/ 552450 w 955675"/>
                      <a:gd name="connsiteY1" fmla="*/ 269874 h 1323975"/>
                      <a:gd name="connsiteX2" fmla="*/ 622300 w 955675"/>
                      <a:gd name="connsiteY2" fmla="*/ 598488 h 1323975"/>
                      <a:gd name="connsiteX3" fmla="*/ 927100 w 955675"/>
                      <a:gd name="connsiteY3" fmla="*/ 823912 h 1323975"/>
                      <a:gd name="connsiteX4" fmla="*/ 941387 w 955675"/>
                      <a:gd name="connsiteY4" fmla="*/ 733425 h 1323975"/>
                      <a:gd name="connsiteX5" fmla="*/ 955675 w 955675"/>
                      <a:gd name="connsiteY5" fmla="*/ 992187 h 1323975"/>
                      <a:gd name="connsiteX6" fmla="*/ 914400 w 955675"/>
                      <a:gd name="connsiteY6" fmla="*/ 963612 h 1323975"/>
                      <a:gd name="connsiteX7" fmla="*/ 609600 w 955675"/>
                      <a:gd name="connsiteY7" fmla="*/ 963612 h 1323975"/>
                      <a:gd name="connsiteX8" fmla="*/ 612775 w 955675"/>
                      <a:gd name="connsiteY8" fmla="*/ 1087437 h 1323975"/>
                      <a:gd name="connsiteX9" fmla="*/ 784225 w 955675"/>
                      <a:gd name="connsiteY9" fmla="*/ 1250950 h 1323975"/>
                      <a:gd name="connsiteX10" fmla="*/ 742950 w 955675"/>
                      <a:gd name="connsiteY10" fmla="*/ 1319212 h 1323975"/>
                      <a:gd name="connsiteX11" fmla="*/ 606425 w 955675"/>
                      <a:gd name="connsiteY11" fmla="*/ 1312861 h 1323975"/>
                      <a:gd name="connsiteX12" fmla="*/ 569912 w 955675"/>
                      <a:gd name="connsiteY12" fmla="*/ 1211262 h 1323975"/>
                      <a:gd name="connsiteX13" fmla="*/ 547687 w 955675"/>
                      <a:gd name="connsiteY13" fmla="*/ 1316037 h 1323975"/>
                      <a:gd name="connsiteX14" fmla="*/ 422275 w 955675"/>
                      <a:gd name="connsiteY14" fmla="*/ 1316037 h 1323975"/>
                      <a:gd name="connsiteX15" fmla="*/ 395287 w 955675"/>
                      <a:gd name="connsiteY15" fmla="*/ 1211262 h 1323975"/>
                      <a:gd name="connsiteX16" fmla="*/ 361950 w 955675"/>
                      <a:gd name="connsiteY16" fmla="*/ 1320800 h 1323975"/>
                      <a:gd name="connsiteX17" fmla="*/ 228600 w 955675"/>
                      <a:gd name="connsiteY17" fmla="*/ 1323975 h 1323975"/>
                      <a:gd name="connsiteX18" fmla="*/ 185737 w 955675"/>
                      <a:gd name="connsiteY18" fmla="*/ 1266825 h 1323975"/>
                      <a:gd name="connsiteX19" fmla="*/ 347662 w 955675"/>
                      <a:gd name="connsiteY19" fmla="*/ 1093787 h 1323975"/>
                      <a:gd name="connsiteX20" fmla="*/ 347662 w 955675"/>
                      <a:gd name="connsiteY20" fmla="*/ 965200 h 1323975"/>
                      <a:gd name="connsiteX21" fmla="*/ 31750 w 955675"/>
                      <a:gd name="connsiteY21" fmla="*/ 969962 h 1323975"/>
                      <a:gd name="connsiteX22" fmla="*/ 0 w 955675"/>
                      <a:gd name="connsiteY22" fmla="*/ 1012825 h 1323975"/>
                      <a:gd name="connsiteX23" fmla="*/ 9525 w 955675"/>
                      <a:gd name="connsiteY23" fmla="*/ 744537 h 1323975"/>
                      <a:gd name="connsiteX24" fmla="*/ 31750 w 955675"/>
                      <a:gd name="connsiteY24" fmla="*/ 817562 h 1323975"/>
                      <a:gd name="connsiteX25" fmla="*/ 322262 w 955675"/>
                      <a:gd name="connsiteY25" fmla="*/ 601662 h 1323975"/>
                      <a:gd name="connsiteX26" fmla="*/ 381000 w 955675"/>
                      <a:gd name="connsiteY26" fmla="*/ 279400 h 1323975"/>
                      <a:gd name="connsiteX27" fmla="*/ 465137 w 955675"/>
                      <a:gd name="connsiteY27" fmla="*/ 0 h 1323975"/>
                      <a:gd name="connsiteX0" fmla="*/ 465137 w 955675"/>
                      <a:gd name="connsiteY0" fmla="*/ 0 h 1323975"/>
                      <a:gd name="connsiteX1" fmla="*/ 552450 w 955675"/>
                      <a:gd name="connsiteY1" fmla="*/ 269874 h 1323975"/>
                      <a:gd name="connsiteX2" fmla="*/ 622300 w 955675"/>
                      <a:gd name="connsiteY2" fmla="*/ 598488 h 1323975"/>
                      <a:gd name="connsiteX3" fmla="*/ 927100 w 955675"/>
                      <a:gd name="connsiteY3" fmla="*/ 823912 h 1323975"/>
                      <a:gd name="connsiteX4" fmla="*/ 941387 w 955675"/>
                      <a:gd name="connsiteY4" fmla="*/ 733425 h 1323975"/>
                      <a:gd name="connsiteX5" fmla="*/ 955675 w 955675"/>
                      <a:gd name="connsiteY5" fmla="*/ 992187 h 1323975"/>
                      <a:gd name="connsiteX6" fmla="*/ 914400 w 955675"/>
                      <a:gd name="connsiteY6" fmla="*/ 963612 h 1323975"/>
                      <a:gd name="connsiteX7" fmla="*/ 609600 w 955675"/>
                      <a:gd name="connsiteY7" fmla="*/ 963612 h 1323975"/>
                      <a:gd name="connsiteX8" fmla="*/ 612775 w 955675"/>
                      <a:gd name="connsiteY8" fmla="*/ 1087437 h 1323975"/>
                      <a:gd name="connsiteX9" fmla="*/ 784225 w 955675"/>
                      <a:gd name="connsiteY9" fmla="*/ 1250950 h 1323975"/>
                      <a:gd name="connsiteX10" fmla="*/ 742950 w 955675"/>
                      <a:gd name="connsiteY10" fmla="*/ 1319212 h 1323975"/>
                      <a:gd name="connsiteX11" fmla="*/ 606425 w 955675"/>
                      <a:gd name="connsiteY11" fmla="*/ 1312861 h 1323975"/>
                      <a:gd name="connsiteX12" fmla="*/ 569912 w 955675"/>
                      <a:gd name="connsiteY12" fmla="*/ 1211262 h 1323975"/>
                      <a:gd name="connsiteX13" fmla="*/ 547687 w 955675"/>
                      <a:gd name="connsiteY13" fmla="*/ 1316037 h 1323975"/>
                      <a:gd name="connsiteX14" fmla="*/ 422275 w 955675"/>
                      <a:gd name="connsiteY14" fmla="*/ 1316037 h 1323975"/>
                      <a:gd name="connsiteX15" fmla="*/ 395287 w 955675"/>
                      <a:gd name="connsiteY15" fmla="*/ 1211262 h 1323975"/>
                      <a:gd name="connsiteX16" fmla="*/ 361950 w 955675"/>
                      <a:gd name="connsiteY16" fmla="*/ 1320800 h 1323975"/>
                      <a:gd name="connsiteX17" fmla="*/ 228600 w 955675"/>
                      <a:gd name="connsiteY17" fmla="*/ 1323975 h 1323975"/>
                      <a:gd name="connsiteX18" fmla="*/ 185737 w 955675"/>
                      <a:gd name="connsiteY18" fmla="*/ 1266825 h 1323975"/>
                      <a:gd name="connsiteX19" fmla="*/ 347662 w 955675"/>
                      <a:gd name="connsiteY19" fmla="*/ 1093787 h 1323975"/>
                      <a:gd name="connsiteX20" fmla="*/ 347662 w 955675"/>
                      <a:gd name="connsiteY20" fmla="*/ 965200 h 1323975"/>
                      <a:gd name="connsiteX21" fmla="*/ 31750 w 955675"/>
                      <a:gd name="connsiteY21" fmla="*/ 969962 h 1323975"/>
                      <a:gd name="connsiteX22" fmla="*/ 0 w 955675"/>
                      <a:gd name="connsiteY22" fmla="*/ 1009650 h 1323975"/>
                      <a:gd name="connsiteX23" fmla="*/ 9525 w 955675"/>
                      <a:gd name="connsiteY23" fmla="*/ 744537 h 1323975"/>
                      <a:gd name="connsiteX24" fmla="*/ 31750 w 955675"/>
                      <a:gd name="connsiteY24" fmla="*/ 817562 h 1323975"/>
                      <a:gd name="connsiteX25" fmla="*/ 322262 w 955675"/>
                      <a:gd name="connsiteY25" fmla="*/ 601662 h 1323975"/>
                      <a:gd name="connsiteX26" fmla="*/ 381000 w 955675"/>
                      <a:gd name="connsiteY26" fmla="*/ 279400 h 1323975"/>
                      <a:gd name="connsiteX27" fmla="*/ 465137 w 955675"/>
                      <a:gd name="connsiteY27" fmla="*/ 0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5675" h="1323975">
                        <a:moveTo>
                          <a:pt x="465137" y="0"/>
                        </a:moveTo>
                        <a:lnTo>
                          <a:pt x="552450" y="269874"/>
                        </a:lnTo>
                        <a:lnTo>
                          <a:pt x="622300" y="598488"/>
                        </a:lnTo>
                        <a:lnTo>
                          <a:pt x="927100" y="823912"/>
                        </a:lnTo>
                        <a:lnTo>
                          <a:pt x="941387" y="733425"/>
                        </a:lnTo>
                        <a:lnTo>
                          <a:pt x="955675" y="992187"/>
                        </a:lnTo>
                        <a:lnTo>
                          <a:pt x="914400" y="963612"/>
                        </a:lnTo>
                        <a:lnTo>
                          <a:pt x="609600" y="963612"/>
                        </a:lnTo>
                        <a:cubicBezTo>
                          <a:pt x="610658" y="1004887"/>
                          <a:pt x="611717" y="1046162"/>
                          <a:pt x="612775" y="1087437"/>
                        </a:cubicBezTo>
                        <a:lnTo>
                          <a:pt x="784225" y="1250950"/>
                        </a:lnTo>
                        <a:lnTo>
                          <a:pt x="742950" y="1319212"/>
                        </a:lnTo>
                        <a:lnTo>
                          <a:pt x="606425" y="1312861"/>
                        </a:lnTo>
                        <a:lnTo>
                          <a:pt x="569912" y="1211262"/>
                        </a:lnTo>
                        <a:lnTo>
                          <a:pt x="547687" y="1316037"/>
                        </a:lnTo>
                        <a:cubicBezTo>
                          <a:pt x="493183" y="1319212"/>
                          <a:pt x="464079" y="1316037"/>
                          <a:pt x="422275" y="1316037"/>
                        </a:cubicBezTo>
                        <a:lnTo>
                          <a:pt x="395287" y="1211262"/>
                        </a:lnTo>
                        <a:lnTo>
                          <a:pt x="361950" y="1320800"/>
                        </a:lnTo>
                        <a:lnTo>
                          <a:pt x="228600" y="1323975"/>
                        </a:lnTo>
                        <a:lnTo>
                          <a:pt x="185737" y="1266825"/>
                        </a:lnTo>
                        <a:lnTo>
                          <a:pt x="347662" y="1093787"/>
                        </a:lnTo>
                        <a:lnTo>
                          <a:pt x="347662" y="965200"/>
                        </a:lnTo>
                        <a:lnTo>
                          <a:pt x="31750" y="969962"/>
                        </a:lnTo>
                        <a:lnTo>
                          <a:pt x="0" y="1009650"/>
                        </a:lnTo>
                        <a:lnTo>
                          <a:pt x="9525" y="744537"/>
                        </a:lnTo>
                        <a:lnTo>
                          <a:pt x="31750" y="817562"/>
                        </a:lnTo>
                        <a:lnTo>
                          <a:pt x="322262" y="601662"/>
                        </a:lnTo>
                        <a:lnTo>
                          <a:pt x="381000" y="279400"/>
                        </a:lnTo>
                        <a:lnTo>
                          <a:pt x="46513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a:ea typeface="+mn-ea"/>
                      <a:cs typeface="+mn-cs"/>
                    </a:endParaRPr>
                  </a:p>
                </p:txBody>
              </p:sp>
            </p:grpSp>
          </p:grpSp>
        </p:grpSp>
        <p:grpSp>
          <p:nvGrpSpPr>
            <p:cNvPr id="37" name="Group 36">
              <a:extLst>
                <a:ext uri="{FF2B5EF4-FFF2-40B4-BE49-F238E27FC236}">
                  <a16:creationId xmlns:a16="http://schemas.microsoft.com/office/drawing/2014/main" id="{6CD788E2-6287-4E07-9FE5-2C675A5B040F}"/>
                </a:ext>
              </a:extLst>
            </p:cNvPr>
            <p:cNvGrpSpPr/>
            <p:nvPr/>
          </p:nvGrpSpPr>
          <p:grpSpPr>
            <a:xfrm>
              <a:off x="3566285" y="4212373"/>
              <a:ext cx="1288836" cy="432986"/>
              <a:chOff x="3309773" y="4227922"/>
              <a:chExt cx="1288836" cy="432986"/>
            </a:xfrm>
          </p:grpSpPr>
          <p:grpSp>
            <p:nvGrpSpPr>
              <p:cNvPr id="79" name="Group 78">
                <a:extLst>
                  <a:ext uri="{FF2B5EF4-FFF2-40B4-BE49-F238E27FC236}">
                    <a16:creationId xmlns:a16="http://schemas.microsoft.com/office/drawing/2014/main" id="{62D9E727-7E48-4F6F-BD66-B490305233F8}"/>
                  </a:ext>
                </a:extLst>
              </p:cNvPr>
              <p:cNvGrpSpPr/>
              <p:nvPr/>
            </p:nvGrpSpPr>
            <p:grpSpPr>
              <a:xfrm>
                <a:off x="3309773" y="4227922"/>
                <a:ext cx="432986" cy="432986"/>
                <a:chOff x="946816" y="2555603"/>
                <a:chExt cx="786502" cy="800752"/>
              </a:xfrm>
            </p:grpSpPr>
            <p:sp>
              <p:nvSpPr>
                <p:cNvPr id="81" name="Freeform 59">
                  <a:extLst>
                    <a:ext uri="{FF2B5EF4-FFF2-40B4-BE49-F238E27FC236}">
                      <a16:creationId xmlns:a16="http://schemas.microsoft.com/office/drawing/2014/main" id="{348C9205-5873-43DA-A752-67F28DFD702A}"/>
                    </a:ext>
                  </a:extLst>
                </p:cNvPr>
                <p:cNvSpPr>
                  <a:spLocks noEditPoints="1"/>
                </p:cNvSpPr>
                <p:nvPr/>
              </p:nvSpPr>
              <p:spPr bwMode="auto">
                <a:xfrm>
                  <a:off x="946816" y="2555603"/>
                  <a:ext cx="786502" cy="800752"/>
                </a:xfrm>
                <a:custGeom>
                  <a:avLst/>
                  <a:gdLst>
                    <a:gd name="T0" fmla="*/ 311 w 657"/>
                    <a:gd name="T1" fmla="*/ 657 h 657"/>
                    <a:gd name="T2" fmla="*/ 262 w 657"/>
                    <a:gd name="T3" fmla="*/ 650 h 657"/>
                    <a:gd name="T4" fmla="*/ 200 w 657"/>
                    <a:gd name="T5" fmla="*/ 632 h 657"/>
                    <a:gd name="T6" fmla="*/ 119 w 657"/>
                    <a:gd name="T7" fmla="*/ 582 h 657"/>
                    <a:gd name="T8" fmla="*/ 55 w 657"/>
                    <a:gd name="T9" fmla="*/ 512 h 657"/>
                    <a:gd name="T10" fmla="*/ 14 w 657"/>
                    <a:gd name="T11" fmla="*/ 426 h 657"/>
                    <a:gd name="T12" fmla="*/ 2 w 657"/>
                    <a:gd name="T13" fmla="*/ 379 h 657"/>
                    <a:gd name="T14" fmla="*/ 0 w 657"/>
                    <a:gd name="T15" fmla="*/ 328 h 657"/>
                    <a:gd name="T16" fmla="*/ 1 w 657"/>
                    <a:gd name="T17" fmla="*/ 294 h 657"/>
                    <a:gd name="T18" fmla="*/ 9 w 657"/>
                    <a:gd name="T19" fmla="*/ 246 h 657"/>
                    <a:gd name="T20" fmla="*/ 39 w 657"/>
                    <a:gd name="T21" fmla="*/ 172 h 657"/>
                    <a:gd name="T22" fmla="*/ 95 w 657"/>
                    <a:gd name="T23" fmla="*/ 96 h 657"/>
                    <a:gd name="T24" fmla="*/ 172 w 657"/>
                    <a:gd name="T25" fmla="*/ 39 h 657"/>
                    <a:gd name="T26" fmla="*/ 246 w 657"/>
                    <a:gd name="T27" fmla="*/ 10 h 657"/>
                    <a:gd name="T28" fmla="*/ 294 w 657"/>
                    <a:gd name="T29" fmla="*/ 2 h 657"/>
                    <a:gd name="T30" fmla="*/ 327 w 657"/>
                    <a:gd name="T31" fmla="*/ 0 h 657"/>
                    <a:gd name="T32" fmla="*/ 378 w 657"/>
                    <a:gd name="T33" fmla="*/ 3 h 657"/>
                    <a:gd name="T34" fmla="*/ 425 w 657"/>
                    <a:gd name="T35" fmla="*/ 15 h 657"/>
                    <a:gd name="T36" fmla="*/ 511 w 657"/>
                    <a:gd name="T37" fmla="*/ 57 h 657"/>
                    <a:gd name="T38" fmla="*/ 581 w 657"/>
                    <a:gd name="T39" fmla="*/ 120 h 657"/>
                    <a:gd name="T40" fmla="*/ 631 w 657"/>
                    <a:gd name="T41" fmla="*/ 200 h 657"/>
                    <a:gd name="T42" fmla="*/ 650 w 657"/>
                    <a:gd name="T43" fmla="*/ 262 h 657"/>
                    <a:gd name="T44" fmla="*/ 657 w 657"/>
                    <a:gd name="T45" fmla="*/ 312 h 657"/>
                    <a:gd name="T46" fmla="*/ 657 w 657"/>
                    <a:gd name="T47" fmla="*/ 345 h 657"/>
                    <a:gd name="T48" fmla="*/ 650 w 657"/>
                    <a:gd name="T49" fmla="*/ 395 h 657"/>
                    <a:gd name="T50" fmla="*/ 631 w 657"/>
                    <a:gd name="T51" fmla="*/ 457 h 657"/>
                    <a:gd name="T52" fmla="*/ 581 w 657"/>
                    <a:gd name="T53" fmla="*/ 538 h 657"/>
                    <a:gd name="T54" fmla="*/ 511 w 657"/>
                    <a:gd name="T55" fmla="*/ 601 h 657"/>
                    <a:gd name="T56" fmla="*/ 425 w 657"/>
                    <a:gd name="T57" fmla="*/ 642 h 657"/>
                    <a:gd name="T58" fmla="*/ 378 w 657"/>
                    <a:gd name="T59" fmla="*/ 653 h 657"/>
                    <a:gd name="T60" fmla="*/ 327 w 657"/>
                    <a:gd name="T61" fmla="*/ 657 h 657"/>
                    <a:gd name="T62" fmla="*/ 327 w 657"/>
                    <a:gd name="T63" fmla="*/ 38 h 657"/>
                    <a:gd name="T64" fmla="*/ 241 w 657"/>
                    <a:gd name="T65" fmla="*/ 50 h 657"/>
                    <a:gd name="T66" fmla="*/ 165 w 657"/>
                    <a:gd name="T67" fmla="*/ 88 h 657"/>
                    <a:gd name="T68" fmla="*/ 103 w 657"/>
                    <a:gd name="T69" fmla="*/ 144 h 657"/>
                    <a:gd name="T70" fmla="*/ 60 w 657"/>
                    <a:gd name="T71" fmla="*/ 215 h 657"/>
                    <a:gd name="T72" fmla="*/ 39 w 657"/>
                    <a:gd name="T73" fmla="*/ 298 h 657"/>
                    <a:gd name="T74" fmla="*/ 39 w 657"/>
                    <a:gd name="T75" fmla="*/ 359 h 657"/>
                    <a:gd name="T76" fmla="*/ 60 w 657"/>
                    <a:gd name="T77" fmla="*/ 442 h 657"/>
                    <a:gd name="T78" fmla="*/ 103 w 657"/>
                    <a:gd name="T79" fmla="*/ 513 h 657"/>
                    <a:gd name="T80" fmla="*/ 165 w 657"/>
                    <a:gd name="T81" fmla="*/ 570 h 657"/>
                    <a:gd name="T82" fmla="*/ 241 w 657"/>
                    <a:gd name="T83" fmla="*/ 606 h 657"/>
                    <a:gd name="T84" fmla="*/ 327 w 657"/>
                    <a:gd name="T85" fmla="*/ 619 h 657"/>
                    <a:gd name="T86" fmla="*/ 387 w 657"/>
                    <a:gd name="T87" fmla="*/ 614 h 657"/>
                    <a:gd name="T88" fmla="*/ 467 w 657"/>
                    <a:gd name="T89" fmla="*/ 585 h 657"/>
                    <a:gd name="T90" fmla="*/ 534 w 657"/>
                    <a:gd name="T91" fmla="*/ 535 h 657"/>
                    <a:gd name="T92" fmla="*/ 584 w 657"/>
                    <a:gd name="T93" fmla="*/ 468 h 657"/>
                    <a:gd name="T94" fmla="*/ 614 w 657"/>
                    <a:gd name="T95" fmla="*/ 387 h 657"/>
                    <a:gd name="T96" fmla="*/ 619 w 657"/>
                    <a:gd name="T97" fmla="*/ 328 h 657"/>
                    <a:gd name="T98" fmla="*/ 605 w 657"/>
                    <a:gd name="T99" fmla="*/ 242 h 657"/>
                    <a:gd name="T100" fmla="*/ 569 w 657"/>
                    <a:gd name="T101" fmla="*/ 165 h 657"/>
                    <a:gd name="T102" fmla="*/ 513 w 657"/>
                    <a:gd name="T103" fmla="*/ 104 h 657"/>
                    <a:gd name="T104" fmla="*/ 442 w 657"/>
                    <a:gd name="T105" fmla="*/ 61 h 657"/>
                    <a:gd name="T106" fmla="*/ 358 w 657"/>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7">
                      <a:moveTo>
                        <a:pt x="327" y="657"/>
                      </a:moveTo>
                      <a:lnTo>
                        <a:pt x="327" y="657"/>
                      </a:lnTo>
                      <a:lnTo>
                        <a:pt x="311" y="657"/>
                      </a:lnTo>
                      <a:lnTo>
                        <a:pt x="294" y="656"/>
                      </a:lnTo>
                      <a:lnTo>
                        <a:pt x="278" y="653"/>
                      </a:lnTo>
                      <a:lnTo>
                        <a:pt x="262" y="650"/>
                      </a:lnTo>
                      <a:lnTo>
                        <a:pt x="246" y="646"/>
                      </a:lnTo>
                      <a:lnTo>
                        <a:pt x="231" y="642"/>
                      </a:lnTo>
                      <a:lnTo>
                        <a:pt x="200" y="632"/>
                      </a:lnTo>
                      <a:lnTo>
                        <a:pt x="172" y="618"/>
                      </a:lnTo>
                      <a:lnTo>
                        <a:pt x="145" y="601"/>
                      </a:lnTo>
                      <a:lnTo>
                        <a:pt x="119" y="582"/>
                      </a:lnTo>
                      <a:lnTo>
                        <a:pt x="95" y="560"/>
                      </a:lnTo>
                      <a:lnTo>
                        <a:pt x="75" y="538"/>
                      </a:lnTo>
                      <a:lnTo>
                        <a:pt x="55" y="512"/>
                      </a:lnTo>
                      <a:lnTo>
                        <a:pt x="39" y="485"/>
                      </a:lnTo>
                      <a:lnTo>
                        <a:pt x="25" y="457"/>
                      </a:lnTo>
                      <a:lnTo>
                        <a:pt x="14" y="426"/>
                      </a:lnTo>
                      <a:lnTo>
                        <a:pt x="9" y="411"/>
                      </a:lnTo>
                      <a:lnTo>
                        <a:pt x="6" y="395"/>
                      </a:lnTo>
                      <a:lnTo>
                        <a:pt x="2" y="379"/>
                      </a:lnTo>
                      <a:lnTo>
                        <a:pt x="1" y="362"/>
                      </a:lnTo>
                      <a:lnTo>
                        <a:pt x="0" y="345"/>
                      </a:lnTo>
                      <a:lnTo>
                        <a:pt x="0" y="328"/>
                      </a:lnTo>
                      <a:lnTo>
                        <a:pt x="0" y="328"/>
                      </a:lnTo>
                      <a:lnTo>
                        <a:pt x="0" y="312"/>
                      </a:lnTo>
                      <a:lnTo>
                        <a:pt x="1" y="294"/>
                      </a:lnTo>
                      <a:lnTo>
                        <a:pt x="2" y="278"/>
                      </a:lnTo>
                      <a:lnTo>
                        <a:pt x="6" y="262"/>
                      </a:lnTo>
                      <a:lnTo>
                        <a:pt x="9" y="246"/>
                      </a:lnTo>
                      <a:lnTo>
                        <a:pt x="14" y="231"/>
                      </a:lnTo>
                      <a:lnTo>
                        <a:pt x="25" y="200"/>
                      </a:lnTo>
                      <a:lnTo>
                        <a:pt x="39" y="172"/>
                      </a:lnTo>
                      <a:lnTo>
                        <a:pt x="55" y="145"/>
                      </a:lnTo>
                      <a:lnTo>
                        <a:pt x="75" y="120"/>
                      </a:lnTo>
                      <a:lnTo>
                        <a:pt x="95" y="96"/>
                      </a:lnTo>
                      <a:lnTo>
                        <a:pt x="119" y="75"/>
                      </a:lnTo>
                      <a:lnTo>
                        <a:pt x="145" y="57"/>
                      </a:lnTo>
                      <a:lnTo>
                        <a:pt x="172" y="39"/>
                      </a:lnTo>
                      <a:lnTo>
                        <a:pt x="200" y="26"/>
                      </a:lnTo>
                      <a:lnTo>
                        <a:pt x="231" y="15"/>
                      </a:lnTo>
                      <a:lnTo>
                        <a:pt x="246" y="10"/>
                      </a:lnTo>
                      <a:lnTo>
                        <a:pt x="262" y="7"/>
                      </a:lnTo>
                      <a:lnTo>
                        <a:pt x="278" y="3"/>
                      </a:lnTo>
                      <a:lnTo>
                        <a:pt x="294" y="2"/>
                      </a:lnTo>
                      <a:lnTo>
                        <a:pt x="311" y="0"/>
                      </a:lnTo>
                      <a:lnTo>
                        <a:pt x="327" y="0"/>
                      </a:lnTo>
                      <a:lnTo>
                        <a:pt x="327" y="0"/>
                      </a:lnTo>
                      <a:lnTo>
                        <a:pt x="345" y="0"/>
                      </a:lnTo>
                      <a:lnTo>
                        <a:pt x="361" y="2"/>
                      </a:lnTo>
                      <a:lnTo>
                        <a:pt x="378" y="3"/>
                      </a:lnTo>
                      <a:lnTo>
                        <a:pt x="395" y="7"/>
                      </a:lnTo>
                      <a:lnTo>
                        <a:pt x="409" y="10"/>
                      </a:lnTo>
                      <a:lnTo>
                        <a:pt x="425" y="15"/>
                      </a:lnTo>
                      <a:lnTo>
                        <a:pt x="456" y="26"/>
                      </a:lnTo>
                      <a:lnTo>
                        <a:pt x="485" y="39"/>
                      </a:lnTo>
                      <a:lnTo>
                        <a:pt x="511" y="57"/>
                      </a:lnTo>
                      <a:lnTo>
                        <a:pt x="537" y="75"/>
                      </a:lnTo>
                      <a:lnTo>
                        <a:pt x="560" y="96"/>
                      </a:lnTo>
                      <a:lnTo>
                        <a:pt x="581" y="120"/>
                      </a:lnTo>
                      <a:lnTo>
                        <a:pt x="600" y="145"/>
                      </a:lnTo>
                      <a:lnTo>
                        <a:pt x="618" y="172"/>
                      </a:lnTo>
                      <a:lnTo>
                        <a:pt x="631" y="200"/>
                      </a:lnTo>
                      <a:lnTo>
                        <a:pt x="642" y="231"/>
                      </a:lnTo>
                      <a:lnTo>
                        <a:pt x="646" y="246"/>
                      </a:lnTo>
                      <a:lnTo>
                        <a:pt x="650" y="262"/>
                      </a:lnTo>
                      <a:lnTo>
                        <a:pt x="652" y="278"/>
                      </a:lnTo>
                      <a:lnTo>
                        <a:pt x="655" y="294"/>
                      </a:lnTo>
                      <a:lnTo>
                        <a:pt x="657" y="312"/>
                      </a:lnTo>
                      <a:lnTo>
                        <a:pt x="657" y="328"/>
                      </a:lnTo>
                      <a:lnTo>
                        <a:pt x="657" y="328"/>
                      </a:lnTo>
                      <a:lnTo>
                        <a:pt x="657" y="345"/>
                      </a:lnTo>
                      <a:lnTo>
                        <a:pt x="655" y="362"/>
                      </a:lnTo>
                      <a:lnTo>
                        <a:pt x="652" y="379"/>
                      </a:lnTo>
                      <a:lnTo>
                        <a:pt x="650" y="395"/>
                      </a:lnTo>
                      <a:lnTo>
                        <a:pt x="646" y="411"/>
                      </a:lnTo>
                      <a:lnTo>
                        <a:pt x="642" y="426"/>
                      </a:lnTo>
                      <a:lnTo>
                        <a:pt x="631" y="457"/>
                      </a:lnTo>
                      <a:lnTo>
                        <a:pt x="618" y="485"/>
                      </a:lnTo>
                      <a:lnTo>
                        <a:pt x="600" y="512"/>
                      </a:lnTo>
                      <a:lnTo>
                        <a:pt x="581" y="538"/>
                      </a:lnTo>
                      <a:lnTo>
                        <a:pt x="560" y="560"/>
                      </a:lnTo>
                      <a:lnTo>
                        <a:pt x="537" y="582"/>
                      </a:lnTo>
                      <a:lnTo>
                        <a:pt x="511" y="601"/>
                      </a:lnTo>
                      <a:lnTo>
                        <a:pt x="485" y="618"/>
                      </a:lnTo>
                      <a:lnTo>
                        <a:pt x="456" y="632"/>
                      </a:lnTo>
                      <a:lnTo>
                        <a:pt x="425" y="642"/>
                      </a:lnTo>
                      <a:lnTo>
                        <a:pt x="409" y="646"/>
                      </a:lnTo>
                      <a:lnTo>
                        <a:pt x="395" y="650"/>
                      </a:lnTo>
                      <a:lnTo>
                        <a:pt x="378" y="653"/>
                      </a:lnTo>
                      <a:lnTo>
                        <a:pt x="361" y="656"/>
                      </a:lnTo>
                      <a:lnTo>
                        <a:pt x="345" y="657"/>
                      </a:lnTo>
                      <a:lnTo>
                        <a:pt x="327" y="657"/>
                      </a:lnTo>
                      <a:lnTo>
                        <a:pt x="327" y="657"/>
                      </a:lnTo>
                      <a:close/>
                      <a:moveTo>
                        <a:pt x="327" y="38"/>
                      </a:moveTo>
                      <a:lnTo>
                        <a:pt x="327" y="38"/>
                      </a:lnTo>
                      <a:lnTo>
                        <a:pt x="298" y="39"/>
                      </a:lnTo>
                      <a:lnTo>
                        <a:pt x="270" y="43"/>
                      </a:lnTo>
                      <a:lnTo>
                        <a:pt x="241" y="50"/>
                      </a:lnTo>
                      <a:lnTo>
                        <a:pt x="215" y="61"/>
                      </a:lnTo>
                      <a:lnTo>
                        <a:pt x="189" y="73"/>
                      </a:lnTo>
                      <a:lnTo>
                        <a:pt x="165" y="88"/>
                      </a:lnTo>
                      <a:lnTo>
                        <a:pt x="143" y="104"/>
                      </a:lnTo>
                      <a:lnTo>
                        <a:pt x="122" y="122"/>
                      </a:lnTo>
                      <a:lnTo>
                        <a:pt x="103" y="144"/>
                      </a:lnTo>
                      <a:lnTo>
                        <a:pt x="87" y="165"/>
                      </a:lnTo>
                      <a:lnTo>
                        <a:pt x="72" y="190"/>
                      </a:lnTo>
                      <a:lnTo>
                        <a:pt x="60" y="215"/>
                      </a:lnTo>
                      <a:lnTo>
                        <a:pt x="49" y="242"/>
                      </a:lnTo>
                      <a:lnTo>
                        <a:pt x="43" y="270"/>
                      </a:lnTo>
                      <a:lnTo>
                        <a:pt x="39" y="298"/>
                      </a:lnTo>
                      <a:lnTo>
                        <a:pt x="37" y="328"/>
                      </a:lnTo>
                      <a:lnTo>
                        <a:pt x="37" y="328"/>
                      </a:lnTo>
                      <a:lnTo>
                        <a:pt x="39" y="359"/>
                      </a:lnTo>
                      <a:lnTo>
                        <a:pt x="43" y="387"/>
                      </a:lnTo>
                      <a:lnTo>
                        <a:pt x="49" y="415"/>
                      </a:lnTo>
                      <a:lnTo>
                        <a:pt x="60" y="442"/>
                      </a:lnTo>
                      <a:lnTo>
                        <a:pt x="72" y="468"/>
                      </a:lnTo>
                      <a:lnTo>
                        <a:pt x="87" y="492"/>
                      </a:lnTo>
                      <a:lnTo>
                        <a:pt x="103" y="513"/>
                      </a:lnTo>
                      <a:lnTo>
                        <a:pt x="122" y="535"/>
                      </a:lnTo>
                      <a:lnTo>
                        <a:pt x="143" y="554"/>
                      </a:lnTo>
                      <a:lnTo>
                        <a:pt x="165" y="570"/>
                      </a:lnTo>
                      <a:lnTo>
                        <a:pt x="189" y="585"/>
                      </a:lnTo>
                      <a:lnTo>
                        <a:pt x="215" y="597"/>
                      </a:lnTo>
                      <a:lnTo>
                        <a:pt x="241" y="606"/>
                      </a:lnTo>
                      <a:lnTo>
                        <a:pt x="270" y="614"/>
                      </a:lnTo>
                      <a:lnTo>
                        <a:pt x="298" y="618"/>
                      </a:lnTo>
                      <a:lnTo>
                        <a:pt x="327" y="619"/>
                      </a:lnTo>
                      <a:lnTo>
                        <a:pt x="327" y="619"/>
                      </a:lnTo>
                      <a:lnTo>
                        <a:pt x="358" y="618"/>
                      </a:lnTo>
                      <a:lnTo>
                        <a:pt x="387" y="614"/>
                      </a:lnTo>
                      <a:lnTo>
                        <a:pt x="415" y="606"/>
                      </a:lnTo>
                      <a:lnTo>
                        <a:pt x="442" y="597"/>
                      </a:lnTo>
                      <a:lnTo>
                        <a:pt x="467" y="585"/>
                      </a:lnTo>
                      <a:lnTo>
                        <a:pt x="491" y="570"/>
                      </a:lnTo>
                      <a:lnTo>
                        <a:pt x="513" y="554"/>
                      </a:lnTo>
                      <a:lnTo>
                        <a:pt x="534" y="535"/>
                      </a:lnTo>
                      <a:lnTo>
                        <a:pt x="553" y="513"/>
                      </a:lnTo>
                      <a:lnTo>
                        <a:pt x="569" y="492"/>
                      </a:lnTo>
                      <a:lnTo>
                        <a:pt x="584" y="468"/>
                      </a:lnTo>
                      <a:lnTo>
                        <a:pt x="596" y="442"/>
                      </a:lnTo>
                      <a:lnTo>
                        <a:pt x="605" y="415"/>
                      </a:lnTo>
                      <a:lnTo>
                        <a:pt x="614" y="387"/>
                      </a:lnTo>
                      <a:lnTo>
                        <a:pt x="618" y="359"/>
                      </a:lnTo>
                      <a:lnTo>
                        <a:pt x="619" y="328"/>
                      </a:lnTo>
                      <a:lnTo>
                        <a:pt x="619" y="328"/>
                      </a:lnTo>
                      <a:lnTo>
                        <a:pt x="618" y="298"/>
                      </a:lnTo>
                      <a:lnTo>
                        <a:pt x="614" y="270"/>
                      </a:lnTo>
                      <a:lnTo>
                        <a:pt x="605" y="242"/>
                      </a:lnTo>
                      <a:lnTo>
                        <a:pt x="596" y="215"/>
                      </a:lnTo>
                      <a:lnTo>
                        <a:pt x="584" y="190"/>
                      </a:lnTo>
                      <a:lnTo>
                        <a:pt x="569" y="165"/>
                      </a:lnTo>
                      <a:lnTo>
                        <a:pt x="553" y="144"/>
                      </a:lnTo>
                      <a:lnTo>
                        <a:pt x="534" y="122"/>
                      </a:lnTo>
                      <a:lnTo>
                        <a:pt x="513" y="104"/>
                      </a:lnTo>
                      <a:lnTo>
                        <a:pt x="491" y="88"/>
                      </a:lnTo>
                      <a:lnTo>
                        <a:pt x="467" y="73"/>
                      </a:lnTo>
                      <a:lnTo>
                        <a:pt x="442" y="61"/>
                      </a:lnTo>
                      <a:lnTo>
                        <a:pt x="415" y="50"/>
                      </a:lnTo>
                      <a:lnTo>
                        <a:pt x="387" y="43"/>
                      </a:lnTo>
                      <a:lnTo>
                        <a:pt x="358" y="39"/>
                      </a:lnTo>
                      <a:lnTo>
                        <a:pt x="327" y="38"/>
                      </a:lnTo>
                      <a:lnTo>
                        <a:pt x="327"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endParaRPr>
                </a:p>
              </p:txBody>
            </p:sp>
            <p:grpSp>
              <p:nvGrpSpPr>
                <p:cNvPr id="82" name="Group 81">
                  <a:extLst>
                    <a:ext uri="{FF2B5EF4-FFF2-40B4-BE49-F238E27FC236}">
                      <a16:creationId xmlns:a16="http://schemas.microsoft.com/office/drawing/2014/main" id="{36BBD197-3E12-4EB7-AC14-2E5C3CAC58A6}"/>
                    </a:ext>
                  </a:extLst>
                </p:cNvPr>
                <p:cNvGrpSpPr/>
                <p:nvPr/>
              </p:nvGrpSpPr>
              <p:grpSpPr>
                <a:xfrm>
                  <a:off x="1118409" y="2702095"/>
                  <a:ext cx="462004" cy="507767"/>
                  <a:chOff x="730162" y="2892999"/>
                  <a:chExt cx="679538" cy="733558"/>
                </a:xfrm>
                <a:solidFill>
                  <a:schemeClr val="tx1"/>
                </a:solidFill>
              </p:grpSpPr>
              <p:sp>
                <p:nvSpPr>
                  <p:cNvPr id="83" name="Freeform 67">
                    <a:extLst>
                      <a:ext uri="{FF2B5EF4-FFF2-40B4-BE49-F238E27FC236}">
                        <a16:creationId xmlns:a16="http://schemas.microsoft.com/office/drawing/2014/main" id="{C3C79087-3A34-4270-A385-D8B351B10B21}"/>
                      </a:ext>
                    </a:extLst>
                  </p:cNvPr>
                  <p:cNvSpPr>
                    <a:spLocks noChangeAspect="1" noEditPoints="1"/>
                  </p:cNvSpPr>
                  <p:nvPr/>
                </p:nvSpPr>
                <p:spPr bwMode="auto">
                  <a:xfrm>
                    <a:off x="902927" y="3116367"/>
                    <a:ext cx="324904" cy="289977"/>
                  </a:xfrm>
                  <a:custGeom>
                    <a:avLst/>
                    <a:gdLst>
                      <a:gd name="T0" fmla="*/ 72 w 144"/>
                      <a:gd name="T1" fmla="*/ 99 h 128"/>
                      <a:gd name="T2" fmla="*/ 58 w 144"/>
                      <a:gd name="T3" fmla="*/ 114 h 128"/>
                      <a:gd name="T4" fmla="*/ 72 w 144"/>
                      <a:gd name="T5" fmla="*/ 128 h 128"/>
                      <a:gd name="T6" fmla="*/ 87 w 144"/>
                      <a:gd name="T7" fmla="*/ 114 h 128"/>
                      <a:gd name="T8" fmla="*/ 72 w 144"/>
                      <a:gd name="T9" fmla="*/ 99 h 128"/>
                      <a:gd name="T10" fmla="*/ 41 w 144"/>
                      <a:gd name="T11" fmla="*/ 82 h 128"/>
                      <a:gd name="T12" fmla="*/ 51 w 144"/>
                      <a:gd name="T13" fmla="*/ 93 h 128"/>
                      <a:gd name="T14" fmla="*/ 93 w 144"/>
                      <a:gd name="T15" fmla="*/ 93 h 128"/>
                      <a:gd name="T16" fmla="*/ 103 w 144"/>
                      <a:gd name="T17" fmla="*/ 82 h 128"/>
                      <a:gd name="T18" fmla="*/ 41 w 144"/>
                      <a:gd name="T19" fmla="*/ 82 h 128"/>
                      <a:gd name="T20" fmla="*/ 20 w 144"/>
                      <a:gd name="T21" fmla="*/ 61 h 128"/>
                      <a:gd name="T22" fmla="*/ 31 w 144"/>
                      <a:gd name="T23" fmla="*/ 72 h 128"/>
                      <a:gd name="T24" fmla="*/ 113 w 144"/>
                      <a:gd name="T25" fmla="*/ 72 h 128"/>
                      <a:gd name="T26" fmla="*/ 124 w 144"/>
                      <a:gd name="T27" fmla="*/ 61 h 128"/>
                      <a:gd name="T28" fmla="*/ 20 w 144"/>
                      <a:gd name="T29" fmla="*/ 61 h 128"/>
                      <a:gd name="T30" fmla="*/ 0 w 144"/>
                      <a:gd name="T31" fmla="*/ 41 h 128"/>
                      <a:gd name="T32" fmla="*/ 10 w 144"/>
                      <a:gd name="T33" fmla="*/ 51 h 128"/>
                      <a:gd name="T34" fmla="*/ 134 w 144"/>
                      <a:gd name="T35" fmla="*/ 51 h 128"/>
                      <a:gd name="T36" fmla="*/ 144 w 144"/>
                      <a:gd name="T37" fmla="*/ 41 h 128"/>
                      <a:gd name="T38" fmla="*/ 0 w 144"/>
                      <a:gd name="T39"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4" h="128">
                        <a:moveTo>
                          <a:pt x="72" y="99"/>
                        </a:moveTo>
                        <a:cubicBezTo>
                          <a:pt x="64" y="99"/>
                          <a:pt x="58" y="105"/>
                          <a:pt x="58" y="114"/>
                        </a:cubicBezTo>
                        <a:cubicBezTo>
                          <a:pt x="58" y="122"/>
                          <a:pt x="64" y="128"/>
                          <a:pt x="72" y="128"/>
                        </a:cubicBezTo>
                        <a:cubicBezTo>
                          <a:pt x="80" y="128"/>
                          <a:pt x="87" y="122"/>
                          <a:pt x="87" y="114"/>
                        </a:cubicBezTo>
                        <a:cubicBezTo>
                          <a:pt x="87" y="105"/>
                          <a:pt x="80" y="99"/>
                          <a:pt x="72" y="99"/>
                        </a:cubicBezTo>
                        <a:close/>
                        <a:moveTo>
                          <a:pt x="41" y="82"/>
                        </a:moveTo>
                        <a:cubicBezTo>
                          <a:pt x="51" y="93"/>
                          <a:pt x="51" y="93"/>
                          <a:pt x="51" y="93"/>
                        </a:cubicBezTo>
                        <a:cubicBezTo>
                          <a:pt x="63" y="81"/>
                          <a:pt x="81" y="81"/>
                          <a:pt x="93" y="93"/>
                        </a:cubicBezTo>
                        <a:cubicBezTo>
                          <a:pt x="103" y="82"/>
                          <a:pt x="103" y="82"/>
                          <a:pt x="103" y="82"/>
                        </a:cubicBezTo>
                        <a:cubicBezTo>
                          <a:pt x="86" y="65"/>
                          <a:pt x="58" y="65"/>
                          <a:pt x="41" y="82"/>
                        </a:cubicBezTo>
                        <a:close/>
                        <a:moveTo>
                          <a:pt x="20" y="61"/>
                        </a:moveTo>
                        <a:cubicBezTo>
                          <a:pt x="31" y="72"/>
                          <a:pt x="31" y="72"/>
                          <a:pt x="31" y="72"/>
                        </a:cubicBezTo>
                        <a:cubicBezTo>
                          <a:pt x="54" y="49"/>
                          <a:pt x="91" y="49"/>
                          <a:pt x="113" y="72"/>
                        </a:cubicBezTo>
                        <a:cubicBezTo>
                          <a:pt x="124" y="61"/>
                          <a:pt x="124" y="61"/>
                          <a:pt x="124" y="61"/>
                        </a:cubicBezTo>
                        <a:cubicBezTo>
                          <a:pt x="95" y="33"/>
                          <a:pt x="49" y="33"/>
                          <a:pt x="20" y="61"/>
                        </a:cubicBezTo>
                        <a:close/>
                        <a:moveTo>
                          <a:pt x="0" y="41"/>
                        </a:moveTo>
                        <a:cubicBezTo>
                          <a:pt x="10" y="51"/>
                          <a:pt x="10" y="51"/>
                          <a:pt x="10" y="51"/>
                        </a:cubicBezTo>
                        <a:cubicBezTo>
                          <a:pt x="44" y="16"/>
                          <a:pt x="100" y="16"/>
                          <a:pt x="134" y="51"/>
                        </a:cubicBezTo>
                        <a:cubicBezTo>
                          <a:pt x="144" y="41"/>
                          <a:pt x="144" y="41"/>
                          <a:pt x="144" y="41"/>
                        </a:cubicBezTo>
                        <a:cubicBezTo>
                          <a:pt x="104" y="0"/>
                          <a:pt x="40" y="0"/>
                          <a:pt x="0" y="4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84" name="Freeform 501">
                    <a:extLst>
                      <a:ext uri="{FF2B5EF4-FFF2-40B4-BE49-F238E27FC236}">
                        <a16:creationId xmlns:a16="http://schemas.microsoft.com/office/drawing/2014/main" id="{07C35182-BB89-4B22-B175-2706B79ABD09}"/>
                      </a:ext>
                    </a:extLst>
                  </p:cNvPr>
                  <p:cNvSpPr>
                    <a:spLocks noEditPoints="1"/>
                  </p:cNvSpPr>
                  <p:nvPr/>
                </p:nvSpPr>
                <p:spPr bwMode="auto">
                  <a:xfrm>
                    <a:off x="730162" y="2892999"/>
                    <a:ext cx="679538" cy="733558"/>
                  </a:xfrm>
                  <a:custGeom>
                    <a:avLst/>
                    <a:gdLst>
                      <a:gd name="T0" fmla="*/ 198 w 203"/>
                      <a:gd name="T1" fmla="*/ 43 h 242"/>
                      <a:gd name="T2" fmla="*/ 188 w 203"/>
                      <a:gd name="T3" fmla="*/ 41 h 242"/>
                      <a:gd name="T4" fmla="*/ 175 w 203"/>
                      <a:gd name="T5" fmla="*/ 42 h 242"/>
                      <a:gd name="T6" fmla="*/ 111 w 203"/>
                      <a:gd name="T7" fmla="*/ 5 h 242"/>
                      <a:gd name="T8" fmla="*/ 101 w 203"/>
                      <a:gd name="T9" fmla="*/ 0 h 242"/>
                      <a:gd name="T10" fmla="*/ 92 w 203"/>
                      <a:gd name="T11" fmla="*/ 5 h 242"/>
                      <a:gd name="T12" fmla="*/ 28 w 203"/>
                      <a:gd name="T13" fmla="*/ 42 h 242"/>
                      <a:gd name="T14" fmla="*/ 15 w 203"/>
                      <a:gd name="T15" fmla="*/ 41 h 242"/>
                      <a:gd name="T16" fmla="*/ 5 w 203"/>
                      <a:gd name="T17" fmla="*/ 43 h 242"/>
                      <a:gd name="T18" fmla="*/ 0 w 203"/>
                      <a:gd name="T19" fmla="*/ 52 h 242"/>
                      <a:gd name="T20" fmla="*/ 0 w 203"/>
                      <a:gd name="T21" fmla="*/ 118 h 242"/>
                      <a:gd name="T22" fmla="*/ 98 w 203"/>
                      <a:gd name="T23" fmla="*/ 241 h 242"/>
                      <a:gd name="T24" fmla="*/ 101 w 203"/>
                      <a:gd name="T25" fmla="*/ 242 h 242"/>
                      <a:gd name="T26" fmla="*/ 105 w 203"/>
                      <a:gd name="T27" fmla="*/ 241 h 242"/>
                      <a:gd name="T28" fmla="*/ 203 w 203"/>
                      <a:gd name="T29" fmla="*/ 118 h 242"/>
                      <a:gd name="T30" fmla="*/ 203 w 203"/>
                      <a:gd name="T31" fmla="*/ 52 h 242"/>
                      <a:gd name="T32" fmla="*/ 198 w 203"/>
                      <a:gd name="T33" fmla="*/ 43 h 242"/>
                      <a:gd name="T34" fmla="*/ 193 w 203"/>
                      <a:gd name="T35" fmla="*/ 118 h 242"/>
                      <a:gd name="T36" fmla="*/ 102 w 203"/>
                      <a:gd name="T37" fmla="*/ 232 h 242"/>
                      <a:gd name="T38" fmla="*/ 101 w 203"/>
                      <a:gd name="T39" fmla="*/ 232 h 242"/>
                      <a:gd name="T40" fmla="*/ 10 w 203"/>
                      <a:gd name="T41" fmla="*/ 118 h 242"/>
                      <a:gd name="T42" fmla="*/ 10 w 203"/>
                      <a:gd name="T43" fmla="*/ 52 h 242"/>
                      <a:gd name="T44" fmla="*/ 11 w 203"/>
                      <a:gd name="T45" fmla="*/ 51 h 242"/>
                      <a:gd name="T46" fmla="*/ 12 w 203"/>
                      <a:gd name="T47" fmla="*/ 50 h 242"/>
                      <a:gd name="T48" fmla="*/ 12 w 203"/>
                      <a:gd name="T49" fmla="*/ 50 h 242"/>
                      <a:gd name="T50" fmla="*/ 28 w 203"/>
                      <a:gd name="T51" fmla="*/ 52 h 242"/>
                      <a:gd name="T52" fmla="*/ 100 w 203"/>
                      <a:gd name="T53" fmla="*/ 11 h 242"/>
                      <a:gd name="T54" fmla="*/ 103 w 203"/>
                      <a:gd name="T55" fmla="*/ 11 h 242"/>
                      <a:gd name="T56" fmla="*/ 175 w 203"/>
                      <a:gd name="T57" fmla="*/ 52 h 242"/>
                      <a:gd name="T58" fmla="*/ 190 w 203"/>
                      <a:gd name="T59" fmla="*/ 50 h 242"/>
                      <a:gd name="T60" fmla="*/ 192 w 203"/>
                      <a:gd name="T61" fmla="*/ 51 h 242"/>
                      <a:gd name="T62" fmla="*/ 193 w 203"/>
                      <a:gd name="T63" fmla="*/ 52 h 242"/>
                      <a:gd name="T64" fmla="*/ 193 w 203"/>
                      <a:gd name="T65" fmla="*/ 11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3" h="242">
                        <a:moveTo>
                          <a:pt x="198" y="43"/>
                        </a:moveTo>
                        <a:cubicBezTo>
                          <a:pt x="195" y="40"/>
                          <a:pt x="191" y="40"/>
                          <a:pt x="188" y="41"/>
                        </a:cubicBezTo>
                        <a:cubicBezTo>
                          <a:pt x="188" y="41"/>
                          <a:pt x="183" y="42"/>
                          <a:pt x="175" y="42"/>
                        </a:cubicBezTo>
                        <a:cubicBezTo>
                          <a:pt x="157" y="42"/>
                          <a:pt x="132" y="36"/>
                          <a:pt x="111" y="5"/>
                        </a:cubicBezTo>
                        <a:cubicBezTo>
                          <a:pt x="109" y="2"/>
                          <a:pt x="105" y="0"/>
                          <a:pt x="101" y="0"/>
                        </a:cubicBezTo>
                        <a:cubicBezTo>
                          <a:pt x="97" y="0"/>
                          <a:pt x="94" y="2"/>
                          <a:pt x="92" y="5"/>
                        </a:cubicBezTo>
                        <a:cubicBezTo>
                          <a:pt x="70" y="36"/>
                          <a:pt x="45" y="42"/>
                          <a:pt x="28" y="42"/>
                        </a:cubicBezTo>
                        <a:cubicBezTo>
                          <a:pt x="20" y="42"/>
                          <a:pt x="15" y="41"/>
                          <a:pt x="15" y="41"/>
                        </a:cubicBezTo>
                        <a:cubicBezTo>
                          <a:pt x="12" y="40"/>
                          <a:pt x="8" y="40"/>
                          <a:pt x="5" y="43"/>
                        </a:cubicBezTo>
                        <a:cubicBezTo>
                          <a:pt x="2" y="45"/>
                          <a:pt x="0" y="48"/>
                          <a:pt x="0" y="52"/>
                        </a:cubicBezTo>
                        <a:cubicBezTo>
                          <a:pt x="0" y="118"/>
                          <a:pt x="0" y="118"/>
                          <a:pt x="0" y="118"/>
                        </a:cubicBezTo>
                        <a:cubicBezTo>
                          <a:pt x="0" y="213"/>
                          <a:pt x="97" y="241"/>
                          <a:pt x="98" y="241"/>
                        </a:cubicBezTo>
                        <a:cubicBezTo>
                          <a:pt x="99" y="242"/>
                          <a:pt x="100" y="242"/>
                          <a:pt x="101" y="242"/>
                        </a:cubicBezTo>
                        <a:cubicBezTo>
                          <a:pt x="102" y="242"/>
                          <a:pt x="104" y="242"/>
                          <a:pt x="105" y="241"/>
                        </a:cubicBezTo>
                        <a:cubicBezTo>
                          <a:pt x="106" y="241"/>
                          <a:pt x="203" y="213"/>
                          <a:pt x="203" y="118"/>
                        </a:cubicBezTo>
                        <a:cubicBezTo>
                          <a:pt x="203" y="52"/>
                          <a:pt x="203" y="52"/>
                          <a:pt x="203" y="52"/>
                        </a:cubicBezTo>
                        <a:cubicBezTo>
                          <a:pt x="203" y="48"/>
                          <a:pt x="201" y="45"/>
                          <a:pt x="198" y="43"/>
                        </a:cubicBezTo>
                        <a:close/>
                        <a:moveTo>
                          <a:pt x="193" y="118"/>
                        </a:moveTo>
                        <a:cubicBezTo>
                          <a:pt x="193" y="205"/>
                          <a:pt x="103" y="232"/>
                          <a:pt x="102" y="232"/>
                        </a:cubicBezTo>
                        <a:cubicBezTo>
                          <a:pt x="102" y="232"/>
                          <a:pt x="101" y="232"/>
                          <a:pt x="101" y="232"/>
                        </a:cubicBezTo>
                        <a:cubicBezTo>
                          <a:pt x="100" y="232"/>
                          <a:pt x="10" y="205"/>
                          <a:pt x="10" y="118"/>
                        </a:cubicBezTo>
                        <a:cubicBezTo>
                          <a:pt x="10" y="52"/>
                          <a:pt x="10" y="52"/>
                          <a:pt x="10" y="52"/>
                        </a:cubicBezTo>
                        <a:cubicBezTo>
                          <a:pt x="10" y="52"/>
                          <a:pt x="10" y="51"/>
                          <a:pt x="11" y="51"/>
                        </a:cubicBezTo>
                        <a:cubicBezTo>
                          <a:pt x="11" y="50"/>
                          <a:pt x="11" y="50"/>
                          <a:pt x="12" y="50"/>
                        </a:cubicBezTo>
                        <a:cubicBezTo>
                          <a:pt x="12" y="50"/>
                          <a:pt x="12" y="50"/>
                          <a:pt x="12" y="50"/>
                        </a:cubicBezTo>
                        <a:cubicBezTo>
                          <a:pt x="13" y="51"/>
                          <a:pt x="20" y="52"/>
                          <a:pt x="28" y="52"/>
                        </a:cubicBezTo>
                        <a:cubicBezTo>
                          <a:pt x="48" y="52"/>
                          <a:pt x="76" y="45"/>
                          <a:pt x="100" y="11"/>
                        </a:cubicBezTo>
                        <a:cubicBezTo>
                          <a:pt x="100" y="10"/>
                          <a:pt x="102" y="10"/>
                          <a:pt x="103" y="11"/>
                        </a:cubicBezTo>
                        <a:cubicBezTo>
                          <a:pt x="127" y="45"/>
                          <a:pt x="155" y="52"/>
                          <a:pt x="175" y="52"/>
                        </a:cubicBezTo>
                        <a:cubicBezTo>
                          <a:pt x="184" y="52"/>
                          <a:pt x="190" y="50"/>
                          <a:pt x="190" y="50"/>
                        </a:cubicBezTo>
                        <a:cubicBezTo>
                          <a:pt x="191" y="50"/>
                          <a:pt x="192" y="50"/>
                          <a:pt x="192" y="51"/>
                        </a:cubicBezTo>
                        <a:cubicBezTo>
                          <a:pt x="193" y="51"/>
                          <a:pt x="193" y="52"/>
                          <a:pt x="193" y="52"/>
                        </a:cubicBezTo>
                        <a:lnTo>
                          <a:pt x="193" y="1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5314" tIns="32657" rIns="65314" bIns="326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Calibri"/>
                      <a:ea typeface="+mn-ea"/>
                      <a:cs typeface="+mn-cs"/>
                    </a:endParaRPr>
                  </a:p>
                </p:txBody>
              </p:sp>
            </p:grpSp>
          </p:grpSp>
          <p:sp>
            <p:nvSpPr>
              <p:cNvPr id="80" name="Rectangle 79">
                <a:extLst>
                  <a:ext uri="{FF2B5EF4-FFF2-40B4-BE49-F238E27FC236}">
                    <a16:creationId xmlns:a16="http://schemas.microsoft.com/office/drawing/2014/main" id="{78EC3D48-31C7-4D07-B9F1-8A89EA496CF7}"/>
                  </a:ext>
                </a:extLst>
              </p:cNvPr>
              <p:cNvSpPr/>
              <p:nvPr/>
            </p:nvSpPr>
            <p:spPr>
              <a:xfrm>
                <a:off x="3785332" y="4311754"/>
                <a:ext cx="813277" cy="265322"/>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900" b="1" i="0" u="none" strike="noStrike" kern="1200" cap="none" spc="30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rPr>
                  <a:t>THE NETWORK</a:t>
                </a:r>
              </a:p>
            </p:txBody>
          </p:sp>
        </p:grpSp>
        <p:grpSp>
          <p:nvGrpSpPr>
            <p:cNvPr id="38" name="Group 37">
              <a:extLst>
                <a:ext uri="{FF2B5EF4-FFF2-40B4-BE49-F238E27FC236}">
                  <a16:creationId xmlns:a16="http://schemas.microsoft.com/office/drawing/2014/main" id="{E93A6662-4D82-4ECA-93DC-EA96B2FDE1F2}"/>
                </a:ext>
              </a:extLst>
            </p:cNvPr>
            <p:cNvGrpSpPr/>
            <p:nvPr/>
          </p:nvGrpSpPr>
          <p:grpSpPr>
            <a:xfrm>
              <a:off x="6870464" y="4212373"/>
              <a:ext cx="1043930" cy="432986"/>
              <a:chOff x="6764355" y="4191471"/>
              <a:chExt cx="1043930" cy="432986"/>
            </a:xfrm>
          </p:grpSpPr>
          <p:sp>
            <p:nvSpPr>
              <p:cNvPr id="75" name="Rectangle 74">
                <a:extLst>
                  <a:ext uri="{FF2B5EF4-FFF2-40B4-BE49-F238E27FC236}">
                    <a16:creationId xmlns:a16="http://schemas.microsoft.com/office/drawing/2014/main" id="{AD20B550-B7C9-42C2-A9EA-5CDF76272745}"/>
                  </a:ext>
                </a:extLst>
              </p:cNvPr>
              <p:cNvSpPr/>
              <p:nvPr/>
            </p:nvSpPr>
            <p:spPr>
              <a:xfrm>
                <a:off x="7264611" y="4279923"/>
                <a:ext cx="543674" cy="256082"/>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900" b="1" i="0" u="none" strike="noStrike" kern="1200" cap="none" spc="30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rPr>
                  <a:t>THE CLOUD</a:t>
                </a:r>
              </a:p>
            </p:txBody>
          </p:sp>
          <p:grpSp>
            <p:nvGrpSpPr>
              <p:cNvPr id="76" name="Group 75">
                <a:extLst>
                  <a:ext uri="{FF2B5EF4-FFF2-40B4-BE49-F238E27FC236}">
                    <a16:creationId xmlns:a16="http://schemas.microsoft.com/office/drawing/2014/main" id="{99869433-EF40-41E1-8DAD-27C01A64555D}"/>
                  </a:ext>
                </a:extLst>
              </p:cNvPr>
              <p:cNvGrpSpPr/>
              <p:nvPr/>
            </p:nvGrpSpPr>
            <p:grpSpPr>
              <a:xfrm>
                <a:off x="6764355" y="4191471"/>
                <a:ext cx="432986" cy="432986"/>
                <a:chOff x="4393944" y="2555603"/>
                <a:chExt cx="786502" cy="800752"/>
              </a:xfrm>
            </p:grpSpPr>
            <p:sp>
              <p:nvSpPr>
                <p:cNvPr id="77" name="Freeform 89">
                  <a:extLst>
                    <a:ext uri="{FF2B5EF4-FFF2-40B4-BE49-F238E27FC236}">
                      <a16:creationId xmlns:a16="http://schemas.microsoft.com/office/drawing/2014/main" id="{8CA3611A-1A73-445E-8585-B7C135AC961A}"/>
                    </a:ext>
                  </a:extLst>
                </p:cNvPr>
                <p:cNvSpPr>
                  <a:spLocks noEditPoints="1"/>
                </p:cNvSpPr>
                <p:nvPr/>
              </p:nvSpPr>
              <p:spPr bwMode="auto">
                <a:xfrm>
                  <a:off x="4393944" y="2555603"/>
                  <a:ext cx="786502" cy="800752"/>
                </a:xfrm>
                <a:custGeom>
                  <a:avLst/>
                  <a:gdLst>
                    <a:gd name="T0" fmla="*/ 312 w 658"/>
                    <a:gd name="T1" fmla="*/ 657 h 659"/>
                    <a:gd name="T2" fmla="*/ 262 w 658"/>
                    <a:gd name="T3" fmla="*/ 652 h 659"/>
                    <a:gd name="T4" fmla="*/ 202 w 658"/>
                    <a:gd name="T5" fmla="*/ 632 h 659"/>
                    <a:gd name="T6" fmla="*/ 120 w 658"/>
                    <a:gd name="T7" fmla="*/ 583 h 659"/>
                    <a:gd name="T8" fmla="*/ 57 w 658"/>
                    <a:gd name="T9" fmla="*/ 514 h 659"/>
                    <a:gd name="T10" fmla="*/ 15 w 658"/>
                    <a:gd name="T11" fmla="*/ 428 h 659"/>
                    <a:gd name="T12" fmla="*/ 4 w 658"/>
                    <a:gd name="T13" fmla="*/ 379 h 659"/>
                    <a:gd name="T14" fmla="*/ 0 w 658"/>
                    <a:gd name="T15" fmla="*/ 330 h 659"/>
                    <a:gd name="T16" fmla="*/ 2 w 658"/>
                    <a:gd name="T17" fmla="*/ 296 h 659"/>
                    <a:gd name="T18" fmla="*/ 11 w 658"/>
                    <a:gd name="T19" fmla="*/ 248 h 659"/>
                    <a:gd name="T20" fmla="*/ 41 w 658"/>
                    <a:gd name="T21" fmla="*/ 172 h 659"/>
                    <a:gd name="T22" fmla="*/ 97 w 658"/>
                    <a:gd name="T23" fmla="*/ 97 h 659"/>
                    <a:gd name="T24" fmla="*/ 172 w 658"/>
                    <a:gd name="T25" fmla="*/ 41 h 659"/>
                    <a:gd name="T26" fmla="*/ 247 w 658"/>
                    <a:gd name="T27" fmla="*/ 11 h 659"/>
                    <a:gd name="T28" fmla="*/ 296 w 658"/>
                    <a:gd name="T29" fmla="*/ 2 h 659"/>
                    <a:gd name="T30" fmla="*/ 329 w 658"/>
                    <a:gd name="T31" fmla="*/ 0 h 659"/>
                    <a:gd name="T32" fmla="*/ 379 w 658"/>
                    <a:gd name="T33" fmla="*/ 4 h 659"/>
                    <a:gd name="T34" fmla="*/ 426 w 658"/>
                    <a:gd name="T35" fmla="*/ 15 h 659"/>
                    <a:gd name="T36" fmla="*/ 513 w 658"/>
                    <a:gd name="T37" fmla="*/ 57 h 659"/>
                    <a:gd name="T38" fmla="*/ 583 w 658"/>
                    <a:gd name="T39" fmla="*/ 120 h 659"/>
                    <a:gd name="T40" fmla="*/ 632 w 658"/>
                    <a:gd name="T41" fmla="*/ 202 h 659"/>
                    <a:gd name="T42" fmla="*/ 652 w 658"/>
                    <a:gd name="T43" fmla="*/ 264 h 659"/>
                    <a:gd name="T44" fmla="*/ 657 w 658"/>
                    <a:gd name="T45" fmla="*/ 312 h 659"/>
                    <a:gd name="T46" fmla="*/ 657 w 658"/>
                    <a:gd name="T47" fmla="*/ 347 h 659"/>
                    <a:gd name="T48" fmla="*/ 652 w 658"/>
                    <a:gd name="T49" fmla="*/ 395 h 659"/>
                    <a:gd name="T50" fmla="*/ 632 w 658"/>
                    <a:gd name="T51" fmla="*/ 457 h 659"/>
                    <a:gd name="T52" fmla="*/ 583 w 658"/>
                    <a:gd name="T53" fmla="*/ 539 h 659"/>
                    <a:gd name="T54" fmla="*/ 513 w 658"/>
                    <a:gd name="T55" fmla="*/ 602 h 659"/>
                    <a:gd name="T56" fmla="*/ 426 w 658"/>
                    <a:gd name="T57" fmla="*/ 644 h 659"/>
                    <a:gd name="T58" fmla="*/ 379 w 658"/>
                    <a:gd name="T59" fmla="*/ 655 h 659"/>
                    <a:gd name="T60" fmla="*/ 329 w 658"/>
                    <a:gd name="T61" fmla="*/ 659 h 659"/>
                    <a:gd name="T62" fmla="*/ 329 w 658"/>
                    <a:gd name="T63" fmla="*/ 38 h 659"/>
                    <a:gd name="T64" fmla="*/ 242 w 658"/>
                    <a:gd name="T65" fmla="*/ 52 h 659"/>
                    <a:gd name="T66" fmla="*/ 167 w 658"/>
                    <a:gd name="T67" fmla="*/ 88 h 659"/>
                    <a:gd name="T68" fmla="*/ 105 w 658"/>
                    <a:gd name="T69" fmla="*/ 144 h 659"/>
                    <a:gd name="T70" fmla="*/ 61 w 658"/>
                    <a:gd name="T71" fmla="*/ 217 h 659"/>
                    <a:gd name="T72" fmla="*/ 39 w 658"/>
                    <a:gd name="T73" fmla="*/ 300 h 659"/>
                    <a:gd name="T74" fmla="*/ 39 w 658"/>
                    <a:gd name="T75" fmla="*/ 359 h 659"/>
                    <a:gd name="T76" fmla="*/ 61 w 658"/>
                    <a:gd name="T77" fmla="*/ 442 h 659"/>
                    <a:gd name="T78" fmla="*/ 105 w 658"/>
                    <a:gd name="T79" fmla="*/ 515 h 659"/>
                    <a:gd name="T80" fmla="*/ 167 w 658"/>
                    <a:gd name="T81" fmla="*/ 571 h 659"/>
                    <a:gd name="T82" fmla="*/ 242 w 658"/>
                    <a:gd name="T83" fmla="*/ 608 h 659"/>
                    <a:gd name="T84" fmla="*/ 329 w 658"/>
                    <a:gd name="T85" fmla="*/ 621 h 659"/>
                    <a:gd name="T86" fmla="*/ 387 w 658"/>
                    <a:gd name="T87" fmla="*/ 614 h 659"/>
                    <a:gd name="T88" fmla="*/ 468 w 658"/>
                    <a:gd name="T89" fmla="*/ 586 h 659"/>
                    <a:gd name="T90" fmla="*/ 535 w 658"/>
                    <a:gd name="T91" fmla="*/ 535 h 659"/>
                    <a:gd name="T92" fmla="*/ 585 w 658"/>
                    <a:gd name="T93" fmla="*/ 468 h 659"/>
                    <a:gd name="T94" fmla="*/ 614 w 658"/>
                    <a:gd name="T95" fmla="*/ 389 h 659"/>
                    <a:gd name="T96" fmla="*/ 621 w 658"/>
                    <a:gd name="T97" fmla="*/ 330 h 659"/>
                    <a:gd name="T98" fmla="*/ 607 w 658"/>
                    <a:gd name="T99" fmla="*/ 244 h 659"/>
                    <a:gd name="T100" fmla="*/ 570 w 658"/>
                    <a:gd name="T101" fmla="*/ 167 h 659"/>
                    <a:gd name="T102" fmla="*/ 515 w 658"/>
                    <a:gd name="T103" fmla="*/ 105 h 659"/>
                    <a:gd name="T104" fmla="*/ 442 w 658"/>
                    <a:gd name="T105" fmla="*/ 61 h 659"/>
                    <a:gd name="T106" fmla="*/ 359 w 658"/>
                    <a:gd name="T107" fmla="*/ 39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9">
                      <a:moveTo>
                        <a:pt x="329" y="659"/>
                      </a:moveTo>
                      <a:lnTo>
                        <a:pt x="329" y="659"/>
                      </a:lnTo>
                      <a:lnTo>
                        <a:pt x="312" y="657"/>
                      </a:lnTo>
                      <a:lnTo>
                        <a:pt x="296" y="656"/>
                      </a:lnTo>
                      <a:lnTo>
                        <a:pt x="280" y="655"/>
                      </a:lnTo>
                      <a:lnTo>
                        <a:pt x="262" y="652"/>
                      </a:lnTo>
                      <a:lnTo>
                        <a:pt x="247" y="648"/>
                      </a:lnTo>
                      <a:lnTo>
                        <a:pt x="231" y="644"/>
                      </a:lnTo>
                      <a:lnTo>
                        <a:pt x="202" y="632"/>
                      </a:lnTo>
                      <a:lnTo>
                        <a:pt x="172" y="618"/>
                      </a:lnTo>
                      <a:lnTo>
                        <a:pt x="145" y="602"/>
                      </a:lnTo>
                      <a:lnTo>
                        <a:pt x="120" y="583"/>
                      </a:lnTo>
                      <a:lnTo>
                        <a:pt x="97" y="562"/>
                      </a:lnTo>
                      <a:lnTo>
                        <a:pt x="75" y="539"/>
                      </a:lnTo>
                      <a:lnTo>
                        <a:pt x="57" y="514"/>
                      </a:lnTo>
                      <a:lnTo>
                        <a:pt x="41" y="487"/>
                      </a:lnTo>
                      <a:lnTo>
                        <a:pt x="26" y="457"/>
                      </a:lnTo>
                      <a:lnTo>
                        <a:pt x="15" y="428"/>
                      </a:lnTo>
                      <a:lnTo>
                        <a:pt x="11" y="411"/>
                      </a:lnTo>
                      <a:lnTo>
                        <a:pt x="7" y="395"/>
                      </a:lnTo>
                      <a:lnTo>
                        <a:pt x="4" y="379"/>
                      </a:lnTo>
                      <a:lnTo>
                        <a:pt x="2" y="363"/>
                      </a:lnTo>
                      <a:lnTo>
                        <a:pt x="0" y="347"/>
                      </a:lnTo>
                      <a:lnTo>
                        <a:pt x="0" y="330"/>
                      </a:lnTo>
                      <a:lnTo>
                        <a:pt x="0" y="330"/>
                      </a:lnTo>
                      <a:lnTo>
                        <a:pt x="0" y="312"/>
                      </a:lnTo>
                      <a:lnTo>
                        <a:pt x="2" y="296"/>
                      </a:lnTo>
                      <a:lnTo>
                        <a:pt x="4" y="280"/>
                      </a:lnTo>
                      <a:lnTo>
                        <a:pt x="7" y="264"/>
                      </a:lnTo>
                      <a:lnTo>
                        <a:pt x="11" y="248"/>
                      </a:lnTo>
                      <a:lnTo>
                        <a:pt x="15" y="231"/>
                      </a:lnTo>
                      <a:lnTo>
                        <a:pt x="26" y="202"/>
                      </a:lnTo>
                      <a:lnTo>
                        <a:pt x="41" y="172"/>
                      </a:lnTo>
                      <a:lnTo>
                        <a:pt x="57" y="146"/>
                      </a:lnTo>
                      <a:lnTo>
                        <a:pt x="75" y="120"/>
                      </a:lnTo>
                      <a:lnTo>
                        <a:pt x="97" y="97"/>
                      </a:lnTo>
                      <a:lnTo>
                        <a:pt x="120" y="76"/>
                      </a:lnTo>
                      <a:lnTo>
                        <a:pt x="145" y="57"/>
                      </a:lnTo>
                      <a:lnTo>
                        <a:pt x="172" y="41"/>
                      </a:lnTo>
                      <a:lnTo>
                        <a:pt x="202" y="26"/>
                      </a:lnTo>
                      <a:lnTo>
                        <a:pt x="231" y="15"/>
                      </a:lnTo>
                      <a:lnTo>
                        <a:pt x="247" y="11"/>
                      </a:lnTo>
                      <a:lnTo>
                        <a:pt x="262" y="7"/>
                      </a:lnTo>
                      <a:lnTo>
                        <a:pt x="280" y="4"/>
                      </a:lnTo>
                      <a:lnTo>
                        <a:pt x="296" y="2"/>
                      </a:lnTo>
                      <a:lnTo>
                        <a:pt x="312" y="0"/>
                      </a:lnTo>
                      <a:lnTo>
                        <a:pt x="329" y="0"/>
                      </a:lnTo>
                      <a:lnTo>
                        <a:pt x="329" y="0"/>
                      </a:lnTo>
                      <a:lnTo>
                        <a:pt x="345" y="0"/>
                      </a:lnTo>
                      <a:lnTo>
                        <a:pt x="363" y="2"/>
                      </a:lnTo>
                      <a:lnTo>
                        <a:pt x="379" y="4"/>
                      </a:lnTo>
                      <a:lnTo>
                        <a:pt x="395" y="7"/>
                      </a:lnTo>
                      <a:lnTo>
                        <a:pt x="411" y="11"/>
                      </a:lnTo>
                      <a:lnTo>
                        <a:pt x="426" y="15"/>
                      </a:lnTo>
                      <a:lnTo>
                        <a:pt x="457" y="26"/>
                      </a:lnTo>
                      <a:lnTo>
                        <a:pt x="485" y="41"/>
                      </a:lnTo>
                      <a:lnTo>
                        <a:pt x="513" y="57"/>
                      </a:lnTo>
                      <a:lnTo>
                        <a:pt x="538" y="76"/>
                      </a:lnTo>
                      <a:lnTo>
                        <a:pt x="562" y="97"/>
                      </a:lnTo>
                      <a:lnTo>
                        <a:pt x="583" y="120"/>
                      </a:lnTo>
                      <a:lnTo>
                        <a:pt x="602" y="146"/>
                      </a:lnTo>
                      <a:lnTo>
                        <a:pt x="618" y="172"/>
                      </a:lnTo>
                      <a:lnTo>
                        <a:pt x="632" y="202"/>
                      </a:lnTo>
                      <a:lnTo>
                        <a:pt x="644" y="231"/>
                      </a:lnTo>
                      <a:lnTo>
                        <a:pt x="648" y="248"/>
                      </a:lnTo>
                      <a:lnTo>
                        <a:pt x="652" y="264"/>
                      </a:lnTo>
                      <a:lnTo>
                        <a:pt x="654" y="280"/>
                      </a:lnTo>
                      <a:lnTo>
                        <a:pt x="656" y="296"/>
                      </a:lnTo>
                      <a:lnTo>
                        <a:pt x="657" y="312"/>
                      </a:lnTo>
                      <a:lnTo>
                        <a:pt x="658" y="330"/>
                      </a:lnTo>
                      <a:lnTo>
                        <a:pt x="658" y="330"/>
                      </a:lnTo>
                      <a:lnTo>
                        <a:pt x="657" y="347"/>
                      </a:lnTo>
                      <a:lnTo>
                        <a:pt x="656" y="363"/>
                      </a:lnTo>
                      <a:lnTo>
                        <a:pt x="654" y="379"/>
                      </a:lnTo>
                      <a:lnTo>
                        <a:pt x="652" y="395"/>
                      </a:lnTo>
                      <a:lnTo>
                        <a:pt x="648" y="411"/>
                      </a:lnTo>
                      <a:lnTo>
                        <a:pt x="644" y="428"/>
                      </a:lnTo>
                      <a:lnTo>
                        <a:pt x="632" y="457"/>
                      </a:lnTo>
                      <a:lnTo>
                        <a:pt x="618" y="487"/>
                      </a:lnTo>
                      <a:lnTo>
                        <a:pt x="602" y="514"/>
                      </a:lnTo>
                      <a:lnTo>
                        <a:pt x="583" y="539"/>
                      </a:lnTo>
                      <a:lnTo>
                        <a:pt x="562" y="562"/>
                      </a:lnTo>
                      <a:lnTo>
                        <a:pt x="538" y="583"/>
                      </a:lnTo>
                      <a:lnTo>
                        <a:pt x="513" y="602"/>
                      </a:lnTo>
                      <a:lnTo>
                        <a:pt x="485" y="618"/>
                      </a:lnTo>
                      <a:lnTo>
                        <a:pt x="457" y="632"/>
                      </a:lnTo>
                      <a:lnTo>
                        <a:pt x="426" y="644"/>
                      </a:lnTo>
                      <a:lnTo>
                        <a:pt x="411" y="648"/>
                      </a:lnTo>
                      <a:lnTo>
                        <a:pt x="395" y="652"/>
                      </a:lnTo>
                      <a:lnTo>
                        <a:pt x="379" y="655"/>
                      </a:lnTo>
                      <a:lnTo>
                        <a:pt x="363" y="656"/>
                      </a:lnTo>
                      <a:lnTo>
                        <a:pt x="345" y="657"/>
                      </a:lnTo>
                      <a:lnTo>
                        <a:pt x="329" y="659"/>
                      </a:lnTo>
                      <a:lnTo>
                        <a:pt x="329" y="659"/>
                      </a:lnTo>
                      <a:close/>
                      <a:moveTo>
                        <a:pt x="329" y="38"/>
                      </a:moveTo>
                      <a:lnTo>
                        <a:pt x="329" y="38"/>
                      </a:lnTo>
                      <a:lnTo>
                        <a:pt x="300" y="39"/>
                      </a:lnTo>
                      <a:lnTo>
                        <a:pt x="270" y="45"/>
                      </a:lnTo>
                      <a:lnTo>
                        <a:pt x="242" y="52"/>
                      </a:lnTo>
                      <a:lnTo>
                        <a:pt x="215" y="61"/>
                      </a:lnTo>
                      <a:lnTo>
                        <a:pt x="191" y="73"/>
                      </a:lnTo>
                      <a:lnTo>
                        <a:pt x="167" y="88"/>
                      </a:lnTo>
                      <a:lnTo>
                        <a:pt x="144" y="105"/>
                      </a:lnTo>
                      <a:lnTo>
                        <a:pt x="124" y="124"/>
                      </a:lnTo>
                      <a:lnTo>
                        <a:pt x="105" y="144"/>
                      </a:lnTo>
                      <a:lnTo>
                        <a:pt x="88" y="167"/>
                      </a:lnTo>
                      <a:lnTo>
                        <a:pt x="73" y="191"/>
                      </a:lnTo>
                      <a:lnTo>
                        <a:pt x="61" y="217"/>
                      </a:lnTo>
                      <a:lnTo>
                        <a:pt x="51" y="244"/>
                      </a:lnTo>
                      <a:lnTo>
                        <a:pt x="43" y="270"/>
                      </a:lnTo>
                      <a:lnTo>
                        <a:pt x="39" y="300"/>
                      </a:lnTo>
                      <a:lnTo>
                        <a:pt x="38" y="330"/>
                      </a:lnTo>
                      <a:lnTo>
                        <a:pt x="38" y="330"/>
                      </a:lnTo>
                      <a:lnTo>
                        <a:pt x="39" y="359"/>
                      </a:lnTo>
                      <a:lnTo>
                        <a:pt x="43" y="389"/>
                      </a:lnTo>
                      <a:lnTo>
                        <a:pt x="51" y="416"/>
                      </a:lnTo>
                      <a:lnTo>
                        <a:pt x="61" y="442"/>
                      </a:lnTo>
                      <a:lnTo>
                        <a:pt x="73" y="468"/>
                      </a:lnTo>
                      <a:lnTo>
                        <a:pt x="88" y="492"/>
                      </a:lnTo>
                      <a:lnTo>
                        <a:pt x="105" y="515"/>
                      </a:lnTo>
                      <a:lnTo>
                        <a:pt x="124" y="535"/>
                      </a:lnTo>
                      <a:lnTo>
                        <a:pt x="144" y="554"/>
                      </a:lnTo>
                      <a:lnTo>
                        <a:pt x="167" y="571"/>
                      </a:lnTo>
                      <a:lnTo>
                        <a:pt x="191" y="586"/>
                      </a:lnTo>
                      <a:lnTo>
                        <a:pt x="215" y="598"/>
                      </a:lnTo>
                      <a:lnTo>
                        <a:pt x="242" y="608"/>
                      </a:lnTo>
                      <a:lnTo>
                        <a:pt x="270" y="614"/>
                      </a:lnTo>
                      <a:lnTo>
                        <a:pt x="300" y="620"/>
                      </a:lnTo>
                      <a:lnTo>
                        <a:pt x="329" y="621"/>
                      </a:lnTo>
                      <a:lnTo>
                        <a:pt x="329" y="621"/>
                      </a:lnTo>
                      <a:lnTo>
                        <a:pt x="359" y="620"/>
                      </a:lnTo>
                      <a:lnTo>
                        <a:pt x="387" y="614"/>
                      </a:lnTo>
                      <a:lnTo>
                        <a:pt x="415" y="608"/>
                      </a:lnTo>
                      <a:lnTo>
                        <a:pt x="442" y="598"/>
                      </a:lnTo>
                      <a:lnTo>
                        <a:pt x="468" y="586"/>
                      </a:lnTo>
                      <a:lnTo>
                        <a:pt x="492" y="571"/>
                      </a:lnTo>
                      <a:lnTo>
                        <a:pt x="515" y="554"/>
                      </a:lnTo>
                      <a:lnTo>
                        <a:pt x="535" y="535"/>
                      </a:lnTo>
                      <a:lnTo>
                        <a:pt x="554" y="515"/>
                      </a:lnTo>
                      <a:lnTo>
                        <a:pt x="570" y="492"/>
                      </a:lnTo>
                      <a:lnTo>
                        <a:pt x="585" y="468"/>
                      </a:lnTo>
                      <a:lnTo>
                        <a:pt x="597" y="442"/>
                      </a:lnTo>
                      <a:lnTo>
                        <a:pt x="607" y="416"/>
                      </a:lnTo>
                      <a:lnTo>
                        <a:pt x="614" y="389"/>
                      </a:lnTo>
                      <a:lnTo>
                        <a:pt x="618" y="359"/>
                      </a:lnTo>
                      <a:lnTo>
                        <a:pt x="621" y="330"/>
                      </a:lnTo>
                      <a:lnTo>
                        <a:pt x="621" y="330"/>
                      </a:lnTo>
                      <a:lnTo>
                        <a:pt x="618" y="300"/>
                      </a:lnTo>
                      <a:lnTo>
                        <a:pt x="614" y="270"/>
                      </a:lnTo>
                      <a:lnTo>
                        <a:pt x="607" y="244"/>
                      </a:lnTo>
                      <a:lnTo>
                        <a:pt x="597" y="217"/>
                      </a:lnTo>
                      <a:lnTo>
                        <a:pt x="585" y="191"/>
                      </a:lnTo>
                      <a:lnTo>
                        <a:pt x="570" y="167"/>
                      </a:lnTo>
                      <a:lnTo>
                        <a:pt x="554" y="144"/>
                      </a:lnTo>
                      <a:lnTo>
                        <a:pt x="535" y="124"/>
                      </a:lnTo>
                      <a:lnTo>
                        <a:pt x="515" y="105"/>
                      </a:lnTo>
                      <a:lnTo>
                        <a:pt x="492" y="88"/>
                      </a:lnTo>
                      <a:lnTo>
                        <a:pt x="468" y="73"/>
                      </a:lnTo>
                      <a:lnTo>
                        <a:pt x="442" y="61"/>
                      </a:lnTo>
                      <a:lnTo>
                        <a:pt x="415" y="52"/>
                      </a:lnTo>
                      <a:lnTo>
                        <a:pt x="387" y="45"/>
                      </a:lnTo>
                      <a:lnTo>
                        <a:pt x="359" y="39"/>
                      </a:lnTo>
                      <a:lnTo>
                        <a:pt x="329" y="38"/>
                      </a:lnTo>
                      <a:lnTo>
                        <a:pt x="329"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endParaRPr>
                </a:p>
              </p:txBody>
            </p:sp>
            <p:sp>
              <p:nvSpPr>
                <p:cNvPr id="78" name="Freeform 81">
                  <a:extLst>
                    <a:ext uri="{FF2B5EF4-FFF2-40B4-BE49-F238E27FC236}">
                      <a16:creationId xmlns:a16="http://schemas.microsoft.com/office/drawing/2014/main" id="{A4598C53-7D29-46B0-B350-A17939C39584}"/>
                    </a:ext>
                  </a:extLst>
                </p:cNvPr>
                <p:cNvSpPr>
                  <a:spLocks noChangeAspect="1"/>
                </p:cNvSpPr>
                <p:nvPr/>
              </p:nvSpPr>
              <p:spPr bwMode="auto">
                <a:xfrm>
                  <a:off x="4516197" y="2762739"/>
                  <a:ext cx="541497" cy="361079"/>
                </a:xfrm>
                <a:custGeom>
                  <a:avLst/>
                  <a:gdLst>
                    <a:gd name="T0" fmla="*/ 112 w 147"/>
                    <a:gd name="T1" fmla="*/ 27 h 96"/>
                    <a:gd name="T2" fmla="*/ 106 w 147"/>
                    <a:gd name="T3" fmla="*/ 27 h 96"/>
                    <a:gd name="T4" fmla="*/ 68 w 147"/>
                    <a:gd name="T5" fmla="*/ 0 h 96"/>
                    <a:gd name="T6" fmla="*/ 29 w 147"/>
                    <a:gd name="T7" fmla="*/ 38 h 96"/>
                    <a:gd name="T8" fmla="*/ 30 w 147"/>
                    <a:gd name="T9" fmla="*/ 44 h 96"/>
                    <a:gd name="T10" fmla="*/ 26 w 147"/>
                    <a:gd name="T11" fmla="*/ 43 h 96"/>
                    <a:gd name="T12" fmla="*/ 0 w 147"/>
                    <a:gd name="T13" fmla="*/ 70 h 96"/>
                    <a:gd name="T14" fmla="*/ 26 w 147"/>
                    <a:gd name="T15" fmla="*/ 96 h 96"/>
                    <a:gd name="T16" fmla="*/ 63 w 147"/>
                    <a:gd name="T17" fmla="*/ 96 h 96"/>
                    <a:gd name="T18" fmla="*/ 63 w 147"/>
                    <a:gd name="T19" fmla="*/ 68 h 96"/>
                    <a:gd name="T20" fmla="*/ 48 w 147"/>
                    <a:gd name="T21" fmla="*/ 68 h 96"/>
                    <a:gd name="T22" fmla="*/ 73 w 147"/>
                    <a:gd name="T23" fmla="*/ 34 h 96"/>
                    <a:gd name="T24" fmla="*/ 99 w 147"/>
                    <a:gd name="T25" fmla="*/ 68 h 96"/>
                    <a:gd name="T26" fmla="*/ 84 w 147"/>
                    <a:gd name="T27" fmla="*/ 68 h 96"/>
                    <a:gd name="T28" fmla="*/ 84 w 147"/>
                    <a:gd name="T29" fmla="*/ 96 h 96"/>
                    <a:gd name="T30" fmla="*/ 112 w 147"/>
                    <a:gd name="T31" fmla="*/ 96 h 96"/>
                    <a:gd name="T32" fmla="*/ 147 w 147"/>
                    <a:gd name="T33" fmla="*/ 61 h 96"/>
                    <a:gd name="T34" fmla="*/ 112 w 147"/>
                    <a:gd name="T35" fmla="*/ 2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7" h="96">
                      <a:moveTo>
                        <a:pt x="112" y="27"/>
                      </a:moveTo>
                      <a:cubicBezTo>
                        <a:pt x="110" y="27"/>
                        <a:pt x="108" y="27"/>
                        <a:pt x="106" y="27"/>
                      </a:cubicBezTo>
                      <a:cubicBezTo>
                        <a:pt x="101" y="11"/>
                        <a:pt x="86" y="0"/>
                        <a:pt x="68" y="0"/>
                      </a:cubicBezTo>
                      <a:cubicBezTo>
                        <a:pt x="47" y="0"/>
                        <a:pt x="29" y="17"/>
                        <a:pt x="29" y="38"/>
                      </a:cubicBezTo>
                      <a:cubicBezTo>
                        <a:pt x="29" y="40"/>
                        <a:pt x="29" y="42"/>
                        <a:pt x="30" y="44"/>
                      </a:cubicBezTo>
                      <a:cubicBezTo>
                        <a:pt x="28" y="44"/>
                        <a:pt x="27" y="43"/>
                        <a:pt x="26" y="43"/>
                      </a:cubicBezTo>
                      <a:cubicBezTo>
                        <a:pt x="12" y="43"/>
                        <a:pt x="0" y="55"/>
                        <a:pt x="0" y="70"/>
                      </a:cubicBezTo>
                      <a:cubicBezTo>
                        <a:pt x="0" y="84"/>
                        <a:pt x="12" y="96"/>
                        <a:pt x="26" y="96"/>
                      </a:cubicBezTo>
                      <a:cubicBezTo>
                        <a:pt x="63" y="96"/>
                        <a:pt x="63" y="96"/>
                        <a:pt x="63" y="96"/>
                      </a:cubicBezTo>
                      <a:cubicBezTo>
                        <a:pt x="63" y="68"/>
                        <a:pt x="63" y="68"/>
                        <a:pt x="63" y="68"/>
                      </a:cubicBezTo>
                      <a:cubicBezTo>
                        <a:pt x="48" y="68"/>
                        <a:pt x="48" y="68"/>
                        <a:pt x="48" y="68"/>
                      </a:cubicBezTo>
                      <a:cubicBezTo>
                        <a:pt x="73" y="34"/>
                        <a:pt x="73" y="34"/>
                        <a:pt x="73" y="34"/>
                      </a:cubicBezTo>
                      <a:cubicBezTo>
                        <a:pt x="99" y="68"/>
                        <a:pt x="99" y="68"/>
                        <a:pt x="99" y="68"/>
                      </a:cubicBezTo>
                      <a:cubicBezTo>
                        <a:pt x="84" y="68"/>
                        <a:pt x="84" y="68"/>
                        <a:pt x="84" y="68"/>
                      </a:cubicBezTo>
                      <a:cubicBezTo>
                        <a:pt x="84" y="96"/>
                        <a:pt x="84" y="96"/>
                        <a:pt x="84" y="96"/>
                      </a:cubicBezTo>
                      <a:cubicBezTo>
                        <a:pt x="112" y="96"/>
                        <a:pt x="112" y="96"/>
                        <a:pt x="112" y="96"/>
                      </a:cubicBezTo>
                      <a:cubicBezTo>
                        <a:pt x="131" y="96"/>
                        <a:pt x="147" y="80"/>
                        <a:pt x="147" y="61"/>
                      </a:cubicBezTo>
                      <a:cubicBezTo>
                        <a:pt x="147" y="42"/>
                        <a:pt x="131" y="27"/>
                        <a:pt x="112" y="2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1E0B29">
                        <a:lumMod val="90000"/>
                        <a:lumOff val="10000"/>
                      </a:srgbClr>
                    </a:solidFill>
                    <a:effectLst/>
                    <a:uLnTx/>
                    <a:uFillTx/>
                    <a:latin typeface="Calibri"/>
                    <a:ea typeface="+mn-ea"/>
                    <a:cs typeface="+mn-cs"/>
                  </a:endParaRPr>
                </a:p>
              </p:txBody>
            </p:sp>
          </p:grpSp>
        </p:grpSp>
        <p:grpSp>
          <p:nvGrpSpPr>
            <p:cNvPr id="39" name="Group 38">
              <a:extLst>
                <a:ext uri="{FF2B5EF4-FFF2-40B4-BE49-F238E27FC236}">
                  <a16:creationId xmlns:a16="http://schemas.microsoft.com/office/drawing/2014/main" id="{473CA37A-2177-43A6-B7AE-389EC419C47E}"/>
                </a:ext>
              </a:extLst>
            </p:cNvPr>
            <p:cNvGrpSpPr/>
            <p:nvPr/>
          </p:nvGrpSpPr>
          <p:grpSpPr>
            <a:xfrm>
              <a:off x="8317916" y="4212373"/>
              <a:ext cx="932341" cy="432986"/>
              <a:chOff x="8424832" y="4200061"/>
              <a:chExt cx="932341" cy="432986"/>
            </a:xfrm>
          </p:grpSpPr>
          <p:sp>
            <p:nvSpPr>
              <p:cNvPr id="52" name="Rectangle 51">
                <a:extLst>
                  <a:ext uri="{FF2B5EF4-FFF2-40B4-BE49-F238E27FC236}">
                    <a16:creationId xmlns:a16="http://schemas.microsoft.com/office/drawing/2014/main" id="{65D1E26D-CBD9-4220-A260-8C7B9973EE45}"/>
                  </a:ext>
                </a:extLst>
              </p:cNvPr>
              <p:cNvSpPr/>
              <p:nvPr/>
            </p:nvSpPr>
            <p:spPr>
              <a:xfrm>
                <a:off x="8890871" y="4304800"/>
                <a:ext cx="466302" cy="223508"/>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900" b="1" i="0" u="none" strike="noStrike" kern="1200" cap="none" spc="30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rPr>
                  <a:t>THE EDGE</a:t>
                </a:r>
              </a:p>
            </p:txBody>
          </p:sp>
          <p:grpSp>
            <p:nvGrpSpPr>
              <p:cNvPr id="53" name="Group 52">
                <a:extLst>
                  <a:ext uri="{FF2B5EF4-FFF2-40B4-BE49-F238E27FC236}">
                    <a16:creationId xmlns:a16="http://schemas.microsoft.com/office/drawing/2014/main" id="{209168EE-CF8D-440D-9E10-5EBDD8F50D3B}"/>
                  </a:ext>
                </a:extLst>
              </p:cNvPr>
              <p:cNvGrpSpPr/>
              <p:nvPr/>
            </p:nvGrpSpPr>
            <p:grpSpPr>
              <a:xfrm>
                <a:off x="8424832" y="4200061"/>
                <a:ext cx="432986" cy="432986"/>
                <a:chOff x="8718996" y="4373472"/>
                <a:chExt cx="432986" cy="432986"/>
              </a:xfrm>
            </p:grpSpPr>
            <p:grpSp>
              <p:nvGrpSpPr>
                <p:cNvPr id="54" name="Group 53">
                  <a:extLst>
                    <a:ext uri="{FF2B5EF4-FFF2-40B4-BE49-F238E27FC236}">
                      <a16:creationId xmlns:a16="http://schemas.microsoft.com/office/drawing/2014/main" id="{AEBA11D0-33D4-4DAF-8289-39BE3102BBEC}"/>
                    </a:ext>
                  </a:extLst>
                </p:cNvPr>
                <p:cNvGrpSpPr/>
                <p:nvPr/>
              </p:nvGrpSpPr>
              <p:grpSpPr>
                <a:xfrm>
                  <a:off x="8791161" y="4449016"/>
                  <a:ext cx="288657" cy="288657"/>
                  <a:chOff x="3226021" y="1338326"/>
                  <a:chExt cx="721005" cy="722510"/>
                </a:xfrm>
              </p:grpSpPr>
              <p:pic>
                <p:nvPicPr>
                  <p:cNvPr id="56" name="Picture 2" descr="See the source image">
                    <a:extLst>
                      <a:ext uri="{FF2B5EF4-FFF2-40B4-BE49-F238E27FC236}">
                        <a16:creationId xmlns:a16="http://schemas.microsoft.com/office/drawing/2014/main" id="{39AA31B1-BF64-4B3F-A886-640AB6003F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6021" y="1338326"/>
                    <a:ext cx="721005" cy="722510"/>
                  </a:xfrm>
                  <a:prstGeom prst="ellipse">
                    <a:avLst/>
                  </a:prstGeom>
                  <a:noFill/>
                  <a:extLst>
                    <a:ext uri="{909E8E84-426E-40DD-AFC4-6F175D3DCCD1}">
                      <a14:hiddenFill xmlns:a14="http://schemas.microsoft.com/office/drawing/2010/main">
                        <a:solidFill>
                          <a:srgbClr val="FFFFFF"/>
                        </a:solidFill>
                      </a14:hiddenFill>
                    </a:ext>
                  </a:extLst>
                </p:spPr>
              </p:pic>
              <p:sp>
                <p:nvSpPr>
                  <p:cNvPr id="57" name="Rectangle 56">
                    <a:extLst>
                      <a:ext uri="{FF2B5EF4-FFF2-40B4-BE49-F238E27FC236}">
                        <a16:creationId xmlns:a16="http://schemas.microsoft.com/office/drawing/2014/main" id="{2AE2DB67-9786-481B-BD23-CE091000B83A}"/>
                      </a:ext>
                    </a:extLst>
                  </p:cNvPr>
                  <p:cNvSpPr/>
                  <p:nvPr/>
                </p:nvSpPr>
                <p:spPr>
                  <a:xfrm>
                    <a:off x="3411219" y="1544917"/>
                    <a:ext cx="343026" cy="329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a:ea typeface="+mn-ea"/>
                      <a:cs typeface="+mn-cs"/>
                    </a:endParaRPr>
                  </a:p>
                </p:txBody>
              </p:sp>
              <p:grpSp>
                <p:nvGrpSpPr>
                  <p:cNvPr id="58" name="Group 57">
                    <a:extLst>
                      <a:ext uri="{FF2B5EF4-FFF2-40B4-BE49-F238E27FC236}">
                        <a16:creationId xmlns:a16="http://schemas.microsoft.com/office/drawing/2014/main" id="{FC0BEF2A-98A9-4783-A59C-5B6936BF0ABF}"/>
                      </a:ext>
                    </a:extLst>
                  </p:cNvPr>
                  <p:cNvGrpSpPr/>
                  <p:nvPr/>
                </p:nvGrpSpPr>
                <p:grpSpPr>
                  <a:xfrm>
                    <a:off x="3455539" y="1573107"/>
                    <a:ext cx="285750" cy="274382"/>
                    <a:chOff x="5934075" y="757238"/>
                    <a:chExt cx="831851" cy="879476"/>
                  </a:xfrm>
                  <a:solidFill>
                    <a:schemeClr val="tx1"/>
                  </a:solidFill>
                </p:grpSpPr>
                <p:sp>
                  <p:nvSpPr>
                    <p:cNvPr id="59" name="Freeform 23">
                      <a:extLst>
                        <a:ext uri="{FF2B5EF4-FFF2-40B4-BE49-F238E27FC236}">
                          <a16:creationId xmlns:a16="http://schemas.microsoft.com/office/drawing/2014/main" id="{BA9F12A8-2926-4E19-B788-B28B87834052}"/>
                        </a:ext>
                      </a:extLst>
                    </p:cNvPr>
                    <p:cNvSpPr>
                      <a:spLocks noEditPoints="1"/>
                    </p:cNvSpPr>
                    <p:nvPr/>
                  </p:nvSpPr>
                  <p:spPr bwMode="auto">
                    <a:xfrm>
                      <a:off x="6243638" y="1114426"/>
                      <a:ext cx="522288" cy="522288"/>
                    </a:xfrm>
                    <a:custGeom>
                      <a:avLst/>
                      <a:gdLst>
                        <a:gd name="T0" fmla="*/ 208 w 208"/>
                        <a:gd name="T1" fmla="*/ 90 h 208"/>
                        <a:gd name="T2" fmla="*/ 208 w 208"/>
                        <a:gd name="T3" fmla="*/ 119 h 208"/>
                        <a:gd name="T4" fmla="*/ 203 w 208"/>
                        <a:gd name="T5" fmla="*/ 124 h 208"/>
                        <a:gd name="T6" fmla="*/ 186 w 208"/>
                        <a:gd name="T7" fmla="*/ 124 h 208"/>
                        <a:gd name="T8" fmla="*/ 176 w 208"/>
                        <a:gd name="T9" fmla="*/ 148 h 208"/>
                        <a:gd name="T10" fmla="*/ 188 w 208"/>
                        <a:gd name="T11" fmla="*/ 161 h 208"/>
                        <a:gd name="T12" fmla="*/ 188 w 208"/>
                        <a:gd name="T13" fmla="*/ 167 h 208"/>
                        <a:gd name="T14" fmla="*/ 167 w 208"/>
                        <a:gd name="T15" fmla="*/ 188 h 208"/>
                        <a:gd name="T16" fmla="*/ 160 w 208"/>
                        <a:gd name="T17" fmla="*/ 188 h 208"/>
                        <a:gd name="T18" fmla="*/ 148 w 208"/>
                        <a:gd name="T19" fmla="*/ 176 h 208"/>
                        <a:gd name="T20" fmla="*/ 124 w 208"/>
                        <a:gd name="T21" fmla="*/ 186 h 208"/>
                        <a:gd name="T22" fmla="*/ 124 w 208"/>
                        <a:gd name="T23" fmla="*/ 203 h 208"/>
                        <a:gd name="T24" fmla="*/ 119 w 208"/>
                        <a:gd name="T25" fmla="*/ 208 h 208"/>
                        <a:gd name="T26" fmla="*/ 89 w 208"/>
                        <a:gd name="T27" fmla="*/ 208 h 208"/>
                        <a:gd name="T28" fmla="*/ 84 w 208"/>
                        <a:gd name="T29" fmla="*/ 203 h 208"/>
                        <a:gd name="T30" fmla="*/ 84 w 208"/>
                        <a:gd name="T31" fmla="*/ 186 h 208"/>
                        <a:gd name="T32" fmla="*/ 60 w 208"/>
                        <a:gd name="T33" fmla="*/ 176 h 208"/>
                        <a:gd name="T34" fmla="*/ 48 w 208"/>
                        <a:gd name="T35" fmla="*/ 188 h 208"/>
                        <a:gd name="T36" fmla="*/ 41 w 208"/>
                        <a:gd name="T37" fmla="*/ 188 h 208"/>
                        <a:gd name="T38" fmla="*/ 20 w 208"/>
                        <a:gd name="T39" fmla="*/ 167 h 208"/>
                        <a:gd name="T40" fmla="*/ 20 w 208"/>
                        <a:gd name="T41" fmla="*/ 161 h 208"/>
                        <a:gd name="T42" fmla="*/ 32 w 208"/>
                        <a:gd name="T43" fmla="*/ 148 h 208"/>
                        <a:gd name="T44" fmla="*/ 22 w 208"/>
                        <a:gd name="T45" fmla="*/ 124 h 208"/>
                        <a:gd name="T46" fmla="*/ 5 w 208"/>
                        <a:gd name="T47" fmla="*/ 124 h 208"/>
                        <a:gd name="T48" fmla="*/ 0 w 208"/>
                        <a:gd name="T49" fmla="*/ 119 h 208"/>
                        <a:gd name="T50" fmla="*/ 0 w 208"/>
                        <a:gd name="T51" fmla="*/ 90 h 208"/>
                        <a:gd name="T52" fmla="*/ 0 w 208"/>
                        <a:gd name="T53" fmla="*/ 88 h 208"/>
                        <a:gd name="T54" fmla="*/ 2 w 208"/>
                        <a:gd name="T55" fmla="*/ 86 h 208"/>
                        <a:gd name="T56" fmla="*/ 5 w 208"/>
                        <a:gd name="T57" fmla="*/ 85 h 208"/>
                        <a:gd name="T58" fmla="*/ 22 w 208"/>
                        <a:gd name="T59" fmla="*/ 85 h 208"/>
                        <a:gd name="T60" fmla="*/ 32 w 208"/>
                        <a:gd name="T61" fmla="*/ 60 h 208"/>
                        <a:gd name="T62" fmla="*/ 20 w 208"/>
                        <a:gd name="T63" fmla="*/ 48 h 208"/>
                        <a:gd name="T64" fmla="*/ 20 w 208"/>
                        <a:gd name="T65" fmla="*/ 41 h 208"/>
                        <a:gd name="T66" fmla="*/ 41 w 208"/>
                        <a:gd name="T67" fmla="*/ 20 h 208"/>
                        <a:gd name="T68" fmla="*/ 48 w 208"/>
                        <a:gd name="T69" fmla="*/ 20 h 208"/>
                        <a:gd name="T70" fmla="*/ 60 w 208"/>
                        <a:gd name="T71" fmla="*/ 32 h 208"/>
                        <a:gd name="T72" fmla="*/ 84 w 208"/>
                        <a:gd name="T73" fmla="*/ 22 h 208"/>
                        <a:gd name="T74" fmla="*/ 84 w 208"/>
                        <a:gd name="T75" fmla="*/ 5 h 208"/>
                        <a:gd name="T76" fmla="*/ 89 w 208"/>
                        <a:gd name="T77" fmla="*/ 0 h 208"/>
                        <a:gd name="T78" fmla="*/ 119 w 208"/>
                        <a:gd name="T79" fmla="*/ 0 h 208"/>
                        <a:gd name="T80" fmla="*/ 124 w 208"/>
                        <a:gd name="T81" fmla="*/ 5 h 208"/>
                        <a:gd name="T82" fmla="*/ 124 w 208"/>
                        <a:gd name="T83" fmla="*/ 22 h 208"/>
                        <a:gd name="T84" fmla="*/ 148 w 208"/>
                        <a:gd name="T85" fmla="*/ 32 h 208"/>
                        <a:gd name="T86" fmla="*/ 160 w 208"/>
                        <a:gd name="T87" fmla="*/ 20 h 208"/>
                        <a:gd name="T88" fmla="*/ 167 w 208"/>
                        <a:gd name="T89" fmla="*/ 20 h 208"/>
                        <a:gd name="T90" fmla="*/ 188 w 208"/>
                        <a:gd name="T91" fmla="*/ 41 h 208"/>
                        <a:gd name="T92" fmla="*/ 188 w 208"/>
                        <a:gd name="T93" fmla="*/ 48 h 208"/>
                        <a:gd name="T94" fmla="*/ 176 w 208"/>
                        <a:gd name="T95" fmla="*/ 60 h 208"/>
                        <a:gd name="T96" fmla="*/ 186 w 208"/>
                        <a:gd name="T97" fmla="*/ 85 h 208"/>
                        <a:gd name="T98" fmla="*/ 203 w 208"/>
                        <a:gd name="T99" fmla="*/ 85 h 208"/>
                        <a:gd name="T100" fmla="*/ 208 w 208"/>
                        <a:gd name="T101" fmla="*/ 90 h 208"/>
                        <a:gd name="T102" fmla="*/ 151 w 208"/>
                        <a:gd name="T103" fmla="*/ 104 h 208"/>
                        <a:gd name="T104" fmla="*/ 104 w 208"/>
                        <a:gd name="T105" fmla="*/ 57 h 208"/>
                        <a:gd name="T106" fmla="*/ 57 w 208"/>
                        <a:gd name="T107" fmla="*/ 104 h 208"/>
                        <a:gd name="T108" fmla="*/ 104 w 208"/>
                        <a:gd name="T109" fmla="*/ 152 h 208"/>
                        <a:gd name="T110" fmla="*/ 151 w 208"/>
                        <a:gd name="T111" fmla="*/ 10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8" h="208">
                          <a:moveTo>
                            <a:pt x="208" y="90"/>
                          </a:moveTo>
                          <a:cubicBezTo>
                            <a:pt x="208" y="119"/>
                            <a:pt x="208" y="119"/>
                            <a:pt x="208" y="119"/>
                          </a:cubicBezTo>
                          <a:cubicBezTo>
                            <a:pt x="208" y="122"/>
                            <a:pt x="206" y="124"/>
                            <a:pt x="203" y="124"/>
                          </a:cubicBezTo>
                          <a:cubicBezTo>
                            <a:pt x="186" y="124"/>
                            <a:pt x="186" y="124"/>
                            <a:pt x="186" y="124"/>
                          </a:cubicBezTo>
                          <a:cubicBezTo>
                            <a:pt x="184" y="133"/>
                            <a:pt x="180" y="141"/>
                            <a:pt x="176" y="148"/>
                          </a:cubicBezTo>
                          <a:cubicBezTo>
                            <a:pt x="188" y="161"/>
                            <a:pt x="188" y="161"/>
                            <a:pt x="188" y="161"/>
                          </a:cubicBezTo>
                          <a:cubicBezTo>
                            <a:pt x="190" y="162"/>
                            <a:pt x="190" y="166"/>
                            <a:pt x="188" y="167"/>
                          </a:cubicBezTo>
                          <a:cubicBezTo>
                            <a:pt x="167" y="188"/>
                            <a:pt x="167" y="188"/>
                            <a:pt x="167" y="188"/>
                          </a:cubicBezTo>
                          <a:cubicBezTo>
                            <a:pt x="165" y="190"/>
                            <a:pt x="162" y="190"/>
                            <a:pt x="160" y="188"/>
                          </a:cubicBezTo>
                          <a:cubicBezTo>
                            <a:pt x="148" y="176"/>
                            <a:pt x="148" y="176"/>
                            <a:pt x="148" y="176"/>
                          </a:cubicBezTo>
                          <a:cubicBezTo>
                            <a:pt x="141" y="181"/>
                            <a:pt x="132" y="184"/>
                            <a:pt x="124" y="186"/>
                          </a:cubicBezTo>
                          <a:cubicBezTo>
                            <a:pt x="124" y="203"/>
                            <a:pt x="124" y="203"/>
                            <a:pt x="124" y="203"/>
                          </a:cubicBezTo>
                          <a:cubicBezTo>
                            <a:pt x="124" y="206"/>
                            <a:pt x="121" y="208"/>
                            <a:pt x="119" y="208"/>
                          </a:cubicBezTo>
                          <a:cubicBezTo>
                            <a:pt x="89" y="208"/>
                            <a:pt x="89" y="208"/>
                            <a:pt x="89" y="208"/>
                          </a:cubicBezTo>
                          <a:cubicBezTo>
                            <a:pt x="86" y="208"/>
                            <a:pt x="84" y="206"/>
                            <a:pt x="84" y="203"/>
                          </a:cubicBezTo>
                          <a:cubicBezTo>
                            <a:pt x="84" y="186"/>
                            <a:pt x="84" y="186"/>
                            <a:pt x="84" y="186"/>
                          </a:cubicBezTo>
                          <a:cubicBezTo>
                            <a:pt x="76" y="184"/>
                            <a:pt x="67" y="181"/>
                            <a:pt x="60" y="176"/>
                          </a:cubicBezTo>
                          <a:cubicBezTo>
                            <a:pt x="48" y="188"/>
                            <a:pt x="48" y="188"/>
                            <a:pt x="48" y="188"/>
                          </a:cubicBezTo>
                          <a:cubicBezTo>
                            <a:pt x="46" y="190"/>
                            <a:pt x="43" y="190"/>
                            <a:pt x="41" y="188"/>
                          </a:cubicBezTo>
                          <a:cubicBezTo>
                            <a:pt x="20" y="167"/>
                            <a:pt x="20" y="167"/>
                            <a:pt x="20" y="167"/>
                          </a:cubicBezTo>
                          <a:cubicBezTo>
                            <a:pt x="18" y="166"/>
                            <a:pt x="18" y="162"/>
                            <a:pt x="20" y="161"/>
                          </a:cubicBezTo>
                          <a:cubicBezTo>
                            <a:pt x="32" y="148"/>
                            <a:pt x="32" y="148"/>
                            <a:pt x="32" y="148"/>
                          </a:cubicBezTo>
                          <a:cubicBezTo>
                            <a:pt x="27" y="141"/>
                            <a:pt x="24" y="133"/>
                            <a:pt x="22" y="124"/>
                          </a:cubicBezTo>
                          <a:cubicBezTo>
                            <a:pt x="5" y="124"/>
                            <a:pt x="5" y="124"/>
                            <a:pt x="5" y="124"/>
                          </a:cubicBezTo>
                          <a:cubicBezTo>
                            <a:pt x="2" y="124"/>
                            <a:pt x="0" y="122"/>
                            <a:pt x="0" y="119"/>
                          </a:cubicBezTo>
                          <a:cubicBezTo>
                            <a:pt x="0" y="90"/>
                            <a:pt x="0" y="90"/>
                            <a:pt x="0" y="90"/>
                          </a:cubicBezTo>
                          <a:cubicBezTo>
                            <a:pt x="0" y="89"/>
                            <a:pt x="0" y="88"/>
                            <a:pt x="0" y="88"/>
                          </a:cubicBezTo>
                          <a:cubicBezTo>
                            <a:pt x="1" y="87"/>
                            <a:pt x="2" y="86"/>
                            <a:pt x="2" y="86"/>
                          </a:cubicBezTo>
                          <a:cubicBezTo>
                            <a:pt x="3" y="85"/>
                            <a:pt x="4" y="85"/>
                            <a:pt x="5" y="85"/>
                          </a:cubicBezTo>
                          <a:cubicBezTo>
                            <a:pt x="22" y="85"/>
                            <a:pt x="22" y="85"/>
                            <a:pt x="22" y="85"/>
                          </a:cubicBezTo>
                          <a:cubicBezTo>
                            <a:pt x="24" y="76"/>
                            <a:pt x="27" y="68"/>
                            <a:pt x="32" y="60"/>
                          </a:cubicBezTo>
                          <a:cubicBezTo>
                            <a:pt x="20" y="48"/>
                            <a:pt x="20" y="48"/>
                            <a:pt x="20" y="48"/>
                          </a:cubicBezTo>
                          <a:cubicBezTo>
                            <a:pt x="18" y="46"/>
                            <a:pt x="18" y="43"/>
                            <a:pt x="20" y="41"/>
                          </a:cubicBezTo>
                          <a:cubicBezTo>
                            <a:pt x="41" y="20"/>
                            <a:pt x="41" y="20"/>
                            <a:pt x="41" y="20"/>
                          </a:cubicBezTo>
                          <a:cubicBezTo>
                            <a:pt x="43" y="18"/>
                            <a:pt x="46" y="18"/>
                            <a:pt x="48" y="20"/>
                          </a:cubicBezTo>
                          <a:cubicBezTo>
                            <a:pt x="60" y="32"/>
                            <a:pt x="60" y="32"/>
                            <a:pt x="60" y="32"/>
                          </a:cubicBezTo>
                          <a:cubicBezTo>
                            <a:pt x="67" y="28"/>
                            <a:pt x="76" y="24"/>
                            <a:pt x="84" y="22"/>
                          </a:cubicBezTo>
                          <a:cubicBezTo>
                            <a:pt x="84" y="5"/>
                            <a:pt x="84" y="5"/>
                            <a:pt x="84" y="5"/>
                          </a:cubicBezTo>
                          <a:cubicBezTo>
                            <a:pt x="84" y="3"/>
                            <a:pt x="86" y="0"/>
                            <a:pt x="89" y="0"/>
                          </a:cubicBezTo>
                          <a:cubicBezTo>
                            <a:pt x="119" y="0"/>
                            <a:pt x="119" y="0"/>
                            <a:pt x="119" y="0"/>
                          </a:cubicBezTo>
                          <a:cubicBezTo>
                            <a:pt x="121" y="0"/>
                            <a:pt x="124" y="3"/>
                            <a:pt x="124" y="5"/>
                          </a:cubicBezTo>
                          <a:cubicBezTo>
                            <a:pt x="124" y="22"/>
                            <a:pt x="124" y="22"/>
                            <a:pt x="124" y="22"/>
                          </a:cubicBezTo>
                          <a:cubicBezTo>
                            <a:pt x="132" y="24"/>
                            <a:pt x="141" y="28"/>
                            <a:pt x="148" y="32"/>
                          </a:cubicBezTo>
                          <a:cubicBezTo>
                            <a:pt x="160" y="20"/>
                            <a:pt x="160" y="20"/>
                            <a:pt x="160" y="20"/>
                          </a:cubicBezTo>
                          <a:cubicBezTo>
                            <a:pt x="162" y="18"/>
                            <a:pt x="165" y="18"/>
                            <a:pt x="167" y="20"/>
                          </a:cubicBezTo>
                          <a:cubicBezTo>
                            <a:pt x="188" y="41"/>
                            <a:pt x="188" y="41"/>
                            <a:pt x="188" y="41"/>
                          </a:cubicBezTo>
                          <a:cubicBezTo>
                            <a:pt x="190" y="43"/>
                            <a:pt x="190" y="46"/>
                            <a:pt x="188" y="48"/>
                          </a:cubicBezTo>
                          <a:cubicBezTo>
                            <a:pt x="176" y="60"/>
                            <a:pt x="176" y="60"/>
                            <a:pt x="176" y="60"/>
                          </a:cubicBezTo>
                          <a:cubicBezTo>
                            <a:pt x="180" y="68"/>
                            <a:pt x="184" y="76"/>
                            <a:pt x="186" y="85"/>
                          </a:cubicBezTo>
                          <a:cubicBezTo>
                            <a:pt x="203" y="85"/>
                            <a:pt x="203" y="85"/>
                            <a:pt x="203" y="85"/>
                          </a:cubicBezTo>
                          <a:cubicBezTo>
                            <a:pt x="206" y="85"/>
                            <a:pt x="208" y="87"/>
                            <a:pt x="208" y="90"/>
                          </a:cubicBezTo>
                          <a:close/>
                          <a:moveTo>
                            <a:pt x="151" y="104"/>
                          </a:moveTo>
                          <a:cubicBezTo>
                            <a:pt x="151" y="78"/>
                            <a:pt x="130" y="57"/>
                            <a:pt x="104" y="57"/>
                          </a:cubicBezTo>
                          <a:cubicBezTo>
                            <a:pt x="78" y="57"/>
                            <a:pt x="57" y="78"/>
                            <a:pt x="57" y="104"/>
                          </a:cubicBezTo>
                          <a:cubicBezTo>
                            <a:pt x="57" y="130"/>
                            <a:pt x="78" y="152"/>
                            <a:pt x="104" y="152"/>
                          </a:cubicBezTo>
                          <a:cubicBezTo>
                            <a:pt x="130" y="152"/>
                            <a:pt x="151" y="130"/>
                            <a:pt x="151"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60" name="Freeform 24">
                      <a:extLst>
                        <a:ext uri="{FF2B5EF4-FFF2-40B4-BE49-F238E27FC236}">
                          <a16:creationId xmlns:a16="http://schemas.microsoft.com/office/drawing/2014/main" id="{C09BE704-5ADB-4093-8399-52585F8F2688}"/>
                        </a:ext>
                      </a:extLst>
                    </p:cNvPr>
                    <p:cNvSpPr>
                      <a:spLocks/>
                    </p:cNvSpPr>
                    <p:nvPr/>
                  </p:nvSpPr>
                  <p:spPr bwMode="auto">
                    <a:xfrm>
                      <a:off x="6010275" y="757238"/>
                      <a:ext cx="514350" cy="239713"/>
                    </a:xfrm>
                    <a:custGeom>
                      <a:avLst/>
                      <a:gdLst>
                        <a:gd name="T0" fmla="*/ 324 w 324"/>
                        <a:gd name="T1" fmla="*/ 0 h 151"/>
                        <a:gd name="T2" fmla="*/ 324 w 324"/>
                        <a:gd name="T3" fmla="*/ 151 h 151"/>
                        <a:gd name="T4" fmla="*/ 308 w 324"/>
                        <a:gd name="T5" fmla="*/ 146 h 151"/>
                        <a:gd name="T6" fmla="*/ 308 w 324"/>
                        <a:gd name="T7" fmla="*/ 16 h 151"/>
                        <a:gd name="T8" fmla="*/ 17 w 324"/>
                        <a:gd name="T9" fmla="*/ 16 h 151"/>
                        <a:gd name="T10" fmla="*/ 17 w 324"/>
                        <a:gd name="T11" fmla="*/ 56 h 151"/>
                        <a:gd name="T12" fmla="*/ 0 w 324"/>
                        <a:gd name="T13" fmla="*/ 49 h 151"/>
                        <a:gd name="T14" fmla="*/ 0 w 324"/>
                        <a:gd name="T15" fmla="*/ 0 h 151"/>
                        <a:gd name="T16" fmla="*/ 324 w 324"/>
                        <a:gd name="T17"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151">
                          <a:moveTo>
                            <a:pt x="324" y="0"/>
                          </a:moveTo>
                          <a:lnTo>
                            <a:pt x="324" y="151"/>
                          </a:lnTo>
                          <a:lnTo>
                            <a:pt x="308" y="146"/>
                          </a:lnTo>
                          <a:lnTo>
                            <a:pt x="308" y="16"/>
                          </a:lnTo>
                          <a:lnTo>
                            <a:pt x="17" y="16"/>
                          </a:lnTo>
                          <a:lnTo>
                            <a:pt x="17" y="56"/>
                          </a:lnTo>
                          <a:lnTo>
                            <a:pt x="0" y="49"/>
                          </a:lnTo>
                          <a:lnTo>
                            <a:pt x="0" y="0"/>
                          </a:lnTo>
                          <a:lnTo>
                            <a:pt x="3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61" name="Freeform 25">
                      <a:extLst>
                        <a:ext uri="{FF2B5EF4-FFF2-40B4-BE49-F238E27FC236}">
                          <a16:creationId xmlns:a16="http://schemas.microsoft.com/office/drawing/2014/main" id="{09E6DF69-09C6-488B-852F-52399B834B0A}"/>
                        </a:ext>
                      </a:extLst>
                    </p:cNvPr>
                    <p:cNvSpPr>
                      <a:spLocks noEditPoints="1"/>
                    </p:cNvSpPr>
                    <p:nvPr/>
                  </p:nvSpPr>
                  <p:spPr bwMode="auto">
                    <a:xfrm>
                      <a:off x="6243638" y="915988"/>
                      <a:ext cx="231775" cy="230188"/>
                    </a:xfrm>
                    <a:custGeom>
                      <a:avLst/>
                      <a:gdLst>
                        <a:gd name="T0" fmla="*/ 92 w 92"/>
                        <a:gd name="T1" fmla="*/ 40 h 92"/>
                        <a:gd name="T2" fmla="*/ 92 w 92"/>
                        <a:gd name="T3" fmla="*/ 53 h 92"/>
                        <a:gd name="T4" fmla="*/ 90 w 92"/>
                        <a:gd name="T5" fmla="*/ 55 h 92"/>
                        <a:gd name="T6" fmla="*/ 82 w 92"/>
                        <a:gd name="T7" fmla="*/ 55 h 92"/>
                        <a:gd name="T8" fmla="*/ 78 w 92"/>
                        <a:gd name="T9" fmla="*/ 65 h 92"/>
                        <a:gd name="T10" fmla="*/ 83 w 92"/>
                        <a:gd name="T11" fmla="*/ 71 h 92"/>
                        <a:gd name="T12" fmla="*/ 83 w 92"/>
                        <a:gd name="T13" fmla="*/ 74 h 92"/>
                        <a:gd name="T14" fmla="*/ 74 w 92"/>
                        <a:gd name="T15" fmla="*/ 83 h 92"/>
                        <a:gd name="T16" fmla="*/ 71 w 92"/>
                        <a:gd name="T17" fmla="*/ 83 h 92"/>
                        <a:gd name="T18" fmla="*/ 65 w 92"/>
                        <a:gd name="T19" fmla="*/ 78 h 92"/>
                        <a:gd name="T20" fmla="*/ 55 w 92"/>
                        <a:gd name="T21" fmla="*/ 82 h 92"/>
                        <a:gd name="T22" fmla="*/ 55 w 92"/>
                        <a:gd name="T23" fmla="*/ 90 h 92"/>
                        <a:gd name="T24" fmla="*/ 52 w 92"/>
                        <a:gd name="T25" fmla="*/ 92 h 92"/>
                        <a:gd name="T26" fmla="*/ 39 w 92"/>
                        <a:gd name="T27" fmla="*/ 92 h 92"/>
                        <a:gd name="T28" fmla="*/ 37 w 92"/>
                        <a:gd name="T29" fmla="*/ 90 h 92"/>
                        <a:gd name="T30" fmla="*/ 37 w 92"/>
                        <a:gd name="T31" fmla="*/ 82 h 92"/>
                        <a:gd name="T32" fmla="*/ 26 w 92"/>
                        <a:gd name="T33" fmla="*/ 78 h 92"/>
                        <a:gd name="T34" fmla="*/ 21 w 92"/>
                        <a:gd name="T35" fmla="*/ 83 h 92"/>
                        <a:gd name="T36" fmla="*/ 18 w 92"/>
                        <a:gd name="T37" fmla="*/ 83 h 92"/>
                        <a:gd name="T38" fmla="*/ 9 w 92"/>
                        <a:gd name="T39" fmla="*/ 74 h 92"/>
                        <a:gd name="T40" fmla="*/ 9 w 92"/>
                        <a:gd name="T41" fmla="*/ 71 h 92"/>
                        <a:gd name="T42" fmla="*/ 14 w 92"/>
                        <a:gd name="T43" fmla="*/ 65 h 92"/>
                        <a:gd name="T44" fmla="*/ 10 w 92"/>
                        <a:gd name="T45" fmla="*/ 55 h 92"/>
                        <a:gd name="T46" fmla="*/ 2 w 92"/>
                        <a:gd name="T47" fmla="*/ 55 h 92"/>
                        <a:gd name="T48" fmla="*/ 0 w 92"/>
                        <a:gd name="T49" fmla="*/ 53 h 92"/>
                        <a:gd name="T50" fmla="*/ 0 w 92"/>
                        <a:gd name="T51" fmla="*/ 40 h 92"/>
                        <a:gd name="T52" fmla="*/ 2 w 92"/>
                        <a:gd name="T53" fmla="*/ 37 h 92"/>
                        <a:gd name="T54" fmla="*/ 10 w 92"/>
                        <a:gd name="T55" fmla="*/ 37 h 92"/>
                        <a:gd name="T56" fmla="*/ 14 w 92"/>
                        <a:gd name="T57" fmla="*/ 27 h 92"/>
                        <a:gd name="T58" fmla="*/ 9 w 92"/>
                        <a:gd name="T59" fmla="*/ 21 h 92"/>
                        <a:gd name="T60" fmla="*/ 9 w 92"/>
                        <a:gd name="T61" fmla="*/ 18 h 92"/>
                        <a:gd name="T62" fmla="*/ 18 w 92"/>
                        <a:gd name="T63" fmla="*/ 9 h 92"/>
                        <a:gd name="T64" fmla="*/ 21 w 92"/>
                        <a:gd name="T65" fmla="*/ 9 h 92"/>
                        <a:gd name="T66" fmla="*/ 26 w 92"/>
                        <a:gd name="T67" fmla="*/ 14 h 92"/>
                        <a:gd name="T68" fmla="*/ 37 w 92"/>
                        <a:gd name="T69" fmla="*/ 10 h 92"/>
                        <a:gd name="T70" fmla="*/ 37 w 92"/>
                        <a:gd name="T71" fmla="*/ 2 h 92"/>
                        <a:gd name="T72" fmla="*/ 39 w 92"/>
                        <a:gd name="T73" fmla="*/ 0 h 92"/>
                        <a:gd name="T74" fmla="*/ 52 w 92"/>
                        <a:gd name="T75" fmla="*/ 0 h 92"/>
                        <a:gd name="T76" fmla="*/ 55 w 92"/>
                        <a:gd name="T77" fmla="*/ 2 h 92"/>
                        <a:gd name="T78" fmla="*/ 55 w 92"/>
                        <a:gd name="T79" fmla="*/ 10 h 92"/>
                        <a:gd name="T80" fmla="*/ 65 w 92"/>
                        <a:gd name="T81" fmla="*/ 14 h 92"/>
                        <a:gd name="T82" fmla="*/ 71 w 92"/>
                        <a:gd name="T83" fmla="*/ 9 h 92"/>
                        <a:gd name="T84" fmla="*/ 74 w 92"/>
                        <a:gd name="T85" fmla="*/ 9 h 92"/>
                        <a:gd name="T86" fmla="*/ 83 w 92"/>
                        <a:gd name="T87" fmla="*/ 18 h 92"/>
                        <a:gd name="T88" fmla="*/ 83 w 92"/>
                        <a:gd name="T89" fmla="*/ 21 h 92"/>
                        <a:gd name="T90" fmla="*/ 78 w 92"/>
                        <a:gd name="T91" fmla="*/ 27 h 92"/>
                        <a:gd name="T92" fmla="*/ 82 w 92"/>
                        <a:gd name="T93" fmla="*/ 37 h 92"/>
                        <a:gd name="T94" fmla="*/ 90 w 92"/>
                        <a:gd name="T95" fmla="*/ 37 h 92"/>
                        <a:gd name="T96" fmla="*/ 92 w 92"/>
                        <a:gd name="T97" fmla="*/ 40 h 92"/>
                        <a:gd name="T98" fmla="*/ 67 w 92"/>
                        <a:gd name="T99" fmla="*/ 46 h 92"/>
                        <a:gd name="T100" fmla="*/ 46 w 92"/>
                        <a:gd name="T101" fmla="*/ 25 h 92"/>
                        <a:gd name="T102" fmla="*/ 25 w 92"/>
                        <a:gd name="T103" fmla="*/ 46 h 92"/>
                        <a:gd name="T104" fmla="*/ 46 w 92"/>
                        <a:gd name="T105" fmla="*/ 67 h 92"/>
                        <a:gd name="T106" fmla="*/ 67 w 92"/>
                        <a:gd name="T107" fmla="*/ 4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2" h="92">
                          <a:moveTo>
                            <a:pt x="92" y="40"/>
                          </a:moveTo>
                          <a:cubicBezTo>
                            <a:pt x="92" y="53"/>
                            <a:pt x="92" y="53"/>
                            <a:pt x="92" y="53"/>
                          </a:cubicBezTo>
                          <a:cubicBezTo>
                            <a:pt x="92" y="54"/>
                            <a:pt x="91" y="55"/>
                            <a:pt x="90" y="55"/>
                          </a:cubicBezTo>
                          <a:cubicBezTo>
                            <a:pt x="82" y="55"/>
                            <a:pt x="82" y="55"/>
                            <a:pt x="82" y="55"/>
                          </a:cubicBezTo>
                          <a:cubicBezTo>
                            <a:pt x="81" y="59"/>
                            <a:pt x="80" y="62"/>
                            <a:pt x="78" y="65"/>
                          </a:cubicBezTo>
                          <a:cubicBezTo>
                            <a:pt x="83" y="71"/>
                            <a:pt x="83" y="71"/>
                            <a:pt x="83" y="71"/>
                          </a:cubicBezTo>
                          <a:cubicBezTo>
                            <a:pt x="84" y="72"/>
                            <a:pt x="84" y="73"/>
                            <a:pt x="83" y="74"/>
                          </a:cubicBezTo>
                          <a:cubicBezTo>
                            <a:pt x="74" y="83"/>
                            <a:pt x="74" y="83"/>
                            <a:pt x="74" y="83"/>
                          </a:cubicBezTo>
                          <a:cubicBezTo>
                            <a:pt x="73" y="84"/>
                            <a:pt x="71" y="84"/>
                            <a:pt x="71" y="83"/>
                          </a:cubicBezTo>
                          <a:cubicBezTo>
                            <a:pt x="65" y="78"/>
                            <a:pt x="65" y="78"/>
                            <a:pt x="65" y="78"/>
                          </a:cubicBezTo>
                          <a:cubicBezTo>
                            <a:pt x="62" y="80"/>
                            <a:pt x="58" y="81"/>
                            <a:pt x="55" y="82"/>
                          </a:cubicBezTo>
                          <a:cubicBezTo>
                            <a:pt x="55" y="90"/>
                            <a:pt x="55" y="90"/>
                            <a:pt x="55" y="90"/>
                          </a:cubicBezTo>
                          <a:cubicBezTo>
                            <a:pt x="55" y="91"/>
                            <a:pt x="54" y="92"/>
                            <a:pt x="52" y="92"/>
                          </a:cubicBezTo>
                          <a:cubicBezTo>
                            <a:pt x="39" y="92"/>
                            <a:pt x="39" y="92"/>
                            <a:pt x="39" y="92"/>
                          </a:cubicBezTo>
                          <a:cubicBezTo>
                            <a:pt x="38" y="92"/>
                            <a:pt x="37" y="91"/>
                            <a:pt x="37" y="90"/>
                          </a:cubicBezTo>
                          <a:cubicBezTo>
                            <a:pt x="37" y="82"/>
                            <a:pt x="37" y="82"/>
                            <a:pt x="37" y="82"/>
                          </a:cubicBezTo>
                          <a:cubicBezTo>
                            <a:pt x="33" y="81"/>
                            <a:pt x="30" y="80"/>
                            <a:pt x="26" y="78"/>
                          </a:cubicBezTo>
                          <a:cubicBezTo>
                            <a:pt x="21" y="83"/>
                            <a:pt x="21" y="83"/>
                            <a:pt x="21" y="83"/>
                          </a:cubicBezTo>
                          <a:cubicBezTo>
                            <a:pt x="20" y="84"/>
                            <a:pt x="19" y="84"/>
                            <a:pt x="18" y="83"/>
                          </a:cubicBezTo>
                          <a:cubicBezTo>
                            <a:pt x="9" y="74"/>
                            <a:pt x="9" y="74"/>
                            <a:pt x="9" y="74"/>
                          </a:cubicBezTo>
                          <a:cubicBezTo>
                            <a:pt x="8" y="73"/>
                            <a:pt x="8" y="72"/>
                            <a:pt x="9" y="71"/>
                          </a:cubicBezTo>
                          <a:cubicBezTo>
                            <a:pt x="14" y="65"/>
                            <a:pt x="14" y="65"/>
                            <a:pt x="14" y="65"/>
                          </a:cubicBezTo>
                          <a:cubicBezTo>
                            <a:pt x="12" y="62"/>
                            <a:pt x="11" y="59"/>
                            <a:pt x="10" y="55"/>
                          </a:cubicBezTo>
                          <a:cubicBezTo>
                            <a:pt x="2" y="55"/>
                            <a:pt x="2" y="55"/>
                            <a:pt x="2" y="55"/>
                          </a:cubicBezTo>
                          <a:cubicBezTo>
                            <a:pt x="1" y="55"/>
                            <a:pt x="0" y="54"/>
                            <a:pt x="0" y="53"/>
                          </a:cubicBezTo>
                          <a:cubicBezTo>
                            <a:pt x="0" y="40"/>
                            <a:pt x="0" y="40"/>
                            <a:pt x="0" y="40"/>
                          </a:cubicBezTo>
                          <a:cubicBezTo>
                            <a:pt x="0" y="38"/>
                            <a:pt x="1" y="37"/>
                            <a:pt x="2" y="37"/>
                          </a:cubicBezTo>
                          <a:cubicBezTo>
                            <a:pt x="10" y="37"/>
                            <a:pt x="10" y="37"/>
                            <a:pt x="10" y="37"/>
                          </a:cubicBezTo>
                          <a:cubicBezTo>
                            <a:pt x="11" y="33"/>
                            <a:pt x="12" y="30"/>
                            <a:pt x="14" y="27"/>
                          </a:cubicBezTo>
                          <a:cubicBezTo>
                            <a:pt x="9" y="21"/>
                            <a:pt x="9" y="21"/>
                            <a:pt x="9" y="21"/>
                          </a:cubicBezTo>
                          <a:cubicBezTo>
                            <a:pt x="8" y="20"/>
                            <a:pt x="8" y="19"/>
                            <a:pt x="9" y="18"/>
                          </a:cubicBezTo>
                          <a:cubicBezTo>
                            <a:pt x="18" y="9"/>
                            <a:pt x="18" y="9"/>
                            <a:pt x="18" y="9"/>
                          </a:cubicBezTo>
                          <a:cubicBezTo>
                            <a:pt x="19" y="8"/>
                            <a:pt x="20" y="8"/>
                            <a:pt x="21" y="9"/>
                          </a:cubicBezTo>
                          <a:cubicBezTo>
                            <a:pt x="26" y="14"/>
                            <a:pt x="26" y="14"/>
                            <a:pt x="26" y="14"/>
                          </a:cubicBezTo>
                          <a:cubicBezTo>
                            <a:pt x="30" y="12"/>
                            <a:pt x="33" y="11"/>
                            <a:pt x="37" y="10"/>
                          </a:cubicBezTo>
                          <a:cubicBezTo>
                            <a:pt x="37" y="2"/>
                            <a:pt x="37" y="2"/>
                            <a:pt x="37" y="2"/>
                          </a:cubicBezTo>
                          <a:cubicBezTo>
                            <a:pt x="37" y="1"/>
                            <a:pt x="38" y="0"/>
                            <a:pt x="39" y="0"/>
                          </a:cubicBezTo>
                          <a:cubicBezTo>
                            <a:pt x="52" y="0"/>
                            <a:pt x="52" y="0"/>
                            <a:pt x="52" y="0"/>
                          </a:cubicBezTo>
                          <a:cubicBezTo>
                            <a:pt x="54" y="0"/>
                            <a:pt x="55" y="1"/>
                            <a:pt x="55" y="2"/>
                          </a:cubicBezTo>
                          <a:cubicBezTo>
                            <a:pt x="55" y="10"/>
                            <a:pt x="55" y="10"/>
                            <a:pt x="55" y="10"/>
                          </a:cubicBezTo>
                          <a:cubicBezTo>
                            <a:pt x="58" y="11"/>
                            <a:pt x="62" y="12"/>
                            <a:pt x="65" y="14"/>
                          </a:cubicBezTo>
                          <a:cubicBezTo>
                            <a:pt x="71" y="9"/>
                            <a:pt x="71" y="9"/>
                            <a:pt x="71" y="9"/>
                          </a:cubicBezTo>
                          <a:cubicBezTo>
                            <a:pt x="71" y="8"/>
                            <a:pt x="73" y="8"/>
                            <a:pt x="74" y="9"/>
                          </a:cubicBezTo>
                          <a:cubicBezTo>
                            <a:pt x="83" y="18"/>
                            <a:pt x="83" y="18"/>
                            <a:pt x="83" y="18"/>
                          </a:cubicBezTo>
                          <a:cubicBezTo>
                            <a:pt x="84" y="19"/>
                            <a:pt x="84" y="20"/>
                            <a:pt x="83" y="21"/>
                          </a:cubicBezTo>
                          <a:cubicBezTo>
                            <a:pt x="78" y="27"/>
                            <a:pt x="78" y="27"/>
                            <a:pt x="78" y="27"/>
                          </a:cubicBezTo>
                          <a:cubicBezTo>
                            <a:pt x="80" y="30"/>
                            <a:pt x="81" y="33"/>
                            <a:pt x="82" y="37"/>
                          </a:cubicBezTo>
                          <a:cubicBezTo>
                            <a:pt x="90" y="37"/>
                            <a:pt x="90" y="37"/>
                            <a:pt x="90" y="37"/>
                          </a:cubicBezTo>
                          <a:cubicBezTo>
                            <a:pt x="91" y="37"/>
                            <a:pt x="92" y="38"/>
                            <a:pt x="92" y="40"/>
                          </a:cubicBezTo>
                          <a:close/>
                          <a:moveTo>
                            <a:pt x="67" y="46"/>
                          </a:moveTo>
                          <a:cubicBezTo>
                            <a:pt x="67" y="35"/>
                            <a:pt x="57" y="25"/>
                            <a:pt x="46" y="25"/>
                          </a:cubicBezTo>
                          <a:cubicBezTo>
                            <a:pt x="34" y="25"/>
                            <a:pt x="25" y="35"/>
                            <a:pt x="25" y="46"/>
                          </a:cubicBezTo>
                          <a:cubicBezTo>
                            <a:pt x="25" y="58"/>
                            <a:pt x="34" y="67"/>
                            <a:pt x="46" y="67"/>
                          </a:cubicBezTo>
                          <a:cubicBezTo>
                            <a:pt x="57" y="67"/>
                            <a:pt x="67" y="58"/>
                            <a:pt x="6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62" name="Rectangle 26">
                      <a:extLst>
                        <a:ext uri="{FF2B5EF4-FFF2-40B4-BE49-F238E27FC236}">
                          <a16:creationId xmlns:a16="http://schemas.microsoft.com/office/drawing/2014/main" id="{7CB927ED-D7F5-4DB8-A7BC-2A04779BC02C}"/>
                        </a:ext>
                      </a:extLst>
                    </p:cNvPr>
                    <p:cNvSpPr>
                      <a:spLocks noChangeArrowheads="1"/>
                    </p:cNvSpPr>
                    <p:nvPr/>
                  </p:nvSpPr>
                  <p:spPr bwMode="auto">
                    <a:xfrm>
                      <a:off x="6330950" y="860426"/>
                      <a:ext cx="131763"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63" name="Rectangle 27">
                      <a:extLst>
                        <a:ext uri="{FF2B5EF4-FFF2-40B4-BE49-F238E27FC236}">
                          <a16:creationId xmlns:a16="http://schemas.microsoft.com/office/drawing/2014/main" id="{22359260-B52D-4DF7-84A5-435B29CBEFD5}"/>
                        </a:ext>
                      </a:extLst>
                    </p:cNvPr>
                    <p:cNvSpPr>
                      <a:spLocks noChangeArrowheads="1"/>
                    </p:cNvSpPr>
                    <p:nvPr/>
                  </p:nvSpPr>
                  <p:spPr bwMode="auto">
                    <a:xfrm>
                      <a:off x="6270625" y="817563"/>
                      <a:ext cx="192088"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64" name="Freeform 28">
                      <a:extLst>
                        <a:ext uri="{FF2B5EF4-FFF2-40B4-BE49-F238E27FC236}">
                          <a16:creationId xmlns:a16="http://schemas.microsoft.com/office/drawing/2014/main" id="{FAB804AD-C0D2-4828-A34C-4D211035D46F}"/>
                        </a:ext>
                      </a:extLst>
                    </p:cNvPr>
                    <p:cNvSpPr>
                      <a:spLocks/>
                    </p:cNvSpPr>
                    <p:nvPr/>
                  </p:nvSpPr>
                  <p:spPr bwMode="auto">
                    <a:xfrm>
                      <a:off x="6223000" y="1244601"/>
                      <a:ext cx="28575" cy="90488"/>
                    </a:xfrm>
                    <a:custGeom>
                      <a:avLst/>
                      <a:gdLst>
                        <a:gd name="T0" fmla="*/ 11 w 11"/>
                        <a:gd name="T1" fmla="*/ 6 h 36"/>
                        <a:gd name="T2" fmla="*/ 11 w 11"/>
                        <a:gd name="T3" fmla="*/ 31 h 36"/>
                        <a:gd name="T4" fmla="*/ 10 w 11"/>
                        <a:gd name="T5" fmla="*/ 34 h 36"/>
                        <a:gd name="T6" fmla="*/ 8 w 11"/>
                        <a:gd name="T7" fmla="*/ 36 h 36"/>
                        <a:gd name="T8" fmla="*/ 6 w 11"/>
                        <a:gd name="T9" fmla="*/ 36 h 36"/>
                        <a:gd name="T10" fmla="*/ 4 w 11"/>
                        <a:gd name="T11" fmla="*/ 36 h 36"/>
                        <a:gd name="T12" fmla="*/ 0 w 11"/>
                        <a:gd name="T13" fmla="*/ 31 h 36"/>
                        <a:gd name="T14" fmla="*/ 0 w 11"/>
                        <a:gd name="T15" fmla="*/ 6 h 36"/>
                        <a:gd name="T16" fmla="*/ 4 w 11"/>
                        <a:gd name="T17" fmla="*/ 0 h 36"/>
                        <a:gd name="T18" fmla="*/ 6 w 11"/>
                        <a:gd name="T19" fmla="*/ 0 h 36"/>
                        <a:gd name="T20" fmla="*/ 11 w 11"/>
                        <a:gd name="T21"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36">
                          <a:moveTo>
                            <a:pt x="11" y="6"/>
                          </a:moveTo>
                          <a:cubicBezTo>
                            <a:pt x="11" y="31"/>
                            <a:pt x="11" y="31"/>
                            <a:pt x="11" y="31"/>
                          </a:cubicBezTo>
                          <a:cubicBezTo>
                            <a:pt x="11" y="32"/>
                            <a:pt x="10" y="33"/>
                            <a:pt x="10" y="34"/>
                          </a:cubicBezTo>
                          <a:cubicBezTo>
                            <a:pt x="9" y="34"/>
                            <a:pt x="9" y="35"/>
                            <a:pt x="8" y="36"/>
                          </a:cubicBezTo>
                          <a:cubicBezTo>
                            <a:pt x="8" y="36"/>
                            <a:pt x="7" y="36"/>
                            <a:pt x="6" y="36"/>
                          </a:cubicBezTo>
                          <a:cubicBezTo>
                            <a:pt x="4" y="36"/>
                            <a:pt x="4" y="36"/>
                            <a:pt x="4" y="36"/>
                          </a:cubicBezTo>
                          <a:cubicBezTo>
                            <a:pt x="1" y="36"/>
                            <a:pt x="0" y="34"/>
                            <a:pt x="0" y="31"/>
                          </a:cubicBezTo>
                          <a:cubicBezTo>
                            <a:pt x="0" y="6"/>
                            <a:pt x="0" y="6"/>
                            <a:pt x="0" y="6"/>
                          </a:cubicBezTo>
                          <a:cubicBezTo>
                            <a:pt x="0" y="3"/>
                            <a:pt x="1" y="0"/>
                            <a:pt x="4" y="0"/>
                          </a:cubicBezTo>
                          <a:cubicBezTo>
                            <a:pt x="6" y="0"/>
                            <a:pt x="6" y="0"/>
                            <a:pt x="6" y="0"/>
                          </a:cubicBezTo>
                          <a:cubicBezTo>
                            <a:pt x="9" y="0"/>
                            <a:pt x="11" y="3"/>
                            <a:pt x="1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65" name="Freeform 29">
                      <a:extLst>
                        <a:ext uri="{FF2B5EF4-FFF2-40B4-BE49-F238E27FC236}">
                          <a16:creationId xmlns:a16="http://schemas.microsoft.com/office/drawing/2014/main" id="{2E7E2B26-F4EC-4C9A-B456-A23B376F9106}"/>
                        </a:ext>
                      </a:extLst>
                    </p:cNvPr>
                    <p:cNvSpPr>
                      <a:spLocks noEditPoints="1"/>
                    </p:cNvSpPr>
                    <p:nvPr/>
                  </p:nvSpPr>
                  <p:spPr bwMode="auto">
                    <a:xfrm>
                      <a:off x="5934075" y="822326"/>
                      <a:ext cx="312738" cy="311150"/>
                    </a:xfrm>
                    <a:custGeom>
                      <a:avLst/>
                      <a:gdLst>
                        <a:gd name="T0" fmla="*/ 124 w 124"/>
                        <a:gd name="T1" fmla="*/ 53 h 124"/>
                        <a:gd name="T2" fmla="*/ 124 w 124"/>
                        <a:gd name="T3" fmla="*/ 71 h 124"/>
                        <a:gd name="T4" fmla="*/ 121 w 124"/>
                        <a:gd name="T5" fmla="*/ 74 h 124"/>
                        <a:gd name="T6" fmla="*/ 111 w 124"/>
                        <a:gd name="T7" fmla="*/ 74 h 124"/>
                        <a:gd name="T8" fmla="*/ 105 w 124"/>
                        <a:gd name="T9" fmla="*/ 88 h 124"/>
                        <a:gd name="T10" fmla="*/ 112 w 124"/>
                        <a:gd name="T11" fmla="*/ 96 h 124"/>
                        <a:gd name="T12" fmla="*/ 112 w 124"/>
                        <a:gd name="T13" fmla="*/ 100 h 124"/>
                        <a:gd name="T14" fmla="*/ 100 w 124"/>
                        <a:gd name="T15" fmla="*/ 112 h 124"/>
                        <a:gd name="T16" fmla="*/ 96 w 124"/>
                        <a:gd name="T17" fmla="*/ 112 h 124"/>
                        <a:gd name="T18" fmla="*/ 88 w 124"/>
                        <a:gd name="T19" fmla="*/ 105 h 124"/>
                        <a:gd name="T20" fmla="*/ 74 w 124"/>
                        <a:gd name="T21" fmla="*/ 111 h 124"/>
                        <a:gd name="T22" fmla="*/ 74 w 124"/>
                        <a:gd name="T23" fmla="*/ 121 h 124"/>
                        <a:gd name="T24" fmla="*/ 71 w 124"/>
                        <a:gd name="T25" fmla="*/ 124 h 124"/>
                        <a:gd name="T26" fmla="*/ 53 w 124"/>
                        <a:gd name="T27" fmla="*/ 124 h 124"/>
                        <a:gd name="T28" fmla="*/ 51 w 124"/>
                        <a:gd name="T29" fmla="*/ 121 h 124"/>
                        <a:gd name="T30" fmla="*/ 51 w 124"/>
                        <a:gd name="T31" fmla="*/ 111 h 124"/>
                        <a:gd name="T32" fmla="*/ 36 w 124"/>
                        <a:gd name="T33" fmla="*/ 105 h 124"/>
                        <a:gd name="T34" fmla="*/ 29 w 124"/>
                        <a:gd name="T35" fmla="*/ 112 h 124"/>
                        <a:gd name="T36" fmla="*/ 25 w 124"/>
                        <a:gd name="T37" fmla="*/ 112 h 124"/>
                        <a:gd name="T38" fmla="*/ 12 w 124"/>
                        <a:gd name="T39" fmla="*/ 100 h 124"/>
                        <a:gd name="T40" fmla="*/ 12 w 124"/>
                        <a:gd name="T41" fmla="*/ 96 h 124"/>
                        <a:gd name="T42" fmla="*/ 19 w 124"/>
                        <a:gd name="T43" fmla="*/ 88 h 124"/>
                        <a:gd name="T44" fmla="*/ 13 w 124"/>
                        <a:gd name="T45" fmla="*/ 74 h 124"/>
                        <a:gd name="T46" fmla="*/ 3 w 124"/>
                        <a:gd name="T47" fmla="*/ 74 h 124"/>
                        <a:gd name="T48" fmla="*/ 0 w 124"/>
                        <a:gd name="T49" fmla="*/ 71 h 124"/>
                        <a:gd name="T50" fmla="*/ 0 w 124"/>
                        <a:gd name="T51" fmla="*/ 53 h 124"/>
                        <a:gd name="T52" fmla="*/ 3 w 124"/>
                        <a:gd name="T53" fmla="*/ 50 h 124"/>
                        <a:gd name="T54" fmla="*/ 13 w 124"/>
                        <a:gd name="T55" fmla="*/ 50 h 124"/>
                        <a:gd name="T56" fmla="*/ 19 w 124"/>
                        <a:gd name="T57" fmla="*/ 36 h 124"/>
                        <a:gd name="T58" fmla="*/ 12 w 124"/>
                        <a:gd name="T59" fmla="*/ 29 h 124"/>
                        <a:gd name="T60" fmla="*/ 12 w 124"/>
                        <a:gd name="T61" fmla="*/ 25 h 124"/>
                        <a:gd name="T62" fmla="*/ 25 w 124"/>
                        <a:gd name="T63" fmla="*/ 12 h 124"/>
                        <a:gd name="T64" fmla="*/ 29 w 124"/>
                        <a:gd name="T65" fmla="*/ 12 h 124"/>
                        <a:gd name="T66" fmla="*/ 36 w 124"/>
                        <a:gd name="T67" fmla="*/ 19 h 124"/>
                        <a:gd name="T68" fmla="*/ 51 w 124"/>
                        <a:gd name="T69" fmla="*/ 13 h 124"/>
                        <a:gd name="T70" fmla="*/ 51 w 124"/>
                        <a:gd name="T71" fmla="*/ 3 h 124"/>
                        <a:gd name="T72" fmla="*/ 53 w 124"/>
                        <a:gd name="T73" fmla="*/ 0 h 124"/>
                        <a:gd name="T74" fmla="*/ 71 w 124"/>
                        <a:gd name="T75" fmla="*/ 0 h 124"/>
                        <a:gd name="T76" fmla="*/ 74 w 124"/>
                        <a:gd name="T77" fmla="*/ 3 h 124"/>
                        <a:gd name="T78" fmla="*/ 74 w 124"/>
                        <a:gd name="T79" fmla="*/ 13 h 124"/>
                        <a:gd name="T80" fmla="*/ 88 w 124"/>
                        <a:gd name="T81" fmla="*/ 19 h 124"/>
                        <a:gd name="T82" fmla="*/ 96 w 124"/>
                        <a:gd name="T83" fmla="*/ 12 h 124"/>
                        <a:gd name="T84" fmla="*/ 100 w 124"/>
                        <a:gd name="T85" fmla="*/ 12 h 124"/>
                        <a:gd name="T86" fmla="*/ 112 w 124"/>
                        <a:gd name="T87" fmla="*/ 25 h 124"/>
                        <a:gd name="T88" fmla="*/ 112 w 124"/>
                        <a:gd name="T89" fmla="*/ 29 h 124"/>
                        <a:gd name="T90" fmla="*/ 105 w 124"/>
                        <a:gd name="T91" fmla="*/ 36 h 124"/>
                        <a:gd name="T92" fmla="*/ 111 w 124"/>
                        <a:gd name="T93" fmla="*/ 50 h 124"/>
                        <a:gd name="T94" fmla="*/ 121 w 124"/>
                        <a:gd name="T95" fmla="*/ 50 h 124"/>
                        <a:gd name="T96" fmla="*/ 124 w 124"/>
                        <a:gd name="T97" fmla="*/ 53 h 124"/>
                        <a:gd name="T98" fmla="*/ 90 w 124"/>
                        <a:gd name="T99" fmla="*/ 62 h 124"/>
                        <a:gd name="T100" fmla="*/ 62 w 124"/>
                        <a:gd name="T101" fmla="*/ 34 h 124"/>
                        <a:gd name="T102" fmla="*/ 34 w 124"/>
                        <a:gd name="T103" fmla="*/ 62 h 124"/>
                        <a:gd name="T104" fmla="*/ 62 w 124"/>
                        <a:gd name="T105" fmla="*/ 90 h 124"/>
                        <a:gd name="T106" fmla="*/ 90 w 124"/>
                        <a:gd name="T107" fmla="*/ 6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4" h="124">
                          <a:moveTo>
                            <a:pt x="124" y="53"/>
                          </a:moveTo>
                          <a:cubicBezTo>
                            <a:pt x="124" y="71"/>
                            <a:pt x="124" y="71"/>
                            <a:pt x="124" y="71"/>
                          </a:cubicBezTo>
                          <a:cubicBezTo>
                            <a:pt x="124" y="73"/>
                            <a:pt x="123" y="74"/>
                            <a:pt x="121" y="74"/>
                          </a:cubicBezTo>
                          <a:cubicBezTo>
                            <a:pt x="111" y="74"/>
                            <a:pt x="111" y="74"/>
                            <a:pt x="111" y="74"/>
                          </a:cubicBezTo>
                          <a:cubicBezTo>
                            <a:pt x="110" y="79"/>
                            <a:pt x="108" y="84"/>
                            <a:pt x="105" y="88"/>
                          </a:cubicBezTo>
                          <a:cubicBezTo>
                            <a:pt x="112" y="96"/>
                            <a:pt x="112" y="96"/>
                            <a:pt x="112" y="96"/>
                          </a:cubicBezTo>
                          <a:cubicBezTo>
                            <a:pt x="113" y="97"/>
                            <a:pt x="113" y="99"/>
                            <a:pt x="112" y="100"/>
                          </a:cubicBezTo>
                          <a:cubicBezTo>
                            <a:pt x="100" y="112"/>
                            <a:pt x="100" y="112"/>
                            <a:pt x="100" y="112"/>
                          </a:cubicBezTo>
                          <a:cubicBezTo>
                            <a:pt x="99" y="113"/>
                            <a:pt x="97" y="113"/>
                            <a:pt x="96" y="112"/>
                          </a:cubicBezTo>
                          <a:cubicBezTo>
                            <a:pt x="88" y="105"/>
                            <a:pt x="88" y="105"/>
                            <a:pt x="88" y="105"/>
                          </a:cubicBezTo>
                          <a:cubicBezTo>
                            <a:pt x="84" y="108"/>
                            <a:pt x="79" y="110"/>
                            <a:pt x="74" y="111"/>
                          </a:cubicBezTo>
                          <a:cubicBezTo>
                            <a:pt x="74" y="121"/>
                            <a:pt x="74" y="121"/>
                            <a:pt x="74" y="121"/>
                          </a:cubicBezTo>
                          <a:cubicBezTo>
                            <a:pt x="74" y="123"/>
                            <a:pt x="73" y="124"/>
                            <a:pt x="71" y="124"/>
                          </a:cubicBezTo>
                          <a:cubicBezTo>
                            <a:pt x="53" y="124"/>
                            <a:pt x="53" y="124"/>
                            <a:pt x="53" y="124"/>
                          </a:cubicBezTo>
                          <a:cubicBezTo>
                            <a:pt x="52" y="124"/>
                            <a:pt x="51" y="123"/>
                            <a:pt x="51" y="121"/>
                          </a:cubicBezTo>
                          <a:cubicBezTo>
                            <a:pt x="51" y="111"/>
                            <a:pt x="51" y="111"/>
                            <a:pt x="51" y="111"/>
                          </a:cubicBezTo>
                          <a:cubicBezTo>
                            <a:pt x="45" y="110"/>
                            <a:pt x="40" y="108"/>
                            <a:pt x="36" y="105"/>
                          </a:cubicBezTo>
                          <a:cubicBezTo>
                            <a:pt x="29" y="112"/>
                            <a:pt x="29" y="112"/>
                            <a:pt x="29" y="112"/>
                          </a:cubicBezTo>
                          <a:cubicBezTo>
                            <a:pt x="28" y="113"/>
                            <a:pt x="26" y="113"/>
                            <a:pt x="25" y="112"/>
                          </a:cubicBezTo>
                          <a:cubicBezTo>
                            <a:pt x="12" y="100"/>
                            <a:pt x="12" y="100"/>
                            <a:pt x="12" y="100"/>
                          </a:cubicBezTo>
                          <a:cubicBezTo>
                            <a:pt x="11" y="99"/>
                            <a:pt x="11" y="97"/>
                            <a:pt x="12" y="96"/>
                          </a:cubicBezTo>
                          <a:cubicBezTo>
                            <a:pt x="19" y="88"/>
                            <a:pt x="19" y="88"/>
                            <a:pt x="19" y="88"/>
                          </a:cubicBezTo>
                          <a:cubicBezTo>
                            <a:pt x="17" y="84"/>
                            <a:pt x="15" y="79"/>
                            <a:pt x="13" y="74"/>
                          </a:cubicBezTo>
                          <a:cubicBezTo>
                            <a:pt x="3" y="74"/>
                            <a:pt x="3" y="74"/>
                            <a:pt x="3" y="74"/>
                          </a:cubicBezTo>
                          <a:cubicBezTo>
                            <a:pt x="2" y="74"/>
                            <a:pt x="0" y="73"/>
                            <a:pt x="0" y="71"/>
                          </a:cubicBezTo>
                          <a:cubicBezTo>
                            <a:pt x="0" y="53"/>
                            <a:pt x="0" y="53"/>
                            <a:pt x="0" y="53"/>
                          </a:cubicBezTo>
                          <a:cubicBezTo>
                            <a:pt x="0" y="52"/>
                            <a:pt x="2" y="50"/>
                            <a:pt x="3" y="50"/>
                          </a:cubicBezTo>
                          <a:cubicBezTo>
                            <a:pt x="13" y="50"/>
                            <a:pt x="13" y="50"/>
                            <a:pt x="13" y="50"/>
                          </a:cubicBezTo>
                          <a:cubicBezTo>
                            <a:pt x="15" y="45"/>
                            <a:pt x="17" y="40"/>
                            <a:pt x="19" y="36"/>
                          </a:cubicBezTo>
                          <a:cubicBezTo>
                            <a:pt x="12" y="29"/>
                            <a:pt x="12" y="29"/>
                            <a:pt x="12" y="29"/>
                          </a:cubicBezTo>
                          <a:cubicBezTo>
                            <a:pt x="11" y="28"/>
                            <a:pt x="11" y="26"/>
                            <a:pt x="12" y="25"/>
                          </a:cubicBezTo>
                          <a:cubicBezTo>
                            <a:pt x="25" y="12"/>
                            <a:pt x="25" y="12"/>
                            <a:pt x="25" y="12"/>
                          </a:cubicBezTo>
                          <a:cubicBezTo>
                            <a:pt x="26" y="11"/>
                            <a:pt x="28" y="11"/>
                            <a:pt x="29" y="12"/>
                          </a:cubicBezTo>
                          <a:cubicBezTo>
                            <a:pt x="36" y="19"/>
                            <a:pt x="36" y="19"/>
                            <a:pt x="36" y="19"/>
                          </a:cubicBezTo>
                          <a:cubicBezTo>
                            <a:pt x="40" y="17"/>
                            <a:pt x="45" y="15"/>
                            <a:pt x="51" y="13"/>
                          </a:cubicBezTo>
                          <a:cubicBezTo>
                            <a:pt x="51" y="3"/>
                            <a:pt x="51" y="3"/>
                            <a:pt x="51" y="3"/>
                          </a:cubicBezTo>
                          <a:cubicBezTo>
                            <a:pt x="51" y="2"/>
                            <a:pt x="52" y="0"/>
                            <a:pt x="53" y="0"/>
                          </a:cubicBezTo>
                          <a:cubicBezTo>
                            <a:pt x="71" y="0"/>
                            <a:pt x="71" y="0"/>
                            <a:pt x="71" y="0"/>
                          </a:cubicBezTo>
                          <a:cubicBezTo>
                            <a:pt x="73" y="0"/>
                            <a:pt x="74" y="2"/>
                            <a:pt x="74" y="3"/>
                          </a:cubicBezTo>
                          <a:cubicBezTo>
                            <a:pt x="74" y="13"/>
                            <a:pt x="74" y="13"/>
                            <a:pt x="74" y="13"/>
                          </a:cubicBezTo>
                          <a:cubicBezTo>
                            <a:pt x="79" y="15"/>
                            <a:pt x="84" y="17"/>
                            <a:pt x="88" y="19"/>
                          </a:cubicBezTo>
                          <a:cubicBezTo>
                            <a:pt x="96" y="12"/>
                            <a:pt x="96" y="12"/>
                            <a:pt x="96" y="12"/>
                          </a:cubicBezTo>
                          <a:cubicBezTo>
                            <a:pt x="97" y="11"/>
                            <a:pt x="99" y="11"/>
                            <a:pt x="100" y="12"/>
                          </a:cubicBezTo>
                          <a:cubicBezTo>
                            <a:pt x="112" y="25"/>
                            <a:pt x="112" y="25"/>
                            <a:pt x="112" y="25"/>
                          </a:cubicBezTo>
                          <a:cubicBezTo>
                            <a:pt x="113" y="26"/>
                            <a:pt x="113" y="28"/>
                            <a:pt x="112" y="29"/>
                          </a:cubicBezTo>
                          <a:cubicBezTo>
                            <a:pt x="105" y="36"/>
                            <a:pt x="105" y="36"/>
                            <a:pt x="105" y="36"/>
                          </a:cubicBezTo>
                          <a:cubicBezTo>
                            <a:pt x="108" y="40"/>
                            <a:pt x="110" y="45"/>
                            <a:pt x="111" y="50"/>
                          </a:cubicBezTo>
                          <a:cubicBezTo>
                            <a:pt x="121" y="50"/>
                            <a:pt x="121" y="50"/>
                            <a:pt x="121" y="50"/>
                          </a:cubicBezTo>
                          <a:cubicBezTo>
                            <a:pt x="123" y="50"/>
                            <a:pt x="124" y="52"/>
                            <a:pt x="124" y="53"/>
                          </a:cubicBezTo>
                          <a:close/>
                          <a:moveTo>
                            <a:pt x="90" y="62"/>
                          </a:moveTo>
                          <a:cubicBezTo>
                            <a:pt x="90" y="47"/>
                            <a:pt x="78" y="34"/>
                            <a:pt x="62" y="34"/>
                          </a:cubicBezTo>
                          <a:cubicBezTo>
                            <a:pt x="47" y="34"/>
                            <a:pt x="34" y="47"/>
                            <a:pt x="34" y="62"/>
                          </a:cubicBezTo>
                          <a:cubicBezTo>
                            <a:pt x="34" y="78"/>
                            <a:pt x="47" y="90"/>
                            <a:pt x="62" y="90"/>
                          </a:cubicBezTo>
                          <a:cubicBezTo>
                            <a:pt x="78" y="90"/>
                            <a:pt x="90" y="78"/>
                            <a:pt x="90"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66" name="Freeform 30">
                      <a:extLst>
                        <a:ext uri="{FF2B5EF4-FFF2-40B4-BE49-F238E27FC236}">
                          <a16:creationId xmlns:a16="http://schemas.microsoft.com/office/drawing/2014/main" id="{22E0B67A-2EE1-48B2-81B1-DAD50E1E1B5C}"/>
                        </a:ext>
                      </a:extLst>
                    </p:cNvPr>
                    <p:cNvSpPr>
                      <a:spLocks noEditPoints="1"/>
                    </p:cNvSpPr>
                    <p:nvPr/>
                  </p:nvSpPr>
                  <p:spPr bwMode="auto">
                    <a:xfrm>
                      <a:off x="6135688" y="1244601"/>
                      <a:ext cx="63500" cy="95250"/>
                    </a:xfrm>
                    <a:custGeom>
                      <a:avLst/>
                      <a:gdLst>
                        <a:gd name="T0" fmla="*/ 25 w 25"/>
                        <a:gd name="T1" fmla="*/ 11 h 38"/>
                        <a:gd name="T2" fmla="*/ 25 w 25"/>
                        <a:gd name="T3" fmla="*/ 26 h 38"/>
                        <a:gd name="T4" fmla="*/ 13 w 25"/>
                        <a:gd name="T5" fmla="*/ 38 h 38"/>
                        <a:gd name="T6" fmla="*/ 12 w 25"/>
                        <a:gd name="T7" fmla="*/ 38 h 38"/>
                        <a:gd name="T8" fmla="*/ 0 w 25"/>
                        <a:gd name="T9" fmla="*/ 26 h 38"/>
                        <a:gd name="T10" fmla="*/ 0 w 25"/>
                        <a:gd name="T11" fmla="*/ 11 h 38"/>
                        <a:gd name="T12" fmla="*/ 12 w 25"/>
                        <a:gd name="T13" fmla="*/ 0 h 38"/>
                        <a:gd name="T14" fmla="*/ 13 w 25"/>
                        <a:gd name="T15" fmla="*/ 0 h 38"/>
                        <a:gd name="T16" fmla="*/ 25 w 25"/>
                        <a:gd name="T17" fmla="*/ 11 h 38"/>
                        <a:gd name="T18" fmla="*/ 18 w 25"/>
                        <a:gd name="T19" fmla="*/ 23 h 38"/>
                        <a:gd name="T20" fmla="*/ 18 w 25"/>
                        <a:gd name="T21" fmla="*/ 14 h 38"/>
                        <a:gd name="T22" fmla="*/ 13 w 25"/>
                        <a:gd name="T23" fmla="*/ 8 h 38"/>
                        <a:gd name="T24" fmla="*/ 12 w 25"/>
                        <a:gd name="T25" fmla="*/ 8 h 38"/>
                        <a:gd name="T26" fmla="*/ 7 w 25"/>
                        <a:gd name="T27" fmla="*/ 14 h 38"/>
                        <a:gd name="T28" fmla="*/ 7 w 25"/>
                        <a:gd name="T29" fmla="*/ 23 h 38"/>
                        <a:gd name="T30" fmla="*/ 12 w 25"/>
                        <a:gd name="T31" fmla="*/ 29 h 38"/>
                        <a:gd name="T32" fmla="*/ 13 w 25"/>
                        <a:gd name="T33" fmla="*/ 29 h 38"/>
                        <a:gd name="T34" fmla="*/ 18 w 25"/>
                        <a:gd name="T35" fmla="*/ 2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38">
                          <a:moveTo>
                            <a:pt x="25" y="11"/>
                          </a:moveTo>
                          <a:cubicBezTo>
                            <a:pt x="25" y="26"/>
                            <a:pt x="25" y="26"/>
                            <a:pt x="25" y="26"/>
                          </a:cubicBezTo>
                          <a:cubicBezTo>
                            <a:pt x="25" y="33"/>
                            <a:pt x="19" y="38"/>
                            <a:pt x="13" y="38"/>
                          </a:cubicBezTo>
                          <a:cubicBezTo>
                            <a:pt x="12" y="38"/>
                            <a:pt x="12" y="38"/>
                            <a:pt x="12" y="38"/>
                          </a:cubicBezTo>
                          <a:cubicBezTo>
                            <a:pt x="5" y="38"/>
                            <a:pt x="0" y="33"/>
                            <a:pt x="0" y="26"/>
                          </a:cubicBezTo>
                          <a:cubicBezTo>
                            <a:pt x="0" y="11"/>
                            <a:pt x="0" y="11"/>
                            <a:pt x="0" y="11"/>
                          </a:cubicBezTo>
                          <a:cubicBezTo>
                            <a:pt x="0" y="5"/>
                            <a:pt x="5" y="0"/>
                            <a:pt x="12" y="0"/>
                          </a:cubicBezTo>
                          <a:cubicBezTo>
                            <a:pt x="13" y="0"/>
                            <a:pt x="13" y="0"/>
                            <a:pt x="13" y="0"/>
                          </a:cubicBezTo>
                          <a:cubicBezTo>
                            <a:pt x="19" y="0"/>
                            <a:pt x="25" y="5"/>
                            <a:pt x="25" y="11"/>
                          </a:cubicBezTo>
                          <a:close/>
                          <a:moveTo>
                            <a:pt x="18" y="23"/>
                          </a:moveTo>
                          <a:cubicBezTo>
                            <a:pt x="18" y="14"/>
                            <a:pt x="18" y="14"/>
                            <a:pt x="18" y="14"/>
                          </a:cubicBezTo>
                          <a:cubicBezTo>
                            <a:pt x="18" y="11"/>
                            <a:pt x="15" y="8"/>
                            <a:pt x="13" y="8"/>
                          </a:cubicBezTo>
                          <a:cubicBezTo>
                            <a:pt x="12" y="8"/>
                            <a:pt x="12" y="8"/>
                            <a:pt x="12" y="8"/>
                          </a:cubicBezTo>
                          <a:cubicBezTo>
                            <a:pt x="9" y="8"/>
                            <a:pt x="7" y="11"/>
                            <a:pt x="7" y="14"/>
                          </a:cubicBezTo>
                          <a:cubicBezTo>
                            <a:pt x="7" y="23"/>
                            <a:pt x="7" y="23"/>
                            <a:pt x="7" y="23"/>
                          </a:cubicBezTo>
                          <a:cubicBezTo>
                            <a:pt x="7" y="26"/>
                            <a:pt x="9" y="29"/>
                            <a:pt x="12" y="29"/>
                          </a:cubicBezTo>
                          <a:cubicBezTo>
                            <a:pt x="13" y="29"/>
                            <a:pt x="13" y="29"/>
                            <a:pt x="13" y="29"/>
                          </a:cubicBezTo>
                          <a:cubicBezTo>
                            <a:pt x="15" y="29"/>
                            <a:pt x="18" y="26"/>
                            <a:pt x="18"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67" name="Freeform 31">
                      <a:extLst>
                        <a:ext uri="{FF2B5EF4-FFF2-40B4-BE49-F238E27FC236}">
                          <a16:creationId xmlns:a16="http://schemas.microsoft.com/office/drawing/2014/main" id="{AD3936E8-B114-4E00-AAB0-A86B0BE09AE7}"/>
                        </a:ext>
                      </a:extLst>
                    </p:cNvPr>
                    <p:cNvSpPr>
                      <a:spLocks noEditPoints="1"/>
                    </p:cNvSpPr>
                    <p:nvPr/>
                  </p:nvSpPr>
                  <p:spPr bwMode="auto">
                    <a:xfrm>
                      <a:off x="6075363" y="1360488"/>
                      <a:ext cx="60325" cy="95250"/>
                    </a:xfrm>
                    <a:custGeom>
                      <a:avLst/>
                      <a:gdLst>
                        <a:gd name="T0" fmla="*/ 24 w 24"/>
                        <a:gd name="T1" fmla="*/ 11 h 38"/>
                        <a:gd name="T2" fmla="*/ 24 w 24"/>
                        <a:gd name="T3" fmla="*/ 27 h 38"/>
                        <a:gd name="T4" fmla="*/ 13 w 24"/>
                        <a:gd name="T5" fmla="*/ 38 h 38"/>
                        <a:gd name="T6" fmla="*/ 12 w 24"/>
                        <a:gd name="T7" fmla="*/ 38 h 38"/>
                        <a:gd name="T8" fmla="*/ 0 w 24"/>
                        <a:gd name="T9" fmla="*/ 27 h 38"/>
                        <a:gd name="T10" fmla="*/ 0 w 24"/>
                        <a:gd name="T11" fmla="*/ 11 h 38"/>
                        <a:gd name="T12" fmla="*/ 12 w 24"/>
                        <a:gd name="T13" fmla="*/ 0 h 38"/>
                        <a:gd name="T14" fmla="*/ 13 w 24"/>
                        <a:gd name="T15" fmla="*/ 0 h 38"/>
                        <a:gd name="T16" fmla="*/ 24 w 24"/>
                        <a:gd name="T17" fmla="*/ 11 h 38"/>
                        <a:gd name="T18" fmla="*/ 17 w 24"/>
                        <a:gd name="T19" fmla="*/ 23 h 38"/>
                        <a:gd name="T20" fmla="*/ 17 w 24"/>
                        <a:gd name="T21" fmla="*/ 15 h 38"/>
                        <a:gd name="T22" fmla="*/ 12 w 24"/>
                        <a:gd name="T23" fmla="*/ 8 h 38"/>
                        <a:gd name="T24" fmla="*/ 12 w 24"/>
                        <a:gd name="T25" fmla="*/ 8 h 38"/>
                        <a:gd name="T26" fmla="*/ 7 w 24"/>
                        <a:gd name="T27" fmla="*/ 15 h 38"/>
                        <a:gd name="T28" fmla="*/ 7 w 24"/>
                        <a:gd name="T29" fmla="*/ 23 h 38"/>
                        <a:gd name="T30" fmla="*/ 12 w 24"/>
                        <a:gd name="T31" fmla="*/ 30 h 38"/>
                        <a:gd name="T32" fmla="*/ 12 w 24"/>
                        <a:gd name="T33" fmla="*/ 30 h 38"/>
                        <a:gd name="T34" fmla="*/ 17 w 24"/>
                        <a:gd name="T35" fmla="*/ 2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38">
                          <a:moveTo>
                            <a:pt x="24" y="11"/>
                          </a:moveTo>
                          <a:cubicBezTo>
                            <a:pt x="24" y="27"/>
                            <a:pt x="24" y="27"/>
                            <a:pt x="24" y="27"/>
                          </a:cubicBezTo>
                          <a:cubicBezTo>
                            <a:pt x="24" y="33"/>
                            <a:pt x="19" y="38"/>
                            <a:pt x="13" y="38"/>
                          </a:cubicBezTo>
                          <a:cubicBezTo>
                            <a:pt x="12" y="38"/>
                            <a:pt x="12" y="38"/>
                            <a:pt x="12" y="38"/>
                          </a:cubicBezTo>
                          <a:cubicBezTo>
                            <a:pt x="5" y="38"/>
                            <a:pt x="0" y="33"/>
                            <a:pt x="0" y="27"/>
                          </a:cubicBezTo>
                          <a:cubicBezTo>
                            <a:pt x="0" y="11"/>
                            <a:pt x="0" y="11"/>
                            <a:pt x="0" y="11"/>
                          </a:cubicBezTo>
                          <a:cubicBezTo>
                            <a:pt x="0" y="5"/>
                            <a:pt x="5" y="0"/>
                            <a:pt x="12" y="0"/>
                          </a:cubicBezTo>
                          <a:cubicBezTo>
                            <a:pt x="13" y="0"/>
                            <a:pt x="13" y="0"/>
                            <a:pt x="13" y="0"/>
                          </a:cubicBezTo>
                          <a:cubicBezTo>
                            <a:pt x="19" y="0"/>
                            <a:pt x="24" y="5"/>
                            <a:pt x="24" y="11"/>
                          </a:cubicBezTo>
                          <a:close/>
                          <a:moveTo>
                            <a:pt x="17" y="23"/>
                          </a:moveTo>
                          <a:cubicBezTo>
                            <a:pt x="17" y="15"/>
                            <a:pt x="17" y="15"/>
                            <a:pt x="17" y="15"/>
                          </a:cubicBezTo>
                          <a:cubicBezTo>
                            <a:pt x="17" y="11"/>
                            <a:pt x="15" y="8"/>
                            <a:pt x="12" y="8"/>
                          </a:cubicBezTo>
                          <a:cubicBezTo>
                            <a:pt x="12" y="8"/>
                            <a:pt x="12" y="8"/>
                            <a:pt x="12" y="8"/>
                          </a:cubicBezTo>
                          <a:cubicBezTo>
                            <a:pt x="9" y="8"/>
                            <a:pt x="7" y="11"/>
                            <a:pt x="7" y="15"/>
                          </a:cubicBezTo>
                          <a:cubicBezTo>
                            <a:pt x="7" y="23"/>
                            <a:pt x="7" y="23"/>
                            <a:pt x="7" y="23"/>
                          </a:cubicBezTo>
                          <a:cubicBezTo>
                            <a:pt x="7" y="27"/>
                            <a:pt x="9" y="30"/>
                            <a:pt x="12" y="30"/>
                          </a:cubicBezTo>
                          <a:cubicBezTo>
                            <a:pt x="12" y="30"/>
                            <a:pt x="12" y="30"/>
                            <a:pt x="12" y="30"/>
                          </a:cubicBezTo>
                          <a:cubicBezTo>
                            <a:pt x="15" y="30"/>
                            <a:pt x="17" y="27"/>
                            <a:pt x="1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68" name="Freeform 32">
                      <a:extLst>
                        <a:ext uri="{FF2B5EF4-FFF2-40B4-BE49-F238E27FC236}">
                          <a16:creationId xmlns:a16="http://schemas.microsoft.com/office/drawing/2014/main" id="{18725CB4-F2FD-4681-B1D5-2183A343166D}"/>
                        </a:ext>
                      </a:extLst>
                    </p:cNvPr>
                    <p:cNvSpPr>
                      <a:spLocks/>
                    </p:cNvSpPr>
                    <p:nvPr/>
                  </p:nvSpPr>
                  <p:spPr bwMode="auto">
                    <a:xfrm>
                      <a:off x="6088063" y="1244601"/>
                      <a:ext cx="26988" cy="90488"/>
                    </a:xfrm>
                    <a:custGeom>
                      <a:avLst/>
                      <a:gdLst>
                        <a:gd name="T0" fmla="*/ 11 w 11"/>
                        <a:gd name="T1" fmla="*/ 6 h 36"/>
                        <a:gd name="T2" fmla="*/ 11 w 11"/>
                        <a:gd name="T3" fmla="*/ 31 h 36"/>
                        <a:gd name="T4" fmla="*/ 7 w 11"/>
                        <a:gd name="T5" fmla="*/ 36 h 36"/>
                        <a:gd name="T6" fmla="*/ 4 w 11"/>
                        <a:gd name="T7" fmla="*/ 36 h 36"/>
                        <a:gd name="T8" fmla="*/ 0 w 11"/>
                        <a:gd name="T9" fmla="*/ 31 h 36"/>
                        <a:gd name="T10" fmla="*/ 0 w 11"/>
                        <a:gd name="T11" fmla="*/ 6 h 36"/>
                        <a:gd name="T12" fmla="*/ 4 w 11"/>
                        <a:gd name="T13" fmla="*/ 0 h 36"/>
                        <a:gd name="T14" fmla="*/ 7 w 11"/>
                        <a:gd name="T15" fmla="*/ 0 h 36"/>
                        <a:gd name="T16" fmla="*/ 11 w 11"/>
                        <a:gd name="T17"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36">
                          <a:moveTo>
                            <a:pt x="11" y="6"/>
                          </a:moveTo>
                          <a:cubicBezTo>
                            <a:pt x="11" y="31"/>
                            <a:pt x="11" y="31"/>
                            <a:pt x="11" y="31"/>
                          </a:cubicBezTo>
                          <a:cubicBezTo>
                            <a:pt x="11" y="34"/>
                            <a:pt x="9" y="36"/>
                            <a:pt x="7" y="36"/>
                          </a:cubicBezTo>
                          <a:cubicBezTo>
                            <a:pt x="4" y="36"/>
                            <a:pt x="4" y="36"/>
                            <a:pt x="4" y="36"/>
                          </a:cubicBezTo>
                          <a:cubicBezTo>
                            <a:pt x="2" y="36"/>
                            <a:pt x="0" y="34"/>
                            <a:pt x="0" y="31"/>
                          </a:cubicBezTo>
                          <a:cubicBezTo>
                            <a:pt x="0" y="6"/>
                            <a:pt x="0" y="6"/>
                            <a:pt x="0" y="6"/>
                          </a:cubicBezTo>
                          <a:cubicBezTo>
                            <a:pt x="0" y="3"/>
                            <a:pt x="2" y="0"/>
                            <a:pt x="4" y="0"/>
                          </a:cubicBezTo>
                          <a:cubicBezTo>
                            <a:pt x="7" y="0"/>
                            <a:pt x="7" y="0"/>
                            <a:pt x="7" y="0"/>
                          </a:cubicBezTo>
                          <a:cubicBezTo>
                            <a:pt x="9" y="0"/>
                            <a:pt x="11" y="3"/>
                            <a:pt x="1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69" name="Freeform 33">
                      <a:extLst>
                        <a:ext uri="{FF2B5EF4-FFF2-40B4-BE49-F238E27FC236}">
                          <a16:creationId xmlns:a16="http://schemas.microsoft.com/office/drawing/2014/main" id="{98B4BA36-0E99-4755-8359-31DF789EFF8E}"/>
                        </a:ext>
                      </a:extLst>
                    </p:cNvPr>
                    <p:cNvSpPr>
                      <a:spLocks noEditPoints="1"/>
                    </p:cNvSpPr>
                    <p:nvPr/>
                  </p:nvSpPr>
                  <p:spPr bwMode="auto">
                    <a:xfrm>
                      <a:off x="6002338" y="1131888"/>
                      <a:ext cx="60325" cy="95250"/>
                    </a:xfrm>
                    <a:custGeom>
                      <a:avLst/>
                      <a:gdLst>
                        <a:gd name="T0" fmla="*/ 24 w 24"/>
                        <a:gd name="T1" fmla="*/ 12 h 38"/>
                        <a:gd name="T2" fmla="*/ 24 w 24"/>
                        <a:gd name="T3" fmla="*/ 27 h 38"/>
                        <a:gd name="T4" fmla="*/ 12 w 24"/>
                        <a:gd name="T5" fmla="*/ 38 h 38"/>
                        <a:gd name="T6" fmla="*/ 11 w 24"/>
                        <a:gd name="T7" fmla="*/ 38 h 38"/>
                        <a:gd name="T8" fmla="*/ 0 w 24"/>
                        <a:gd name="T9" fmla="*/ 27 h 38"/>
                        <a:gd name="T10" fmla="*/ 0 w 24"/>
                        <a:gd name="T11" fmla="*/ 12 h 38"/>
                        <a:gd name="T12" fmla="*/ 11 w 24"/>
                        <a:gd name="T13" fmla="*/ 0 h 38"/>
                        <a:gd name="T14" fmla="*/ 12 w 24"/>
                        <a:gd name="T15" fmla="*/ 0 h 38"/>
                        <a:gd name="T16" fmla="*/ 24 w 24"/>
                        <a:gd name="T17" fmla="*/ 12 h 38"/>
                        <a:gd name="T18" fmla="*/ 17 w 24"/>
                        <a:gd name="T19" fmla="*/ 24 h 38"/>
                        <a:gd name="T20" fmla="*/ 17 w 24"/>
                        <a:gd name="T21" fmla="*/ 15 h 38"/>
                        <a:gd name="T22" fmla="*/ 12 w 24"/>
                        <a:gd name="T23" fmla="*/ 9 h 38"/>
                        <a:gd name="T24" fmla="*/ 11 w 24"/>
                        <a:gd name="T25" fmla="*/ 9 h 38"/>
                        <a:gd name="T26" fmla="*/ 6 w 24"/>
                        <a:gd name="T27" fmla="*/ 15 h 38"/>
                        <a:gd name="T28" fmla="*/ 6 w 24"/>
                        <a:gd name="T29" fmla="*/ 24 h 38"/>
                        <a:gd name="T30" fmla="*/ 11 w 24"/>
                        <a:gd name="T31" fmla="*/ 30 h 38"/>
                        <a:gd name="T32" fmla="*/ 12 w 24"/>
                        <a:gd name="T33" fmla="*/ 30 h 38"/>
                        <a:gd name="T34" fmla="*/ 17 w 24"/>
                        <a:gd name="T35" fmla="*/ 2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38">
                          <a:moveTo>
                            <a:pt x="24" y="12"/>
                          </a:moveTo>
                          <a:cubicBezTo>
                            <a:pt x="24" y="27"/>
                            <a:pt x="24" y="27"/>
                            <a:pt x="24" y="27"/>
                          </a:cubicBezTo>
                          <a:cubicBezTo>
                            <a:pt x="24" y="33"/>
                            <a:pt x="19" y="38"/>
                            <a:pt x="12" y="38"/>
                          </a:cubicBezTo>
                          <a:cubicBezTo>
                            <a:pt x="11" y="38"/>
                            <a:pt x="11" y="38"/>
                            <a:pt x="11" y="38"/>
                          </a:cubicBezTo>
                          <a:cubicBezTo>
                            <a:pt x="5" y="38"/>
                            <a:pt x="0" y="33"/>
                            <a:pt x="0" y="27"/>
                          </a:cubicBezTo>
                          <a:cubicBezTo>
                            <a:pt x="0" y="12"/>
                            <a:pt x="0" y="12"/>
                            <a:pt x="0" y="12"/>
                          </a:cubicBezTo>
                          <a:cubicBezTo>
                            <a:pt x="0" y="5"/>
                            <a:pt x="5" y="0"/>
                            <a:pt x="11" y="0"/>
                          </a:cubicBezTo>
                          <a:cubicBezTo>
                            <a:pt x="12" y="0"/>
                            <a:pt x="12" y="0"/>
                            <a:pt x="12" y="0"/>
                          </a:cubicBezTo>
                          <a:cubicBezTo>
                            <a:pt x="19" y="0"/>
                            <a:pt x="24" y="5"/>
                            <a:pt x="24" y="12"/>
                          </a:cubicBezTo>
                          <a:close/>
                          <a:moveTo>
                            <a:pt x="17" y="24"/>
                          </a:moveTo>
                          <a:cubicBezTo>
                            <a:pt x="17" y="15"/>
                            <a:pt x="17" y="15"/>
                            <a:pt x="17" y="15"/>
                          </a:cubicBezTo>
                          <a:cubicBezTo>
                            <a:pt x="17" y="12"/>
                            <a:pt x="15" y="9"/>
                            <a:pt x="12" y="9"/>
                          </a:cubicBezTo>
                          <a:cubicBezTo>
                            <a:pt x="11" y="9"/>
                            <a:pt x="11" y="9"/>
                            <a:pt x="11" y="9"/>
                          </a:cubicBezTo>
                          <a:cubicBezTo>
                            <a:pt x="9" y="9"/>
                            <a:pt x="6" y="12"/>
                            <a:pt x="6" y="15"/>
                          </a:cubicBezTo>
                          <a:cubicBezTo>
                            <a:pt x="6" y="24"/>
                            <a:pt x="6" y="24"/>
                            <a:pt x="6" y="24"/>
                          </a:cubicBezTo>
                          <a:cubicBezTo>
                            <a:pt x="6" y="27"/>
                            <a:pt x="9" y="30"/>
                            <a:pt x="11" y="30"/>
                          </a:cubicBezTo>
                          <a:cubicBezTo>
                            <a:pt x="12" y="30"/>
                            <a:pt x="12" y="30"/>
                            <a:pt x="12" y="30"/>
                          </a:cubicBezTo>
                          <a:cubicBezTo>
                            <a:pt x="15" y="30"/>
                            <a:pt x="17" y="27"/>
                            <a:pt x="17"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70" name="Freeform 34">
                      <a:extLst>
                        <a:ext uri="{FF2B5EF4-FFF2-40B4-BE49-F238E27FC236}">
                          <a16:creationId xmlns:a16="http://schemas.microsoft.com/office/drawing/2014/main" id="{2122AFAD-B10A-4B8A-A7F8-F126EF064923}"/>
                        </a:ext>
                      </a:extLst>
                    </p:cNvPr>
                    <p:cNvSpPr>
                      <a:spLocks noEditPoints="1"/>
                    </p:cNvSpPr>
                    <p:nvPr/>
                  </p:nvSpPr>
                  <p:spPr bwMode="auto">
                    <a:xfrm>
                      <a:off x="6000750" y="1244601"/>
                      <a:ext cx="61913" cy="95250"/>
                    </a:xfrm>
                    <a:custGeom>
                      <a:avLst/>
                      <a:gdLst>
                        <a:gd name="T0" fmla="*/ 25 w 25"/>
                        <a:gd name="T1" fmla="*/ 11 h 38"/>
                        <a:gd name="T2" fmla="*/ 25 w 25"/>
                        <a:gd name="T3" fmla="*/ 26 h 38"/>
                        <a:gd name="T4" fmla="*/ 13 w 25"/>
                        <a:gd name="T5" fmla="*/ 38 h 38"/>
                        <a:gd name="T6" fmla="*/ 12 w 25"/>
                        <a:gd name="T7" fmla="*/ 38 h 38"/>
                        <a:gd name="T8" fmla="*/ 0 w 25"/>
                        <a:gd name="T9" fmla="*/ 26 h 38"/>
                        <a:gd name="T10" fmla="*/ 0 w 25"/>
                        <a:gd name="T11" fmla="*/ 11 h 38"/>
                        <a:gd name="T12" fmla="*/ 12 w 25"/>
                        <a:gd name="T13" fmla="*/ 0 h 38"/>
                        <a:gd name="T14" fmla="*/ 13 w 25"/>
                        <a:gd name="T15" fmla="*/ 0 h 38"/>
                        <a:gd name="T16" fmla="*/ 25 w 25"/>
                        <a:gd name="T17" fmla="*/ 11 h 38"/>
                        <a:gd name="T18" fmla="*/ 18 w 25"/>
                        <a:gd name="T19" fmla="*/ 23 h 38"/>
                        <a:gd name="T20" fmla="*/ 18 w 25"/>
                        <a:gd name="T21" fmla="*/ 14 h 38"/>
                        <a:gd name="T22" fmla="*/ 13 w 25"/>
                        <a:gd name="T23" fmla="*/ 8 h 38"/>
                        <a:gd name="T24" fmla="*/ 12 w 25"/>
                        <a:gd name="T25" fmla="*/ 8 h 38"/>
                        <a:gd name="T26" fmla="*/ 7 w 25"/>
                        <a:gd name="T27" fmla="*/ 14 h 38"/>
                        <a:gd name="T28" fmla="*/ 7 w 25"/>
                        <a:gd name="T29" fmla="*/ 23 h 38"/>
                        <a:gd name="T30" fmla="*/ 12 w 25"/>
                        <a:gd name="T31" fmla="*/ 29 h 38"/>
                        <a:gd name="T32" fmla="*/ 13 w 25"/>
                        <a:gd name="T33" fmla="*/ 29 h 38"/>
                        <a:gd name="T34" fmla="*/ 18 w 25"/>
                        <a:gd name="T35" fmla="*/ 2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38">
                          <a:moveTo>
                            <a:pt x="25" y="11"/>
                          </a:moveTo>
                          <a:cubicBezTo>
                            <a:pt x="25" y="26"/>
                            <a:pt x="25" y="26"/>
                            <a:pt x="25" y="26"/>
                          </a:cubicBezTo>
                          <a:cubicBezTo>
                            <a:pt x="25" y="33"/>
                            <a:pt x="19" y="38"/>
                            <a:pt x="13" y="38"/>
                          </a:cubicBezTo>
                          <a:cubicBezTo>
                            <a:pt x="12" y="38"/>
                            <a:pt x="12" y="38"/>
                            <a:pt x="12" y="38"/>
                          </a:cubicBezTo>
                          <a:cubicBezTo>
                            <a:pt x="6" y="38"/>
                            <a:pt x="0" y="33"/>
                            <a:pt x="0" y="26"/>
                          </a:cubicBezTo>
                          <a:cubicBezTo>
                            <a:pt x="0" y="11"/>
                            <a:pt x="0" y="11"/>
                            <a:pt x="0" y="11"/>
                          </a:cubicBezTo>
                          <a:cubicBezTo>
                            <a:pt x="0" y="5"/>
                            <a:pt x="6" y="0"/>
                            <a:pt x="12" y="0"/>
                          </a:cubicBezTo>
                          <a:cubicBezTo>
                            <a:pt x="13" y="0"/>
                            <a:pt x="13" y="0"/>
                            <a:pt x="13" y="0"/>
                          </a:cubicBezTo>
                          <a:cubicBezTo>
                            <a:pt x="19" y="0"/>
                            <a:pt x="25" y="5"/>
                            <a:pt x="25" y="11"/>
                          </a:cubicBezTo>
                          <a:close/>
                          <a:moveTo>
                            <a:pt x="18" y="23"/>
                          </a:moveTo>
                          <a:cubicBezTo>
                            <a:pt x="18" y="14"/>
                            <a:pt x="18" y="14"/>
                            <a:pt x="18" y="14"/>
                          </a:cubicBezTo>
                          <a:cubicBezTo>
                            <a:pt x="18" y="11"/>
                            <a:pt x="16" y="8"/>
                            <a:pt x="13" y="8"/>
                          </a:cubicBezTo>
                          <a:cubicBezTo>
                            <a:pt x="12" y="8"/>
                            <a:pt x="12" y="8"/>
                            <a:pt x="12" y="8"/>
                          </a:cubicBezTo>
                          <a:cubicBezTo>
                            <a:pt x="9" y="8"/>
                            <a:pt x="7" y="11"/>
                            <a:pt x="7" y="14"/>
                          </a:cubicBezTo>
                          <a:cubicBezTo>
                            <a:pt x="7" y="23"/>
                            <a:pt x="7" y="23"/>
                            <a:pt x="7" y="23"/>
                          </a:cubicBezTo>
                          <a:cubicBezTo>
                            <a:pt x="7" y="26"/>
                            <a:pt x="9" y="29"/>
                            <a:pt x="12" y="29"/>
                          </a:cubicBezTo>
                          <a:cubicBezTo>
                            <a:pt x="13" y="29"/>
                            <a:pt x="13" y="29"/>
                            <a:pt x="13" y="29"/>
                          </a:cubicBezTo>
                          <a:cubicBezTo>
                            <a:pt x="16" y="29"/>
                            <a:pt x="18" y="26"/>
                            <a:pt x="18"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71" name="Freeform 35">
                      <a:extLst>
                        <a:ext uri="{FF2B5EF4-FFF2-40B4-BE49-F238E27FC236}">
                          <a16:creationId xmlns:a16="http://schemas.microsoft.com/office/drawing/2014/main" id="{5B4086FD-C804-45DC-B804-65CE52DB4152}"/>
                        </a:ext>
                      </a:extLst>
                    </p:cNvPr>
                    <p:cNvSpPr>
                      <a:spLocks/>
                    </p:cNvSpPr>
                    <p:nvPr/>
                  </p:nvSpPr>
                  <p:spPr bwMode="auto">
                    <a:xfrm>
                      <a:off x="6022975" y="1362076"/>
                      <a:ext cx="26988" cy="90488"/>
                    </a:xfrm>
                    <a:custGeom>
                      <a:avLst/>
                      <a:gdLst>
                        <a:gd name="T0" fmla="*/ 11 w 11"/>
                        <a:gd name="T1" fmla="*/ 5 h 36"/>
                        <a:gd name="T2" fmla="*/ 11 w 11"/>
                        <a:gd name="T3" fmla="*/ 31 h 36"/>
                        <a:gd name="T4" fmla="*/ 7 w 11"/>
                        <a:gd name="T5" fmla="*/ 36 h 36"/>
                        <a:gd name="T6" fmla="*/ 4 w 11"/>
                        <a:gd name="T7" fmla="*/ 36 h 36"/>
                        <a:gd name="T8" fmla="*/ 0 w 11"/>
                        <a:gd name="T9" fmla="*/ 31 h 36"/>
                        <a:gd name="T10" fmla="*/ 0 w 11"/>
                        <a:gd name="T11" fmla="*/ 5 h 36"/>
                        <a:gd name="T12" fmla="*/ 4 w 11"/>
                        <a:gd name="T13" fmla="*/ 0 h 36"/>
                        <a:gd name="T14" fmla="*/ 7 w 11"/>
                        <a:gd name="T15" fmla="*/ 0 h 36"/>
                        <a:gd name="T16" fmla="*/ 11 w 11"/>
                        <a:gd name="T17"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36">
                          <a:moveTo>
                            <a:pt x="11" y="5"/>
                          </a:moveTo>
                          <a:cubicBezTo>
                            <a:pt x="11" y="31"/>
                            <a:pt x="11" y="31"/>
                            <a:pt x="11" y="31"/>
                          </a:cubicBezTo>
                          <a:cubicBezTo>
                            <a:pt x="11" y="34"/>
                            <a:pt x="9" y="36"/>
                            <a:pt x="7" y="36"/>
                          </a:cubicBezTo>
                          <a:cubicBezTo>
                            <a:pt x="4" y="36"/>
                            <a:pt x="4" y="36"/>
                            <a:pt x="4" y="36"/>
                          </a:cubicBezTo>
                          <a:cubicBezTo>
                            <a:pt x="2" y="36"/>
                            <a:pt x="0" y="34"/>
                            <a:pt x="0" y="31"/>
                          </a:cubicBezTo>
                          <a:cubicBezTo>
                            <a:pt x="0" y="5"/>
                            <a:pt x="0" y="5"/>
                            <a:pt x="0" y="5"/>
                          </a:cubicBezTo>
                          <a:cubicBezTo>
                            <a:pt x="0" y="3"/>
                            <a:pt x="2" y="0"/>
                            <a:pt x="4" y="0"/>
                          </a:cubicBezTo>
                          <a:cubicBezTo>
                            <a:pt x="7" y="0"/>
                            <a:pt x="7" y="0"/>
                            <a:pt x="7" y="0"/>
                          </a:cubicBezTo>
                          <a:cubicBezTo>
                            <a:pt x="9" y="0"/>
                            <a:pt x="11" y="3"/>
                            <a:pt x="1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72" name="Freeform 36">
                      <a:extLst>
                        <a:ext uri="{FF2B5EF4-FFF2-40B4-BE49-F238E27FC236}">
                          <a16:creationId xmlns:a16="http://schemas.microsoft.com/office/drawing/2014/main" id="{77B407D1-5FAA-4F01-93D3-5FE327426147}"/>
                        </a:ext>
                      </a:extLst>
                    </p:cNvPr>
                    <p:cNvSpPr>
                      <a:spLocks noEditPoints="1"/>
                    </p:cNvSpPr>
                    <p:nvPr/>
                  </p:nvSpPr>
                  <p:spPr bwMode="auto">
                    <a:xfrm>
                      <a:off x="5937250" y="1360488"/>
                      <a:ext cx="60325" cy="95250"/>
                    </a:xfrm>
                    <a:custGeom>
                      <a:avLst/>
                      <a:gdLst>
                        <a:gd name="T0" fmla="*/ 24 w 24"/>
                        <a:gd name="T1" fmla="*/ 11 h 38"/>
                        <a:gd name="T2" fmla="*/ 24 w 24"/>
                        <a:gd name="T3" fmla="*/ 26 h 38"/>
                        <a:gd name="T4" fmla="*/ 13 w 24"/>
                        <a:gd name="T5" fmla="*/ 38 h 38"/>
                        <a:gd name="T6" fmla="*/ 11 w 24"/>
                        <a:gd name="T7" fmla="*/ 38 h 38"/>
                        <a:gd name="T8" fmla="*/ 0 w 24"/>
                        <a:gd name="T9" fmla="*/ 26 h 38"/>
                        <a:gd name="T10" fmla="*/ 0 w 24"/>
                        <a:gd name="T11" fmla="*/ 11 h 38"/>
                        <a:gd name="T12" fmla="*/ 11 w 24"/>
                        <a:gd name="T13" fmla="*/ 0 h 38"/>
                        <a:gd name="T14" fmla="*/ 13 w 24"/>
                        <a:gd name="T15" fmla="*/ 0 h 38"/>
                        <a:gd name="T16" fmla="*/ 24 w 24"/>
                        <a:gd name="T17" fmla="*/ 11 h 38"/>
                        <a:gd name="T18" fmla="*/ 17 w 24"/>
                        <a:gd name="T19" fmla="*/ 23 h 38"/>
                        <a:gd name="T20" fmla="*/ 17 w 24"/>
                        <a:gd name="T21" fmla="*/ 14 h 38"/>
                        <a:gd name="T22" fmla="*/ 12 w 24"/>
                        <a:gd name="T23" fmla="*/ 8 h 38"/>
                        <a:gd name="T24" fmla="*/ 12 w 24"/>
                        <a:gd name="T25" fmla="*/ 8 h 38"/>
                        <a:gd name="T26" fmla="*/ 7 w 24"/>
                        <a:gd name="T27" fmla="*/ 14 h 38"/>
                        <a:gd name="T28" fmla="*/ 7 w 24"/>
                        <a:gd name="T29" fmla="*/ 23 h 38"/>
                        <a:gd name="T30" fmla="*/ 12 w 24"/>
                        <a:gd name="T31" fmla="*/ 29 h 38"/>
                        <a:gd name="T32" fmla="*/ 12 w 24"/>
                        <a:gd name="T33" fmla="*/ 29 h 38"/>
                        <a:gd name="T34" fmla="*/ 17 w 24"/>
                        <a:gd name="T35" fmla="*/ 2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38">
                          <a:moveTo>
                            <a:pt x="24" y="11"/>
                          </a:moveTo>
                          <a:cubicBezTo>
                            <a:pt x="24" y="26"/>
                            <a:pt x="24" y="26"/>
                            <a:pt x="24" y="26"/>
                          </a:cubicBezTo>
                          <a:cubicBezTo>
                            <a:pt x="24" y="32"/>
                            <a:pt x="19" y="38"/>
                            <a:pt x="13" y="38"/>
                          </a:cubicBezTo>
                          <a:cubicBezTo>
                            <a:pt x="11" y="38"/>
                            <a:pt x="11" y="38"/>
                            <a:pt x="11" y="38"/>
                          </a:cubicBezTo>
                          <a:cubicBezTo>
                            <a:pt x="5" y="38"/>
                            <a:pt x="0" y="32"/>
                            <a:pt x="0" y="26"/>
                          </a:cubicBezTo>
                          <a:cubicBezTo>
                            <a:pt x="0" y="11"/>
                            <a:pt x="0" y="11"/>
                            <a:pt x="0" y="11"/>
                          </a:cubicBezTo>
                          <a:cubicBezTo>
                            <a:pt x="0" y="5"/>
                            <a:pt x="5" y="0"/>
                            <a:pt x="11" y="0"/>
                          </a:cubicBezTo>
                          <a:cubicBezTo>
                            <a:pt x="13" y="0"/>
                            <a:pt x="13" y="0"/>
                            <a:pt x="13" y="0"/>
                          </a:cubicBezTo>
                          <a:cubicBezTo>
                            <a:pt x="19" y="0"/>
                            <a:pt x="24" y="5"/>
                            <a:pt x="24" y="11"/>
                          </a:cubicBezTo>
                          <a:close/>
                          <a:moveTo>
                            <a:pt x="17" y="23"/>
                          </a:moveTo>
                          <a:cubicBezTo>
                            <a:pt x="17" y="14"/>
                            <a:pt x="17" y="14"/>
                            <a:pt x="17" y="14"/>
                          </a:cubicBezTo>
                          <a:cubicBezTo>
                            <a:pt x="17" y="11"/>
                            <a:pt x="15" y="8"/>
                            <a:pt x="12" y="8"/>
                          </a:cubicBezTo>
                          <a:cubicBezTo>
                            <a:pt x="12" y="8"/>
                            <a:pt x="12" y="8"/>
                            <a:pt x="12" y="8"/>
                          </a:cubicBezTo>
                          <a:cubicBezTo>
                            <a:pt x="9" y="8"/>
                            <a:pt x="7" y="11"/>
                            <a:pt x="7" y="14"/>
                          </a:cubicBezTo>
                          <a:cubicBezTo>
                            <a:pt x="7" y="23"/>
                            <a:pt x="7" y="23"/>
                            <a:pt x="7" y="23"/>
                          </a:cubicBezTo>
                          <a:cubicBezTo>
                            <a:pt x="7" y="26"/>
                            <a:pt x="9" y="29"/>
                            <a:pt x="12" y="29"/>
                          </a:cubicBezTo>
                          <a:cubicBezTo>
                            <a:pt x="12" y="29"/>
                            <a:pt x="12" y="29"/>
                            <a:pt x="12" y="29"/>
                          </a:cubicBezTo>
                          <a:cubicBezTo>
                            <a:pt x="15" y="29"/>
                            <a:pt x="17" y="26"/>
                            <a:pt x="1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73" name="Freeform 37">
                      <a:extLst>
                        <a:ext uri="{FF2B5EF4-FFF2-40B4-BE49-F238E27FC236}">
                          <a16:creationId xmlns:a16="http://schemas.microsoft.com/office/drawing/2014/main" id="{446D2EE3-5237-4A8E-AF16-05D8AFD2C4A0}"/>
                        </a:ext>
                      </a:extLst>
                    </p:cNvPr>
                    <p:cNvSpPr>
                      <a:spLocks/>
                    </p:cNvSpPr>
                    <p:nvPr/>
                  </p:nvSpPr>
                  <p:spPr bwMode="auto">
                    <a:xfrm>
                      <a:off x="5949950" y="1133476"/>
                      <a:ext cx="26988" cy="90488"/>
                    </a:xfrm>
                    <a:custGeom>
                      <a:avLst/>
                      <a:gdLst>
                        <a:gd name="T0" fmla="*/ 11 w 11"/>
                        <a:gd name="T1" fmla="*/ 6 h 36"/>
                        <a:gd name="T2" fmla="*/ 11 w 11"/>
                        <a:gd name="T3" fmla="*/ 31 h 36"/>
                        <a:gd name="T4" fmla="*/ 6 w 11"/>
                        <a:gd name="T5" fmla="*/ 36 h 36"/>
                        <a:gd name="T6" fmla="*/ 4 w 11"/>
                        <a:gd name="T7" fmla="*/ 36 h 36"/>
                        <a:gd name="T8" fmla="*/ 0 w 11"/>
                        <a:gd name="T9" fmla="*/ 31 h 36"/>
                        <a:gd name="T10" fmla="*/ 0 w 11"/>
                        <a:gd name="T11" fmla="*/ 6 h 36"/>
                        <a:gd name="T12" fmla="*/ 4 w 11"/>
                        <a:gd name="T13" fmla="*/ 0 h 36"/>
                        <a:gd name="T14" fmla="*/ 6 w 11"/>
                        <a:gd name="T15" fmla="*/ 0 h 36"/>
                        <a:gd name="T16" fmla="*/ 11 w 11"/>
                        <a:gd name="T17"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36">
                          <a:moveTo>
                            <a:pt x="11" y="6"/>
                          </a:moveTo>
                          <a:cubicBezTo>
                            <a:pt x="11" y="31"/>
                            <a:pt x="11" y="31"/>
                            <a:pt x="11" y="31"/>
                          </a:cubicBezTo>
                          <a:cubicBezTo>
                            <a:pt x="11" y="34"/>
                            <a:pt x="9" y="36"/>
                            <a:pt x="6" y="36"/>
                          </a:cubicBezTo>
                          <a:cubicBezTo>
                            <a:pt x="4" y="36"/>
                            <a:pt x="4" y="36"/>
                            <a:pt x="4" y="36"/>
                          </a:cubicBezTo>
                          <a:cubicBezTo>
                            <a:pt x="2" y="36"/>
                            <a:pt x="0" y="34"/>
                            <a:pt x="0" y="31"/>
                          </a:cubicBezTo>
                          <a:cubicBezTo>
                            <a:pt x="0" y="6"/>
                            <a:pt x="0" y="6"/>
                            <a:pt x="0" y="6"/>
                          </a:cubicBezTo>
                          <a:cubicBezTo>
                            <a:pt x="0" y="3"/>
                            <a:pt x="2" y="0"/>
                            <a:pt x="4" y="0"/>
                          </a:cubicBezTo>
                          <a:cubicBezTo>
                            <a:pt x="6" y="0"/>
                            <a:pt x="6" y="0"/>
                            <a:pt x="6" y="0"/>
                          </a:cubicBezTo>
                          <a:cubicBezTo>
                            <a:pt x="9" y="0"/>
                            <a:pt x="11" y="3"/>
                            <a:pt x="1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74" name="Freeform 38">
                      <a:extLst>
                        <a:ext uri="{FF2B5EF4-FFF2-40B4-BE49-F238E27FC236}">
                          <a16:creationId xmlns:a16="http://schemas.microsoft.com/office/drawing/2014/main" id="{5CB894E6-E78B-48B2-B3DA-C1FAF7A66D40}"/>
                        </a:ext>
                      </a:extLst>
                    </p:cNvPr>
                    <p:cNvSpPr>
                      <a:spLocks/>
                    </p:cNvSpPr>
                    <p:nvPr/>
                  </p:nvSpPr>
                  <p:spPr bwMode="auto">
                    <a:xfrm>
                      <a:off x="5949950" y="1247776"/>
                      <a:ext cx="26988" cy="88900"/>
                    </a:xfrm>
                    <a:custGeom>
                      <a:avLst/>
                      <a:gdLst>
                        <a:gd name="T0" fmla="*/ 11 w 11"/>
                        <a:gd name="T1" fmla="*/ 5 h 36"/>
                        <a:gd name="T2" fmla="*/ 11 w 11"/>
                        <a:gd name="T3" fmla="*/ 30 h 36"/>
                        <a:gd name="T4" fmla="*/ 6 w 11"/>
                        <a:gd name="T5" fmla="*/ 36 h 36"/>
                        <a:gd name="T6" fmla="*/ 4 w 11"/>
                        <a:gd name="T7" fmla="*/ 36 h 36"/>
                        <a:gd name="T8" fmla="*/ 0 w 11"/>
                        <a:gd name="T9" fmla="*/ 30 h 36"/>
                        <a:gd name="T10" fmla="*/ 0 w 11"/>
                        <a:gd name="T11" fmla="*/ 5 h 36"/>
                        <a:gd name="T12" fmla="*/ 4 w 11"/>
                        <a:gd name="T13" fmla="*/ 0 h 36"/>
                        <a:gd name="T14" fmla="*/ 6 w 11"/>
                        <a:gd name="T15" fmla="*/ 0 h 36"/>
                        <a:gd name="T16" fmla="*/ 11 w 11"/>
                        <a:gd name="T17"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36">
                          <a:moveTo>
                            <a:pt x="11" y="5"/>
                          </a:moveTo>
                          <a:cubicBezTo>
                            <a:pt x="11" y="30"/>
                            <a:pt x="11" y="30"/>
                            <a:pt x="11" y="30"/>
                          </a:cubicBezTo>
                          <a:cubicBezTo>
                            <a:pt x="11" y="33"/>
                            <a:pt x="9" y="36"/>
                            <a:pt x="6" y="36"/>
                          </a:cubicBezTo>
                          <a:cubicBezTo>
                            <a:pt x="4" y="36"/>
                            <a:pt x="4" y="36"/>
                            <a:pt x="4" y="36"/>
                          </a:cubicBezTo>
                          <a:cubicBezTo>
                            <a:pt x="1" y="36"/>
                            <a:pt x="0" y="33"/>
                            <a:pt x="0" y="30"/>
                          </a:cubicBezTo>
                          <a:cubicBezTo>
                            <a:pt x="0" y="5"/>
                            <a:pt x="0" y="5"/>
                            <a:pt x="0" y="5"/>
                          </a:cubicBezTo>
                          <a:cubicBezTo>
                            <a:pt x="0" y="2"/>
                            <a:pt x="1" y="0"/>
                            <a:pt x="4" y="0"/>
                          </a:cubicBezTo>
                          <a:cubicBezTo>
                            <a:pt x="6" y="0"/>
                            <a:pt x="6" y="0"/>
                            <a:pt x="6" y="0"/>
                          </a:cubicBezTo>
                          <a:cubicBezTo>
                            <a:pt x="9" y="0"/>
                            <a:pt x="11" y="2"/>
                            <a:pt x="1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grpSp>
            </p:grpSp>
            <p:sp>
              <p:nvSpPr>
                <p:cNvPr id="55" name="Freeform 47">
                  <a:extLst>
                    <a:ext uri="{FF2B5EF4-FFF2-40B4-BE49-F238E27FC236}">
                      <a16:creationId xmlns:a16="http://schemas.microsoft.com/office/drawing/2014/main" id="{09CF1D9E-1C98-4DC2-A9BD-53D750940171}"/>
                    </a:ext>
                  </a:extLst>
                </p:cNvPr>
                <p:cNvSpPr>
                  <a:spLocks noEditPoints="1"/>
                </p:cNvSpPr>
                <p:nvPr/>
              </p:nvSpPr>
              <p:spPr bwMode="auto">
                <a:xfrm>
                  <a:off x="8718996" y="4373472"/>
                  <a:ext cx="432986" cy="432986"/>
                </a:xfrm>
                <a:custGeom>
                  <a:avLst/>
                  <a:gdLst>
                    <a:gd name="T0" fmla="*/ 311 w 658"/>
                    <a:gd name="T1" fmla="*/ 657 h 657"/>
                    <a:gd name="T2" fmla="*/ 263 w 658"/>
                    <a:gd name="T3" fmla="*/ 651 h 657"/>
                    <a:gd name="T4" fmla="*/ 201 w 658"/>
                    <a:gd name="T5" fmla="*/ 631 h 657"/>
                    <a:gd name="T6" fmla="*/ 119 w 658"/>
                    <a:gd name="T7" fmla="*/ 583 h 657"/>
                    <a:gd name="T8" fmla="*/ 56 w 658"/>
                    <a:gd name="T9" fmla="*/ 512 h 657"/>
                    <a:gd name="T10" fmla="*/ 15 w 658"/>
                    <a:gd name="T11" fmla="*/ 426 h 657"/>
                    <a:gd name="T12" fmla="*/ 4 w 658"/>
                    <a:gd name="T13" fmla="*/ 379 h 657"/>
                    <a:gd name="T14" fmla="*/ 0 w 658"/>
                    <a:gd name="T15" fmla="*/ 329 h 657"/>
                    <a:gd name="T16" fmla="*/ 2 w 658"/>
                    <a:gd name="T17" fmla="*/ 295 h 657"/>
                    <a:gd name="T18" fmla="*/ 11 w 658"/>
                    <a:gd name="T19" fmla="*/ 247 h 657"/>
                    <a:gd name="T20" fmla="*/ 40 w 658"/>
                    <a:gd name="T21" fmla="*/ 172 h 657"/>
                    <a:gd name="T22" fmla="*/ 97 w 658"/>
                    <a:gd name="T23" fmla="*/ 97 h 657"/>
                    <a:gd name="T24" fmla="*/ 172 w 658"/>
                    <a:gd name="T25" fmla="*/ 40 h 657"/>
                    <a:gd name="T26" fmla="*/ 247 w 658"/>
                    <a:gd name="T27" fmla="*/ 11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19 h 657"/>
                    <a:gd name="T40" fmla="*/ 632 w 658"/>
                    <a:gd name="T41" fmla="*/ 201 h 657"/>
                    <a:gd name="T42" fmla="*/ 651 w 658"/>
                    <a:gd name="T43" fmla="*/ 262 h 657"/>
                    <a:gd name="T44" fmla="*/ 658 w 658"/>
                    <a:gd name="T45" fmla="*/ 311 h 657"/>
                    <a:gd name="T46" fmla="*/ 658 w 658"/>
                    <a:gd name="T47" fmla="*/ 345 h 657"/>
                    <a:gd name="T48" fmla="*/ 651 w 658"/>
                    <a:gd name="T49" fmla="*/ 395 h 657"/>
                    <a:gd name="T50" fmla="*/ 632 w 658"/>
                    <a:gd name="T51" fmla="*/ 457 h 657"/>
                    <a:gd name="T52" fmla="*/ 583 w 658"/>
                    <a:gd name="T53" fmla="*/ 537 h 657"/>
                    <a:gd name="T54" fmla="*/ 513 w 658"/>
                    <a:gd name="T55" fmla="*/ 602 h 657"/>
                    <a:gd name="T56" fmla="*/ 427 w 658"/>
                    <a:gd name="T57" fmla="*/ 642 h 657"/>
                    <a:gd name="T58" fmla="*/ 379 w 658"/>
                    <a:gd name="T59" fmla="*/ 654 h 657"/>
                    <a:gd name="T60" fmla="*/ 329 w 658"/>
                    <a:gd name="T61" fmla="*/ 657 h 657"/>
                    <a:gd name="T62" fmla="*/ 329 w 658"/>
                    <a:gd name="T63" fmla="*/ 37 h 657"/>
                    <a:gd name="T64" fmla="*/ 243 w 658"/>
                    <a:gd name="T65" fmla="*/ 51 h 657"/>
                    <a:gd name="T66" fmla="*/ 166 w 658"/>
                    <a:gd name="T67" fmla="*/ 87 h 657"/>
                    <a:gd name="T68" fmla="*/ 105 w 658"/>
                    <a:gd name="T69" fmla="*/ 144 h 657"/>
                    <a:gd name="T70" fmla="*/ 60 w 658"/>
                    <a:gd name="T71" fmla="*/ 215 h 657"/>
                    <a:gd name="T72" fmla="*/ 39 w 658"/>
                    <a:gd name="T73" fmla="*/ 299 h 657"/>
                    <a:gd name="T74" fmla="*/ 39 w 658"/>
                    <a:gd name="T75" fmla="*/ 358 h 657"/>
                    <a:gd name="T76" fmla="*/ 60 w 658"/>
                    <a:gd name="T77" fmla="*/ 442 h 657"/>
                    <a:gd name="T78" fmla="*/ 105 w 658"/>
                    <a:gd name="T79" fmla="*/ 514 h 657"/>
                    <a:gd name="T80" fmla="*/ 166 w 658"/>
                    <a:gd name="T81" fmla="*/ 569 h 657"/>
                    <a:gd name="T82" fmla="*/ 243 w 658"/>
                    <a:gd name="T83" fmla="*/ 607 h 657"/>
                    <a:gd name="T84" fmla="*/ 329 w 658"/>
                    <a:gd name="T85" fmla="*/ 619 h 657"/>
                    <a:gd name="T86" fmla="*/ 388 w 658"/>
                    <a:gd name="T87" fmla="*/ 614 h 657"/>
                    <a:gd name="T88" fmla="*/ 467 w 658"/>
                    <a:gd name="T89" fmla="*/ 584 h 657"/>
                    <a:gd name="T90" fmla="*/ 534 w 658"/>
                    <a:gd name="T91" fmla="*/ 534 h 657"/>
                    <a:gd name="T92" fmla="*/ 585 w 658"/>
                    <a:gd name="T93" fmla="*/ 467 h 657"/>
                    <a:gd name="T94" fmla="*/ 614 w 658"/>
                    <a:gd name="T95" fmla="*/ 387 h 657"/>
                    <a:gd name="T96" fmla="*/ 620 w 658"/>
                    <a:gd name="T97" fmla="*/ 329 h 657"/>
                    <a:gd name="T98" fmla="*/ 607 w 658"/>
                    <a:gd name="T99" fmla="*/ 242 h 657"/>
                    <a:gd name="T100" fmla="*/ 571 w 658"/>
                    <a:gd name="T101" fmla="*/ 166 h 657"/>
                    <a:gd name="T102" fmla="*/ 514 w 658"/>
                    <a:gd name="T103" fmla="*/ 105 h 657"/>
                    <a:gd name="T104" fmla="*/ 442 w 658"/>
                    <a:gd name="T105" fmla="*/ 60 h 657"/>
                    <a:gd name="T106" fmla="*/ 358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1" y="657"/>
                      </a:lnTo>
                      <a:lnTo>
                        <a:pt x="295" y="655"/>
                      </a:lnTo>
                      <a:lnTo>
                        <a:pt x="279" y="654"/>
                      </a:lnTo>
                      <a:lnTo>
                        <a:pt x="263" y="651"/>
                      </a:lnTo>
                      <a:lnTo>
                        <a:pt x="247" y="647"/>
                      </a:lnTo>
                      <a:lnTo>
                        <a:pt x="231" y="642"/>
                      </a:lnTo>
                      <a:lnTo>
                        <a:pt x="201" y="631"/>
                      </a:lnTo>
                      <a:lnTo>
                        <a:pt x="172" y="618"/>
                      </a:lnTo>
                      <a:lnTo>
                        <a:pt x="145" y="602"/>
                      </a:lnTo>
                      <a:lnTo>
                        <a:pt x="119" y="583"/>
                      </a:lnTo>
                      <a:lnTo>
                        <a:pt x="97" y="561"/>
                      </a:lnTo>
                      <a:lnTo>
                        <a:pt x="75" y="537"/>
                      </a:lnTo>
                      <a:lnTo>
                        <a:pt x="56" y="512"/>
                      </a:lnTo>
                      <a:lnTo>
                        <a:pt x="40" y="485"/>
                      </a:lnTo>
                      <a:lnTo>
                        <a:pt x="27" y="457"/>
                      </a:lnTo>
                      <a:lnTo>
                        <a:pt x="15" y="426"/>
                      </a:lnTo>
                      <a:lnTo>
                        <a:pt x="11" y="411"/>
                      </a:lnTo>
                      <a:lnTo>
                        <a:pt x="7" y="395"/>
                      </a:lnTo>
                      <a:lnTo>
                        <a:pt x="4" y="379"/>
                      </a:lnTo>
                      <a:lnTo>
                        <a:pt x="2" y="362"/>
                      </a:lnTo>
                      <a:lnTo>
                        <a:pt x="1" y="345"/>
                      </a:lnTo>
                      <a:lnTo>
                        <a:pt x="0" y="329"/>
                      </a:lnTo>
                      <a:lnTo>
                        <a:pt x="0" y="329"/>
                      </a:lnTo>
                      <a:lnTo>
                        <a:pt x="1" y="311"/>
                      </a:lnTo>
                      <a:lnTo>
                        <a:pt x="2" y="295"/>
                      </a:lnTo>
                      <a:lnTo>
                        <a:pt x="4" y="279"/>
                      </a:lnTo>
                      <a:lnTo>
                        <a:pt x="7" y="262"/>
                      </a:lnTo>
                      <a:lnTo>
                        <a:pt x="11" y="247"/>
                      </a:lnTo>
                      <a:lnTo>
                        <a:pt x="15" y="231"/>
                      </a:lnTo>
                      <a:lnTo>
                        <a:pt x="27" y="201"/>
                      </a:lnTo>
                      <a:lnTo>
                        <a:pt x="40" y="172"/>
                      </a:lnTo>
                      <a:lnTo>
                        <a:pt x="56" y="145"/>
                      </a:lnTo>
                      <a:lnTo>
                        <a:pt x="75" y="119"/>
                      </a:lnTo>
                      <a:lnTo>
                        <a:pt x="97" y="97"/>
                      </a:lnTo>
                      <a:lnTo>
                        <a:pt x="119" y="75"/>
                      </a:lnTo>
                      <a:lnTo>
                        <a:pt x="145" y="56"/>
                      </a:lnTo>
                      <a:lnTo>
                        <a:pt x="172" y="40"/>
                      </a:lnTo>
                      <a:lnTo>
                        <a:pt x="201" y="25"/>
                      </a:lnTo>
                      <a:lnTo>
                        <a:pt x="231" y="15"/>
                      </a:lnTo>
                      <a:lnTo>
                        <a:pt x="247" y="11"/>
                      </a:lnTo>
                      <a:lnTo>
                        <a:pt x="263" y="7"/>
                      </a:lnTo>
                      <a:lnTo>
                        <a:pt x="279" y="4"/>
                      </a:lnTo>
                      <a:lnTo>
                        <a:pt x="295" y="1"/>
                      </a:lnTo>
                      <a:lnTo>
                        <a:pt x="311" y="0"/>
                      </a:lnTo>
                      <a:lnTo>
                        <a:pt x="329" y="0"/>
                      </a:lnTo>
                      <a:lnTo>
                        <a:pt x="329" y="0"/>
                      </a:lnTo>
                      <a:lnTo>
                        <a:pt x="346" y="0"/>
                      </a:lnTo>
                      <a:lnTo>
                        <a:pt x="362" y="1"/>
                      </a:lnTo>
                      <a:lnTo>
                        <a:pt x="379" y="4"/>
                      </a:lnTo>
                      <a:lnTo>
                        <a:pt x="395" y="7"/>
                      </a:lnTo>
                      <a:lnTo>
                        <a:pt x="411" y="11"/>
                      </a:lnTo>
                      <a:lnTo>
                        <a:pt x="427" y="15"/>
                      </a:lnTo>
                      <a:lnTo>
                        <a:pt x="456" y="25"/>
                      </a:lnTo>
                      <a:lnTo>
                        <a:pt x="486" y="40"/>
                      </a:lnTo>
                      <a:lnTo>
                        <a:pt x="513" y="56"/>
                      </a:lnTo>
                      <a:lnTo>
                        <a:pt x="538" y="75"/>
                      </a:lnTo>
                      <a:lnTo>
                        <a:pt x="561" y="97"/>
                      </a:lnTo>
                      <a:lnTo>
                        <a:pt x="583" y="119"/>
                      </a:lnTo>
                      <a:lnTo>
                        <a:pt x="602" y="145"/>
                      </a:lnTo>
                      <a:lnTo>
                        <a:pt x="618" y="172"/>
                      </a:lnTo>
                      <a:lnTo>
                        <a:pt x="632" y="201"/>
                      </a:lnTo>
                      <a:lnTo>
                        <a:pt x="643" y="231"/>
                      </a:lnTo>
                      <a:lnTo>
                        <a:pt x="647" y="247"/>
                      </a:lnTo>
                      <a:lnTo>
                        <a:pt x="651" y="262"/>
                      </a:lnTo>
                      <a:lnTo>
                        <a:pt x="654" y="279"/>
                      </a:lnTo>
                      <a:lnTo>
                        <a:pt x="657" y="295"/>
                      </a:lnTo>
                      <a:lnTo>
                        <a:pt x="658" y="311"/>
                      </a:lnTo>
                      <a:lnTo>
                        <a:pt x="658" y="329"/>
                      </a:lnTo>
                      <a:lnTo>
                        <a:pt x="658" y="329"/>
                      </a:lnTo>
                      <a:lnTo>
                        <a:pt x="658" y="345"/>
                      </a:lnTo>
                      <a:lnTo>
                        <a:pt x="657" y="362"/>
                      </a:lnTo>
                      <a:lnTo>
                        <a:pt x="654" y="379"/>
                      </a:lnTo>
                      <a:lnTo>
                        <a:pt x="651" y="395"/>
                      </a:lnTo>
                      <a:lnTo>
                        <a:pt x="647" y="411"/>
                      </a:lnTo>
                      <a:lnTo>
                        <a:pt x="643" y="426"/>
                      </a:lnTo>
                      <a:lnTo>
                        <a:pt x="632" y="457"/>
                      </a:lnTo>
                      <a:lnTo>
                        <a:pt x="618" y="485"/>
                      </a:lnTo>
                      <a:lnTo>
                        <a:pt x="602" y="512"/>
                      </a:lnTo>
                      <a:lnTo>
                        <a:pt x="583" y="537"/>
                      </a:lnTo>
                      <a:lnTo>
                        <a:pt x="561" y="561"/>
                      </a:lnTo>
                      <a:lnTo>
                        <a:pt x="538" y="583"/>
                      </a:lnTo>
                      <a:lnTo>
                        <a:pt x="513" y="602"/>
                      </a:lnTo>
                      <a:lnTo>
                        <a:pt x="486" y="618"/>
                      </a:lnTo>
                      <a:lnTo>
                        <a:pt x="456" y="631"/>
                      </a:lnTo>
                      <a:lnTo>
                        <a:pt x="427" y="642"/>
                      </a:lnTo>
                      <a:lnTo>
                        <a:pt x="411" y="647"/>
                      </a:lnTo>
                      <a:lnTo>
                        <a:pt x="395" y="651"/>
                      </a:lnTo>
                      <a:lnTo>
                        <a:pt x="379" y="654"/>
                      </a:lnTo>
                      <a:lnTo>
                        <a:pt x="362" y="655"/>
                      </a:lnTo>
                      <a:lnTo>
                        <a:pt x="346" y="657"/>
                      </a:lnTo>
                      <a:lnTo>
                        <a:pt x="329" y="657"/>
                      </a:lnTo>
                      <a:lnTo>
                        <a:pt x="329" y="657"/>
                      </a:lnTo>
                      <a:close/>
                      <a:moveTo>
                        <a:pt x="329" y="37"/>
                      </a:moveTo>
                      <a:lnTo>
                        <a:pt x="329" y="37"/>
                      </a:lnTo>
                      <a:lnTo>
                        <a:pt x="299" y="39"/>
                      </a:lnTo>
                      <a:lnTo>
                        <a:pt x="270" y="43"/>
                      </a:lnTo>
                      <a:lnTo>
                        <a:pt x="243" y="51"/>
                      </a:lnTo>
                      <a:lnTo>
                        <a:pt x="216" y="60"/>
                      </a:lnTo>
                      <a:lnTo>
                        <a:pt x="191" y="72"/>
                      </a:lnTo>
                      <a:lnTo>
                        <a:pt x="166" y="87"/>
                      </a:lnTo>
                      <a:lnTo>
                        <a:pt x="144" y="105"/>
                      </a:lnTo>
                      <a:lnTo>
                        <a:pt x="123" y="123"/>
                      </a:lnTo>
                      <a:lnTo>
                        <a:pt x="105" y="144"/>
                      </a:lnTo>
                      <a:lnTo>
                        <a:pt x="87" y="166"/>
                      </a:lnTo>
                      <a:lnTo>
                        <a:pt x="74" y="189"/>
                      </a:lnTo>
                      <a:lnTo>
                        <a:pt x="60" y="215"/>
                      </a:lnTo>
                      <a:lnTo>
                        <a:pt x="51" y="242"/>
                      </a:lnTo>
                      <a:lnTo>
                        <a:pt x="44" y="270"/>
                      </a:lnTo>
                      <a:lnTo>
                        <a:pt x="39" y="299"/>
                      </a:lnTo>
                      <a:lnTo>
                        <a:pt x="37" y="329"/>
                      </a:lnTo>
                      <a:lnTo>
                        <a:pt x="37" y="329"/>
                      </a:lnTo>
                      <a:lnTo>
                        <a:pt x="39" y="358"/>
                      </a:lnTo>
                      <a:lnTo>
                        <a:pt x="44" y="387"/>
                      </a:lnTo>
                      <a:lnTo>
                        <a:pt x="51" y="415"/>
                      </a:lnTo>
                      <a:lnTo>
                        <a:pt x="60" y="442"/>
                      </a:lnTo>
                      <a:lnTo>
                        <a:pt x="74" y="467"/>
                      </a:lnTo>
                      <a:lnTo>
                        <a:pt x="87" y="491"/>
                      </a:lnTo>
                      <a:lnTo>
                        <a:pt x="105" y="514"/>
                      </a:lnTo>
                      <a:lnTo>
                        <a:pt x="123" y="534"/>
                      </a:lnTo>
                      <a:lnTo>
                        <a:pt x="144" y="553"/>
                      </a:lnTo>
                      <a:lnTo>
                        <a:pt x="166" y="569"/>
                      </a:lnTo>
                      <a:lnTo>
                        <a:pt x="191" y="584"/>
                      </a:lnTo>
                      <a:lnTo>
                        <a:pt x="216" y="596"/>
                      </a:lnTo>
                      <a:lnTo>
                        <a:pt x="243" y="607"/>
                      </a:lnTo>
                      <a:lnTo>
                        <a:pt x="270" y="614"/>
                      </a:lnTo>
                      <a:lnTo>
                        <a:pt x="299" y="618"/>
                      </a:lnTo>
                      <a:lnTo>
                        <a:pt x="329" y="619"/>
                      </a:lnTo>
                      <a:lnTo>
                        <a:pt x="329" y="619"/>
                      </a:lnTo>
                      <a:lnTo>
                        <a:pt x="358" y="618"/>
                      </a:lnTo>
                      <a:lnTo>
                        <a:pt x="388" y="614"/>
                      </a:lnTo>
                      <a:lnTo>
                        <a:pt x="415" y="607"/>
                      </a:lnTo>
                      <a:lnTo>
                        <a:pt x="442" y="596"/>
                      </a:lnTo>
                      <a:lnTo>
                        <a:pt x="467" y="584"/>
                      </a:lnTo>
                      <a:lnTo>
                        <a:pt x="491" y="569"/>
                      </a:lnTo>
                      <a:lnTo>
                        <a:pt x="514" y="553"/>
                      </a:lnTo>
                      <a:lnTo>
                        <a:pt x="534" y="534"/>
                      </a:lnTo>
                      <a:lnTo>
                        <a:pt x="553" y="514"/>
                      </a:lnTo>
                      <a:lnTo>
                        <a:pt x="571" y="491"/>
                      </a:lnTo>
                      <a:lnTo>
                        <a:pt x="585" y="467"/>
                      </a:lnTo>
                      <a:lnTo>
                        <a:pt x="598" y="442"/>
                      </a:lnTo>
                      <a:lnTo>
                        <a:pt x="607" y="415"/>
                      </a:lnTo>
                      <a:lnTo>
                        <a:pt x="614" y="387"/>
                      </a:lnTo>
                      <a:lnTo>
                        <a:pt x="619" y="358"/>
                      </a:lnTo>
                      <a:lnTo>
                        <a:pt x="620" y="329"/>
                      </a:lnTo>
                      <a:lnTo>
                        <a:pt x="620" y="329"/>
                      </a:lnTo>
                      <a:lnTo>
                        <a:pt x="619" y="299"/>
                      </a:lnTo>
                      <a:lnTo>
                        <a:pt x="614" y="270"/>
                      </a:lnTo>
                      <a:lnTo>
                        <a:pt x="607" y="242"/>
                      </a:lnTo>
                      <a:lnTo>
                        <a:pt x="598" y="215"/>
                      </a:lnTo>
                      <a:lnTo>
                        <a:pt x="585" y="189"/>
                      </a:lnTo>
                      <a:lnTo>
                        <a:pt x="571" y="166"/>
                      </a:lnTo>
                      <a:lnTo>
                        <a:pt x="553" y="144"/>
                      </a:lnTo>
                      <a:lnTo>
                        <a:pt x="534" y="123"/>
                      </a:lnTo>
                      <a:lnTo>
                        <a:pt x="514" y="105"/>
                      </a:lnTo>
                      <a:lnTo>
                        <a:pt x="491" y="87"/>
                      </a:lnTo>
                      <a:lnTo>
                        <a:pt x="467" y="72"/>
                      </a:lnTo>
                      <a:lnTo>
                        <a:pt x="442" y="60"/>
                      </a:lnTo>
                      <a:lnTo>
                        <a:pt x="415" y="51"/>
                      </a:lnTo>
                      <a:lnTo>
                        <a:pt x="388" y="43"/>
                      </a:lnTo>
                      <a:lnTo>
                        <a:pt x="358" y="39"/>
                      </a:lnTo>
                      <a:lnTo>
                        <a:pt x="329" y="37"/>
                      </a:lnTo>
                      <a:lnTo>
                        <a:pt x="329"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endParaRPr>
                </a:p>
              </p:txBody>
            </p:sp>
          </p:grpSp>
        </p:grpSp>
        <p:grpSp>
          <p:nvGrpSpPr>
            <p:cNvPr id="40" name="Group 39">
              <a:extLst>
                <a:ext uri="{FF2B5EF4-FFF2-40B4-BE49-F238E27FC236}">
                  <a16:creationId xmlns:a16="http://schemas.microsoft.com/office/drawing/2014/main" id="{4993CAB6-77D8-4F16-8802-CB08C68F383D}"/>
                </a:ext>
              </a:extLst>
            </p:cNvPr>
            <p:cNvGrpSpPr/>
            <p:nvPr/>
          </p:nvGrpSpPr>
          <p:grpSpPr>
            <a:xfrm>
              <a:off x="9653779" y="4212373"/>
              <a:ext cx="1064597" cy="432986"/>
              <a:chOff x="9812803" y="4200061"/>
              <a:chExt cx="1064597" cy="432986"/>
            </a:xfrm>
          </p:grpSpPr>
          <p:sp>
            <p:nvSpPr>
              <p:cNvPr id="41" name="Rectangle 40">
                <a:extLst>
                  <a:ext uri="{FF2B5EF4-FFF2-40B4-BE49-F238E27FC236}">
                    <a16:creationId xmlns:a16="http://schemas.microsoft.com/office/drawing/2014/main" id="{14CB7F0D-BEE0-47AD-A5C4-FFC81495ABCA}"/>
                  </a:ext>
                </a:extLst>
              </p:cNvPr>
              <p:cNvSpPr/>
              <p:nvPr/>
            </p:nvSpPr>
            <p:spPr>
              <a:xfrm>
                <a:off x="10310296" y="4293837"/>
                <a:ext cx="567104" cy="245434"/>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900" b="1" i="0" u="none" strike="noStrike" kern="1200" cap="none" spc="30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rPr>
                  <a:t>THE TOOLS</a:t>
                </a:r>
              </a:p>
            </p:txBody>
          </p:sp>
          <p:grpSp>
            <p:nvGrpSpPr>
              <p:cNvPr id="42" name="Group 41">
                <a:extLst>
                  <a:ext uri="{FF2B5EF4-FFF2-40B4-BE49-F238E27FC236}">
                    <a16:creationId xmlns:a16="http://schemas.microsoft.com/office/drawing/2014/main" id="{C71B3D77-184B-4F8E-83E3-8753A975F683}"/>
                  </a:ext>
                </a:extLst>
              </p:cNvPr>
              <p:cNvGrpSpPr/>
              <p:nvPr/>
            </p:nvGrpSpPr>
            <p:grpSpPr>
              <a:xfrm>
                <a:off x="9812803" y="4200061"/>
                <a:ext cx="432986" cy="432986"/>
                <a:chOff x="9830863" y="2048932"/>
                <a:chExt cx="699510" cy="712184"/>
              </a:xfrm>
            </p:grpSpPr>
            <p:sp>
              <p:nvSpPr>
                <p:cNvPr id="43" name="Freeform 47">
                  <a:extLst>
                    <a:ext uri="{FF2B5EF4-FFF2-40B4-BE49-F238E27FC236}">
                      <a16:creationId xmlns:a16="http://schemas.microsoft.com/office/drawing/2014/main" id="{F75ACBDB-3603-4C76-8AD5-63372FDEB6E2}"/>
                    </a:ext>
                  </a:extLst>
                </p:cNvPr>
                <p:cNvSpPr>
                  <a:spLocks noEditPoints="1"/>
                </p:cNvSpPr>
                <p:nvPr/>
              </p:nvSpPr>
              <p:spPr bwMode="auto">
                <a:xfrm>
                  <a:off x="9830863" y="2048932"/>
                  <a:ext cx="699510" cy="712184"/>
                </a:xfrm>
                <a:custGeom>
                  <a:avLst/>
                  <a:gdLst>
                    <a:gd name="T0" fmla="*/ 311 w 658"/>
                    <a:gd name="T1" fmla="*/ 657 h 657"/>
                    <a:gd name="T2" fmla="*/ 263 w 658"/>
                    <a:gd name="T3" fmla="*/ 651 h 657"/>
                    <a:gd name="T4" fmla="*/ 201 w 658"/>
                    <a:gd name="T5" fmla="*/ 631 h 657"/>
                    <a:gd name="T6" fmla="*/ 119 w 658"/>
                    <a:gd name="T7" fmla="*/ 583 h 657"/>
                    <a:gd name="T8" fmla="*/ 56 w 658"/>
                    <a:gd name="T9" fmla="*/ 512 h 657"/>
                    <a:gd name="T10" fmla="*/ 15 w 658"/>
                    <a:gd name="T11" fmla="*/ 426 h 657"/>
                    <a:gd name="T12" fmla="*/ 4 w 658"/>
                    <a:gd name="T13" fmla="*/ 379 h 657"/>
                    <a:gd name="T14" fmla="*/ 0 w 658"/>
                    <a:gd name="T15" fmla="*/ 329 h 657"/>
                    <a:gd name="T16" fmla="*/ 2 w 658"/>
                    <a:gd name="T17" fmla="*/ 295 h 657"/>
                    <a:gd name="T18" fmla="*/ 11 w 658"/>
                    <a:gd name="T19" fmla="*/ 247 h 657"/>
                    <a:gd name="T20" fmla="*/ 40 w 658"/>
                    <a:gd name="T21" fmla="*/ 172 h 657"/>
                    <a:gd name="T22" fmla="*/ 97 w 658"/>
                    <a:gd name="T23" fmla="*/ 97 h 657"/>
                    <a:gd name="T24" fmla="*/ 172 w 658"/>
                    <a:gd name="T25" fmla="*/ 40 h 657"/>
                    <a:gd name="T26" fmla="*/ 247 w 658"/>
                    <a:gd name="T27" fmla="*/ 11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19 h 657"/>
                    <a:gd name="T40" fmla="*/ 632 w 658"/>
                    <a:gd name="T41" fmla="*/ 201 h 657"/>
                    <a:gd name="T42" fmla="*/ 651 w 658"/>
                    <a:gd name="T43" fmla="*/ 262 h 657"/>
                    <a:gd name="T44" fmla="*/ 658 w 658"/>
                    <a:gd name="T45" fmla="*/ 311 h 657"/>
                    <a:gd name="T46" fmla="*/ 658 w 658"/>
                    <a:gd name="T47" fmla="*/ 345 h 657"/>
                    <a:gd name="T48" fmla="*/ 651 w 658"/>
                    <a:gd name="T49" fmla="*/ 395 h 657"/>
                    <a:gd name="T50" fmla="*/ 632 w 658"/>
                    <a:gd name="T51" fmla="*/ 457 h 657"/>
                    <a:gd name="T52" fmla="*/ 583 w 658"/>
                    <a:gd name="T53" fmla="*/ 537 h 657"/>
                    <a:gd name="T54" fmla="*/ 513 w 658"/>
                    <a:gd name="T55" fmla="*/ 602 h 657"/>
                    <a:gd name="T56" fmla="*/ 427 w 658"/>
                    <a:gd name="T57" fmla="*/ 642 h 657"/>
                    <a:gd name="T58" fmla="*/ 379 w 658"/>
                    <a:gd name="T59" fmla="*/ 654 h 657"/>
                    <a:gd name="T60" fmla="*/ 329 w 658"/>
                    <a:gd name="T61" fmla="*/ 657 h 657"/>
                    <a:gd name="T62" fmla="*/ 329 w 658"/>
                    <a:gd name="T63" fmla="*/ 37 h 657"/>
                    <a:gd name="T64" fmla="*/ 243 w 658"/>
                    <a:gd name="T65" fmla="*/ 51 h 657"/>
                    <a:gd name="T66" fmla="*/ 166 w 658"/>
                    <a:gd name="T67" fmla="*/ 87 h 657"/>
                    <a:gd name="T68" fmla="*/ 105 w 658"/>
                    <a:gd name="T69" fmla="*/ 144 h 657"/>
                    <a:gd name="T70" fmla="*/ 60 w 658"/>
                    <a:gd name="T71" fmla="*/ 215 h 657"/>
                    <a:gd name="T72" fmla="*/ 39 w 658"/>
                    <a:gd name="T73" fmla="*/ 299 h 657"/>
                    <a:gd name="T74" fmla="*/ 39 w 658"/>
                    <a:gd name="T75" fmla="*/ 358 h 657"/>
                    <a:gd name="T76" fmla="*/ 60 w 658"/>
                    <a:gd name="T77" fmla="*/ 442 h 657"/>
                    <a:gd name="T78" fmla="*/ 105 w 658"/>
                    <a:gd name="T79" fmla="*/ 514 h 657"/>
                    <a:gd name="T80" fmla="*/ 166 w 658"/>
                    <a:gd name="T81" fmla="*/ 569 h 657"/>
                    <a:gd name="T82" fmla="*/ 243 w 658"/>
                    <a:gd name="T83" fmla="*/ 607 h 657"/>
                    <a:gd name="T84" fmla="*/ 329 w 658"/>
                    <a:gd name="T85" fmla="*/ 619 h 657"/>
                    <a:gd name="T86" fmla="*/ 388 w 658"/>
                    <a:gd name="T87" fmla="*/ 614 h 657"/>
                    <a:gd name="T88" fmla="*/ 467 w 658"/>
                    <a:gd name="T89" fmla="*/ 584 h 657"/>
                    <a:gd name="T90" fmla="*/ 534 w 658"/>
                    <a:gd name="T91" fmla="*/ 534 h 657"/>
                    <a:gd name="T92" fmla="*/ 585 w 658"/>
                    <a:gd name="T93" fmla="*/ 467 h 657"/>
                    <a:gd name="T94" fmla="*/ 614 w 658"/>
                    <a:gd name="T95" fmla="*/ 387 h 657"/>
                    <a:gd name="T96" fmla="*/ 620 w 658"/>
                    <a:gd name="T97" fmla="*/ 329 h 657"/>
                    <a:gd name="T98" fmla="*/ 607 w 658"/>
                    <a:gd name="T99" fmla="*/ 242 h 657"/>
                    <a:gd name="T100" fmla="*/ 571 w 658"/>
                    <a:gd name="T101" fmla="*/ 166 h 657"/>
                    <a:gd name="T102" fmla="*/ 514 w 658"/>
                    <a:gd name="T103" fmla="*/ 105 h 657"/>
                    <a:gd name="T104" fmla="*/ 442 w 658"/>
                    <a:gd name="T105" fmla="*/ 60 h 657"/>
                    <a:gd name="T106" fmla="*/ 358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1" y="657"/>
                      </a:lnTo>
                      <a:lnTo>
                        <a:pt x="295" y="655"/>
                      </a:lnTo>
                      <a:lnTo>
                        <a:pt x="279" y="654"/>
                      </a:lnTo>
                      <a:lnTo>
                        <a:pt x="263" y="651"/>
                      </a:lnTo>
                      <a:lnTo>
                        <a:pt x="247" y="647"/>
                      </a:lnTo>
                      <a:lnTo>
                        <a:pt x="231" y="642"/>
                      </a:lnTo>
                      <a:lnTo>
                        <a:pt x="201" y="631"/>
                      </a:lnTo>
                      <a:lnTo>
                        <a:pt x="172" y="618"/>
                      </a:lnTo>
                      <a:lnTo>
                        <a:pt x="145" y="602"/>
                      </a:lnTo>
                      <a:lnTo>
                        <a:pt x="119" y="583"/>
                      </a:lnTo>
                      <a:lnTo>
                        <a:pt x="97" y="561"/>
                      </a:lnTo>
                      <a:lnTo>
                        <a:pt x="75" y="537"/>
                      </a:lnTo>
                      <a:lnTo>
                        <a:pt x="56" y="512"/>
                      </a:lnTo>
                      <a:lnTo>
                        <a:pt x="40" y="485"/>
                      </a:lnTo>
                      <a:lnTo>
                        <a:pt x="27" y="457"/>
                      </a:lnTo>
                      <a:lnTo>
                        <a:pt x="15" y="426"/>
                      </a:lnTo>
                      <a:lnTo>
                        <a:pt x="11" y="411"/>
                      </a:lnTo>
                      <a:lnTo>
                        <a:pt x="7" y="395"/>
                      </a:lnTo>
                      <a:lnTo>
                        <a:pt x="4" y="379"/>
                      </a:lnTo>
                      <a:lnTo>
                        <a:pt x="2" y="362"/>
                      </a:lnTo>
                      <a:lnTo>
                        <a:pt x="1" y="345"/>
                      </a:lnTo>
                      <a:lnTo>
                        <a:pt x="0" y="329"/>
                      </a:lnTo>
                      <a:lnTo>
                        <a:pt x="0" y="329"/>
                      </a:lnTo>
                      <a:lnTo>
                        <a:pt x="1" y="311"/>
                      </a:lnTo>
                      <a:lnTo>
                        <a:pt x="2" y="295"/>
                      </a:lnTo>
                      <a:lnTo>
                        <a:pt x="4" y="279"/>
                      </a:lnTo>
                      <a:lnTo>
                        <a:pt x="7" y="262"/>
                      </a:lnTo>
                      <a:lnTo>
                        <a:pt x="11" y="247"/>
                      </a:lnTo>
                      <a:lnTo>
                        <a:pt x="15" y="231"/>
                      </a:lnTo>
                      <a:lnTo>
                        <a:pt x="27" y="201"/>
                      </a:lnTo>
                      <a:lnTo>
                        <a:pt x="40" y="172"/>
                      </a:lnTo>
                      <a:lnTo>
                        <a:pt x="56" y="145"/>
                      </a:lnTo>
                      <a:lnTo>
                        <a:pt x="75" y="119"/>
                      </a:lnTo>
                      <a:lnTo>
                        <a:pt x="97" y="97"/>
                      </a:lnTo>
                      <a:lnTo>
                        <a:pt x="119" y="75"/>
                      </a:lnTo>
                      <a:lnTo>
                        <a:pt x="145" y="56"/>
                      </a:lnTo>
                      <a:lnTo>
                        <a:pt x="172" y="40"/>
                      </a:lnTo>
                      <a:lnTo>
                        <a:pt x="201" y="25"/>
                      </a:lnTo>
                      <a:lnTo>
                        <a:pt x="231" y="15"/>
                      </a:lnTo>
                      <a:lnTo>
                        <a:pt x="247" y="11"/>
                      </a:lnTo>
                      <a:lnTo>
                        <a:pt x="263" y="7"/>
                      </a:lnTo>
                      <a:lnTo>
                        <a:pt x="279" y="4"/>
                      </a:lnTo>
                      <a:lnTo>
                        <a:pt x="295" y="1"/>
                      </a:lnTo>
                      <a:lnTo>
                        <a:pt x="311" y="0"/>
                      </a:lnTo>
                      <a:lnTo>
                        <a:pt x="329" y="0"/>
                      </a:lnTo>
                      <a:lnTo>
                        <a:pt x="329" y="0"/>
                      </a:lnTo>
                      <a:lnTo>
                        <a:pt x="346" y="0"/>
                      </a:lnTo>
                      <a:lnTo>
                        <a:pt x="362" y="1"/>
                      </a:lnTo>
                      <a:lnTo>
                        <a:pt x="379" y="4"/>
                      </a:lnTo>
                      <a:lnTo>
                        <a:pt x="395" y="7"/>
                      </a:lnTo>
                      <a:lnTo>
                        <a:pt x="411" y="11"/>
                      </a:lnTo>
                      <a:lnTo>
                        <a:pt x="427" y="15"/>
                      </a:lnTo>
                      <a:lnTo>
                        <a:pt x="456" y="25"/>
                      </a:lnTo>
                      <a:lnTo>
                        <a:pt x="486" y="40"/>
                      </a:lnTo>
                      <a:lnTo>
                        <a:pt x="513" y="56"/>
                      </a:lnTo>
                      <a:lnTo>
                        <a:pt x="538" y="75"/>
                      </a:lnTo>
                      <a:lnTo>
                        <a:pt x="561" y="97"/>
                      </a:lnTo>
                      <a:lnTo>
                        <a:pt x="583" y="119"/>
                      </a:lnTo>
                      <a:lnTo>
                        <a:pt x="602" y="145"/>
                      </a:lnTo>
                      <a:lnTo>
                        <a:pt x="618" y="172"/>
                      </a:lnTo>
                      <a:lnTo>
                        <a:pt x="632" y="201"/>
                      </a:lnTo>
                      <a:lnTo>
                        <a:pt x="643" y="231"/>
                      </a:lnTo>
                      <a:lnTo>
                        <a:pt x="647" y="247"/>
                      </a:lnTo>
                      <a:lnTo>
                        <a:pt x="651" y="262"/>
                      </a:lnTo>
                      <a:lnTo>
                        <a:pt x="654" y="279"/>
                      </a:lnTo>
                      <a:lnTo>
                        <a:pt x="657" y="295"/>
                      </a:lnTo>
                      <a:lnTo>
                        <a:pt x="658" y="311"/>
                      </a:lnTo>
                      <a:lnTo>
                        <a:pt x="658" y="329"/>
                      </a:lnTo>
                      <a:lnTo>
                        <a:pt x="658" y="329"/>
                      </a:lnTo>
                      <a:lnTo>
                        <a:pt x="658" y="345"/>
                      </a:lnTo>
                      <a:lnTo>
                        <a:pt x="657" y="362"/>
                      </a:lnTo>
                      <a:lnTo>
                        <a:pt x="654" y="379"/>
                      </a:lnTo>
                      <a:lnTo>
                        <a:pt x="651" y="395"/>
                      </a:lnTo>
                      <a:lnTo>
                        <a:pt x="647" y="411"/>
                      </a:lnTo>
                      <a:lnTo>
                        <a:pt x="643" y="426"/>
                      </a:lnTo>
                      <a:lnTo>
                        <a:pt x="632" y="457"/>
                      </a:lnTo>
                      <a:lnTo>
                        <a:pt x="618" y="485"/>
                      </a:lnTo>
                      <a:lnTo>
                        <a:pt x="602" y="512"/>
                      </a:lnTo>
                      <a:lnTo>
                        <a:pt x="583" y="537"/>
                      </a:lnTo>
                      <a:lnTo>
                        <a:pt x="561" y="561"/>
                      </a:lnTo>
                      <a:lnTo>
                        <a:pt x="538" y="583"/>
                      </a:lnTo>
                      <a:lnTo>
                        <a:pt x="513" y="602"/>
                      </a:lnTo>
                      <a:lnTo>
                        <a:pt x="486" y="618"/>
                      </a:lnTo>
                      <a:lnTo>
                        <a:pt x="456" y="631"/>
                      </a:lnTo>
                      <a:lnTo>
                        <a:pt x="427" y="642"/>
                      </a:lnTo>
                      <a:lnTo>
                        <a:pt x="411" y="647"/>
                      </a:lnTo>
                      <a:lnTo>
                        <a:pt x="395" y="651"/>
                      </a:lnTo>
                      <a:lnTo>
                        <a:pt x="379" y="654"/>
                      </a:lnTo>
                      <a:lnTo>
                        <a:pt x="362" y="655"/>
                      </a:lnTo>
                      <a:lnTo>
                        <a:pt x="346" y="657"/>
                      </a:lnTo>
                      <a:lnTo>
                        <a:pt x="329" y="657"/>
                      </a:lnTo>
                      <a:lnTo>
                        <a:pt x="329" y="657"/>
                      </a:lnTo>
                      <a:close/>
                      <a:moveTo>
                        <a:pt x="329" y="37"/>
                      </a:moveTo>
                      <a:lnTo>
                        <a:pt x="329" y="37"/>
                      </a:lnTo>
                      <a:lnTo>
                        <a:pt x="299" y="39"/>
                      </a:lnTo>
                      <a:lnTo>
                        <a:pt x="270" y="43"/>
                      </a:lnTo>
                      <a:lnTo>
                        <a:pt x="243" y="51"/>
                      </a:lnTo>
                      <a:lnTo>
                        <a:pt x="216" y="60"/>
                      </a:lnTo>
                      <a:lnTo>
                        <a:pt x="191" y="72"/>
                      </a:lnTo>
                      <a:lnTo>
                        <a:pt x="166" y="87"/>
                      </a:lnTo>
                      <a:lnTo>
                        <a:pt x="144" y="105"/>
                      </a:lnTo>
                      <a:lnTo>
                        <a:pt x="123" y="123"/>
                      </a:lnTo>
                      <a:lnTo>
                        <a:pt x="105" y="144"/>
                      </a:lnTo>
                      <a:lnTo>
                        <a:pt x="87" y="166"/>
                      </a:lnTo>
                      <a:lnTo>
                        <a:pt x="74" y="189"/>
                      </a:lnTo>
                      <a:lnTo>
                        <a:pt x="60" y="215"/>
                      </a:lnTo>
                      <a:lnTo>
                        <a:pt x="51" y="242"/>
                      </a:lnTo>
                      <a:lnTo>
                        <a:pt x="44" y="270"/>
                      </a:lnTo>
                      <a:lnTo>
                        <a:pt x="39" y="299"/>
                      </a:lnTo>
                      <a:lnTo>
                        <a:pt x="37" y="329"/>
                      </a:lnTo>
                      <a:lnTo>
                        <a:pt x="37" y="329"/>
                      </a:lnTo>
                      <a:lnTo>
                        <a:pt x="39" y="358"/>
                      </a:lnTo>
                      <a:lnTo>
                        <a:pt x="44" y="387"/>
                      </a:lnTo>
                      <a:lnTo>
                        <a:pt x="51" y="415"/>
                      </a:lnTo>
                      <a:lnTo>
                        <a:pt x="60" y="442"/>
                      </a:lnTo>
                      <a:lnTo>
                        <a:pt x="74" y="467"/>
                      </a:lnTo>
                      <a:lnTo>
                        <a:pt x="87" y="491"/>
                      </a:lnTo>
                      <a:lnTo>
                        <a:pt x="105" y="514"/>
                      </a:lnTo>
                      <a:lnTo>
                        <a:pt x="123" y="534"/>
                      </a:lnTo>
                      <a:lnTo>
                        <a:pt x="144" y="553"/>
                      </a:lnTo>
                      <a:lnTo>
                        <a:pt x="166" y="569"/>
                      </a:lnTo>
                      <a:lnTo>
                        <a:pt x="191" y="584"/>
                      </a:lnTo>
                      <a:lnTo>
                        <a:pt x="216" y="596"/>
                      </a:lnTo>
                      <a:lnTo>
                        <a:pt x="243" y="607"/>
                      </a:lnTo>
                      <a:lnTo>
                        <a:pt x="270" y="614"/>
                      </a:lnTo>
                      <a:lnTo>
                        <a:pt x="299" y="618"/>
                      </a:lnTo>
                      <a:lnTo>
                        <a:pt x="329" y="619"/>
                      </a:lnTo>
                      <a:lnTo>
                        <a:pt x="329" y="619"/>
                      </a:lnTo>
                      <a:lnTo>
                        <a:pt x="358" y="618"/>
                      </a:lnTo>
                      <a:lnTo>
                        <a:pt x="388" y="614"/>
                      </a:lnTo>
                      <a:lnTo>
                        <a:pt x="415" y="607"/>
                      </a:lnTo>
                      <a:lnTo>
                        <a:pt x="442" y="596"/>
                      </a:lnTo>
                      <a:lnTo>
                        <a:pt x="467" y="584"/>
                      </a:lnTo>
                      <a:lnTo>
                        <a:pt x="491" y="569"/>
                      </a:lnTo>
                      <a:lnTo>
                        <a:pt x="514" y="553"/>
                      </a:lnTo>
                      <a:lnTo>
                        <a:pt x="534" y="534"/>
                      </a:lnTo>
                      <a:lnTo>
                        <a:pt x="553" y="514"/>
                      </a:lnTo>
                      <a:lnTo>
                        <a:pt x="571" y="491"/>
                      </a:lnTo>
                      <a:lnTo>
                        <a:pt x="585" y="467"/>
                      </a:lnTo>
                      <a:lnTo>
                        <a:pt x="598" y="442"/>
                      </a:lnTo>
                      <a:lnTo>
                        <a:pt x="607" y="415"/>
                      </a:lnTo>
                      <a:lnTo>
                        <a:pt x="614" y="387"/>
                      </a:lnTo>
                      <a:lnTo>
                        <a:pt x="619" y="358"/>
                      </a:lnTo>
                      <a:lnTo>
                        <a:pt x="620" y="329"/>
                      </a:lnTo>
                      <a:lnTo>
                        <a:pt x="620" y="329"/>
                      </a:lnTo>
                      <a:lnTo>
                        <a:pt x="619" y="299"/>
                      </a:lnTo>
                      <a:lnTo>
                        <a:pt x="614" y="270"/>
                      </a:lnTo>
                      <a:lnTo>
                        <a:pt x="607" y="242"/>
                      </a:lnTo>
                      <a:lnTo>
                        <a:pt x="598" y="215"/>
                      </a:lnTo>
                      <a:lnTo>
                        <a:pt x="585" y="189"/>
                      </a:lnTo>
                      <a:lnTo>
                        <a:pt x="571" y="166"/>
                      </a:lnTo>
                      <a:lnTo>
                        <a:pt x="553" y="144"/>
                      </a:lnTo>
                      <a:lnTo>
                        <a:pt x="534" y="123"/>
                      </a:lnTo>
                      <a:lnTo>
                        <a:pt x="514" y="105"/>
                      </a:lnTo>
                      <a:lnTo>
                        <a:pt x="491" y="87"/>
                      </a:lnTo>
                      <a:lnTo>
                        <a:pt x="467" y="72"/>
                      </a:lnTo>
                      <a:lnTo>
                        <a:pt x="442" y="60"/>
                      </a:lnTo>
                      <a:lnTo>
                        <a:pt x="415" y="51"/>
                      </a:lnTo>
                      <a:lnTo>
                        <a:pt x="388" y="43"/>
                      </a:lnTo>
                      <a:lnTo>
                        <a:pt x="358" y="39"/>
                      </a:lnTo>
                      <a:lnTo>
                        <a:pt x="329" y="37"/>
                      </a:lnTo>
                      <a:lnTo>
                        <a:pt x="329"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endParaRPr>
                </a:p>
              </p:txBody>
            </p:sp>
            <p:sp>
              <p:nvSpPr>
                <p:cNvPr id="44" name="Freeform 43">
                  <a:extLst>
                    <a:ext uri="{FF2B5EF4-FFF2-40B4-BE49-F238E27FC236}">
                      <a16:creationId xmlns:a16="http://schemas.microsoft.com/office/drawing/2014/main" id="{73FC9F87-8FEB-497D-9C34-F0356B2F4DCA}"/>
                    </a:ext>
                  </a:extLst>
                </p:cNvPr>
                <p:cNvSpPr>
                  <a:spLocks noEditPoints="1"/>
                </p:cNvSpPr>
                <p:nvPr/>
              </p:nvSpPr>
              <p:spPr bwMode="auto">
                <a:xfrm>
                  <a:off x="9929151" y="2151300"/>
                  <a:ext cx="518324" cy="510688"/>
                </a:xfrm>
                <a:custGeom>
                  <a:avLst/>
                  <a:gdLst>
                    <a:gd name="T0" fmla="*/ 196 w 393"/>
                    <a:gd name="T1" fmla="*/ 229 h 392"/>
                    <a:gd name="T2" fmla="*/ 229 w 393"/>
                    <a:gd name="T3" fmla="*/ 196 h 392"/>
                    <a:gd name="T4" fmla="*/ 196 w 393"/>
                    <a:gd name="T5" fmla="*/ 164 h 392"/>
                    <a:gd name="T6" fmla="*/ 164 w 393"/>
                    <a:gd name="T7" fmla="*/ 196 h 392"/>
                    <a:gd name="T8" fmla="*/ 196 w 393"/>
                    <a:gd name="T9" fmla="*/ 229 h 392"/>
                    <a:gd name="T10" fmla="*/ 229 w 393"/>
                    <a:gd name="T11" fmla="*/ 359 h 392"/>
                    <a:gd name="T12" fmla="*/ 196 w 393"/>
                    <a:gd name="T13" fmla="*/ 392 h 392"/>
                    <a:gd name="T14" fmla="*/ 163 w 393"/>
                    <a:gd name="T15" fmla="*/ 359 h 392"/>
                    <a:gd name="T16" fmla="*/ 186 w 393"/>
                    <a:gd name="T17" fmla="*/ 328 h 392"/>
                    <a:gd name="T18" fmla="*/ 186 w 393"/>
                    <a:gd name="T19" fmla="*/ 247 h 392"/>
                    <a:gd name="T20" fmla="*/ 163 w 393"/>
                    <a:gd name="T21" fmla="*/ 236 h 392"/>
                    <a:gd name="T22" fmla="*/ 100 w 393"/>
                    <a:gd name="T23" fmla="*/ 299 h 392"/>
                    <a:gd name="T24" fmla="*/ 97 w 393"/>
                    <a:gd name="T25" fmla="*/ 328 h 392"/>
                    <a:gd name="T26" fmla="*/ 64 w 393"/>
                    <a:gd name="T27" fmla="*/ 328 h 392"/>
                    <a:gd name="T28" fmla="*/ 64 w 393"/>
                    <a:gd name="T29" fmla="*/ 295 h 392"/>
                    <a:gd name="T30" fmla="*/ 93 w 393"/>
                    <a:gd name="T31" fmla="*/ 292 h 392"/>
                    <a:gd name="T32" fmla="*/ 156 w 393"/>
                    <a:gd name="T33" fmla="*/ 229 h 392"/>
                    <a:gd name="T34" fmla="*/ 146 w 393"/>
                    <a:gd name="T35" fmla="*/ 207 h 392"/>
                    <a:gd name="T36" fmla="*/ 64 w 393"/>
                    <a:gd name="T37" fmla="*/ 207 h 392"/>
                    <a:gd name="T38" fmla="*/ 33 w 393"/>
                    <a:gd name="T39" fmla="*/ 229 h 392"/>
                    <a:gd name="T40" fmla="*/ 0 w 393"/>
                    <a:gd name="T41" fmla="*/ 196 h 392"/>
                    <a:gd name="T42" fmla="*/ 33 w 393"/>
                    <a:gd name="T43" fmla="*/ 163 h 392"/>
                    <a:gd name="T44" fmla="*/ 64 w 393"/>
                    <a:gd name="T45" fmla="*/ 186 h 392"/>
                    <a:gd name="T46" fmla="*/ 146 w 393"/>
                    <a:gd name="T47" fmla="*/ 186 h 392"/>
                    <a:gd name="T48" fmla="*/ 156 w 393"/>
                    <a:gd name="T49" fmla="*/ 164 h 392"/>
                    <a:gd name="T50" fmla="*/ 93 w 393"/>
                    <a:gd name="T51" fmla="*/ 101 h 392"/>
                    <a:gd name="T52" fmla="*/ 64 w 393"/>
                    <a:gd name="T53" fmla="*/ 97 h 392"/>
                    <a:gd name="T54" fmla="*/ 64 w 393"/>
                    <a:gd name="T55" fmla="*/ 64 h 392"/>
                    <a:gd name="T56" fmla="*/ 97 w 393"/>
                    <a:gd name="T57" fmla="*/ 64 h 392"/>
                    <a:gd name="T58" fmla="*/ 100 w 393"/>
                    <a:gd name="T59" fmla="*/ 93 h 392"/>
                    <a:gd name="T60" fmla="*/ 164 w 393"/>
                    <a:gd name="T61" fmla="*/ 156 h 392"/>
                    <a:gd name="T62" fmla="*/ 186 w 393"/>
                    <a:gd name="T63" fmla="*/ 146 h 392"/>
                    <a:gd name="T64" fmla="*/ 186 w 393"/>
                    <a:gd name="T65" fmla="*/ 65 h 392"/>
                    <a:gd name="T66" fmla="*/ 163 w 393"/>
                    <a:gd name="T67" fmla="*/ 33 h 392"/>
                    <a:gd name="T68" fmla="*/ 196 w 393"/>
                    <a:gd name="T69" fmla="*/ 0 h 392"/>
                    <a:gd name="T70" fmla="*/ 229 w 393"/>
                    <a:gd name="T71" fmla="*/ 33 h 392"/>
                    <a:gd name="T72" fmla="*/ 206 w 393"/>
                    <a:gd name="T73" fmla="*/ 65 h 392"/>
                    <a:gd name="T74" fmla="*/ 206 w 393"/>
                    <a:gd name="T75" fmla="*/ 146 h 392"/>
                    <a:gd name="T76" fmla="*/ 228 w 393"/>
                    <a:gd name="T77" fmla="*/ 156 h 392"/>
                    <a:gd name="T78" fmla="*/ 292 w 393"/>
                    <a:gd name="T79" fmla="*/ 93 h 392"/>
                    <a:gd name="T80" fmla="*/ 295 w 393"/>
                    <a:gd name="T81" fmla="*/ 64 h 392"/>
                    <a:gd name="T82" fmla="*/ 328 w 393"/>
                    <a:gd name="T83" fmla="*/ 64 h 392"/>
                    <a:gd name="T84" fmla="*/ 328 w 393"/>
                    <a:gd name="T85" fmla="*/ 97 h 392"/>
                    <a:gd name="T86" fmla="*/ 299 w 393"/>
                    <a:gd name="T87" fmla="*/ 100 h 392"/>
                    <a:gd name="T88" fmla="*/ 236 w 393"/>
                    <a:gd name="T89" fmla="*/ 163 h 392"/>
                    <a:gd name="T90" fmla="*/ 247 w 393"/>
                    <a:gd name="T91" fmla="*/ 186 h 392"/>
                    <a:gd name="T92" fmla="*/ 328 w 393"/>
                    <a:gd name="T93" fmla="*/ 186 h 392"/>
                    <a:gd name="T94" fmla="*/ 360 w 393"/>
                    <a:gd name="T95" fmla="*/ 163 h 392"/>
                    <a:gd name="T96" fmla="*/ 393 w 393"/>
                    <a:gd name="T97" fmla="*/ 196 h 392"/>
                    <a:gd name="T98" fmla="*/ 360 w 393"/>
                    <a:gd name="T99" fmla="*/ 229 h 392"/>
                    <a:gd name="T100" fmla="*/ 328 w 393"/>
                    <a:gd name="T101" fmla="*/ 207 h 392"/>
                    <a:gd name="T102" fmla="*/ 247 w 393"/>
                    <a:gd name="T103" fmla="*/ 207 h 392"/>
                    <a:gd name="T104" fmla="*/ 236 w 393"/>
                    <a:gd name="T105" fmla="*/ 229 h 392"/>
                    <a:gd name="T106" fmla="*/ 299 w 393"/>
                    <a:gd name="T107" fmla="*/ 292 h 392"/>
                    <a:gd name="T108" fmla="*/ 328 w 393"/>
                    <a:gd name="T109" fmla="*/ 295 h 392"/>
                    <a:gd name="T110" fmla="*/ 328 w 393"/>
                    <a:gd name="T111" fmla="*/ 328 h 392"/>
                    <a:gd name="T112" fmla="*/ 295 w 393"/>
                    <a:gd name="T113" fmla="*/ 328 h 392"/>
                    <a:gd name="T114" fmla="*/ 292 w 393"/>
                    <a:gd name="T115" fmla="*/ 299 h 392"/>
                    <a:gd name="T116" fmla="*/ 229 w 393"/>
                    <a:gd name="T117" fmla="*/ 236 h 392"/>
                    <a:gd name="T118" fmla="*/ 206 w 393"/>
                    <a:gd name="T119" fmla="*/ 247 h 392"/>
                    <a:gd name="T120" fmla="*/ 206 w 393"/>
                    <a:gd name="T121" fmla="*/ 328 h 392"/>
                    <a:gd name="T122" fmla="*/ 229 w 393"/>
                    <a:gd name="T123" fmla="*/ 35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3" h="392">
                      <a:moveTo>
                        <a:pt x="196" y="229"/>
                      </a:moveTo>
                      <a:cubicBezTo>
                        <a:pt x="214" y="229"/>
                        <a:pt x="229" y="214"/>
                        <a:pt x="229" y="196"/>
                      </a:cubicBezTo>
                      <a:cubicBezTo>
                        <a:pt x="229" y="178"/>
                        <a:pt x="214" y="164"/>
                        <a:pt x="196" y="164"/>
                      </a:cubicBezTo>
                      <a:cubicBezTo>
                        <a:pt x="179" y="164"/>
                        <a:pt x="164" y="178"/>
                        <a:pt x="164" y="196"/>
                      </a:cubicBezTo>
                      <a:cubicBezTo>
                        <a:pt x="164" y="214"/>
                        <a:pt x="179" y="229"/>
                        <a:pt x="196" y="229"/>
                      </a:cubicBezTo>
                      <a:close/>
                      <a:moveTo>
                        <a:pt x="229" y="359"/>
                      </a:moveTo>
                      <a:cubicBezTo>
                        <a:pt x="229" y="378"/>
                        <a:pt x="214" y="392"/>
                        <a:pt x="196" y="392"/>
                      </a:cubicBezTo>
                      <a:cubicBezTo>
                        <a:pt x="178" y="392"/>
                        <a:pt x="163" y="378"/>
                        <a:pt x="163" y="359"/>
                      </a:cubicBezTo>
                      <a:cubicBezTo>
                        <a:pt x="163" y="345"/>
                        <a:pt x="173" y="332"/>
                        <a:pt x="186" y="328"/>
                      </a:cubicBezTo>
                      <a:cubicBezTo>
                        <a:pt x="186" y="247"/>
                        <a:pt x="186" y="247"/>
                        <a:pt x="186" y="247"/>
                      </a:cubicBezTo>
                      <a:cubicBezTo>
                        <a:pt x="177" y="245"/>
                        <a:pt x="170" y="241"/>
                        <a:pt x="163" y="236"/>
                      </a:cubicBezTo>
                      <a:cubicBezTo>
                        <a:pt x="100" y="299"/>
                        <a:pt x="100" y="299"/>
                        <a:pt x="100" y="299"/>
                      </a:cubicBezTo>
                      <a:cubicBezTo>
                        <a:pt x="106" y="308"/>
                        <a:pt x="105" y="320"/>
                        <a:pt x="97" y="328"/>
                      </a:cubicBezTo>
                      <a:cubicBezTo>
                        <a:pt x="88" y="337"/>
                        <a:pt x="73" y="337"/>
                        <a:pt x="64" y="328"/>
                      </a:cubicBezTo>
                      <a:cubicBezTo>
                        <a:pt x="55" y="319"/>
                        <a:pt x="55" y="304"/>
                        <a:pt x="64" y="295"/>
                      </a:cubicBezTo>
                      <a:cubicBezTo>
                        <a:pt x="72" y="287"/>
                        <a:pt x="84" y="286"/>
                        <a:pt x="93" y="292"/>
                      </a:cubicBezTo>
                      <a:cubicBezTo>
                        <a:pt x="156" y="229"/>
                        <a:pt x="156" y="229"/>
                        <a:pt x="156" y="229"/>
                      </a:cubicBezTo>
                      <a:cubicBezTo>
                        <a:pt x="151" y="222"/>
                        <a:pt x="147" y="215"/>
                        <a:pt x="146" y="207"/>
                      </a:cubicBezTo>
                      <a:cubicBezTo>
                        <a:pt x="64" y="207"/>
                        <a:pt x="64" y="207"/>
                        <a:pt x="64" y="207"/>
                      </a:cubicBezTo>
                      <a:cubicBezTo>
                        <a:pt x="60" y="220"/>
                        <a:pt x="48" y="229"/>
                        <a:pt x="33" y="229"/>
                      </a:cubicBezTo>
                      <a:cubicBezTo>
                        <a:pt x="15" y="229"/>
                        <a:pt x="0" y="215"/>
                        <a:pt x="0" y="196"/>
                      </a:cubicBezTo>
                      <a:cubicBezTo>
                        <a:pt x="0" y="178"/>
                        <a:pt x="15" y="163"/>
                        <a:pt x="33" y="163"/>
                      </a:cubicBezTo>
                      <a:cubicBezTo>
                        <a:pt x="48" y="163"/>
                        <a:pt x="60" y="173"/>
                        <a:pt x="64" y="186"/>
                      </a:cubicBezTo>
                      <a:cubicBezTo>
                        <a:pt x="146" y="186"/>
                        <a:pt x="146" y="186"/>
                        <a:pt x="146" y="186"/>
                      </a:cubicBezTo>
                      <a:cubicBezTo>
                        <a:pt x="147" y="178"/>
                        <a:pt x="151" y="170"/>
                        <a:pt x="156" y="164"/>
                      </a:cubicBezTo>
                      <a:cubicBezTo>
                        <a:pt x="93" y="101"/>
                        <a:pt x="93" y="101"/>
                        <a:pt x="93" y="101"/>
                      </a:cubicBezTo>
                      <a:cubicBezTo>
                        <a:pt x="84" y="106"/>
                        <a:pt x="72" y="105"/>
                        <a:pt x="64" y="97"/>
                      </a:cubicBezTo>
                      <a:cubicBezTo>
                        <a:pt x="55" y="88"/>
                        <a:pt x="55" y="73"/>
                        <a:pt x="64" y="64"/>
                      </a:cubicBezTo>
                      <a:cubicBezTo>
                        <a:pt x="73" y="55"/>
                        <a:pt x="88" y="55"/>
                        <a:pt x="97" y="64"/>
                      </a:cubicBezTo>
                      <a:cubicBezTo>
                        <a:pt x="105" y="72"/>
                        <a:pt x="106" y="84"/>
                        <a:pt x="100" y="93"/>
                      </a:cubicBezTo>
                      <a:cubicBezTo>
                        <a:pt x="164" y="156"/>
                        <a:pt x="164" y="156"/>
                        <a:pt x="164" y="156"/>
                      </a:cubicBezTo>
                      <a:cubicBezTo>
                        <a:pt x="170" y="151"/>
                        <a:pt x="177" y="147"/>
                        <a:pt x="186" y="146"/>
                      </a:cubicBezTo>
                      <a:cubicBezTo>
                        <a:pt x="186" y="65"/>
                        <a:pt x="186" y="65"/>
                        <a:pt x="186" y="65"/>
                      </a:cubicBezTo>
                      <a:cubicBezTo>
                        <a:pt x="173" y="60"/>
                        <a:pt x="163" y="48"/>
                        <a:pt x="163" y="33"/>
                      </a:cubicBezTo>
                      <a:cubicBezTo>
                        <a:pt x="163" y="15"/>
                        <a:pt x="178" y="0"/>
                        <a:pt x="196" y="0"/>
                      </a:cubicBezTo>
                      <a:cubicBezTo>
                        <a:pt x="214" y="0"/>
                        <a:pt x="229" y="15"/>
                        <a:pt x="229" y="33"/>
                      </a:cubicBezTo>
                      <a:cubicBezTo>
                        <a:pt x="229" y="48"/>
                        <a:pt x="220" y="60"/>
                        <a:pt x="206" y="65"/>
                      </a:cubicBezTo>
                      <a:cubicBezTo>
                        <a:pt x="206" y="146"/>
                        <a:pt x="206" y="146"/>
                        <a:pt x="206" y="146"/>
                      </a:cubicBezTo>
                      <a:cubicBezTo>
                        <a:pt x="215" y="147"/>
                        <a:pt x="222" y="151"/>
                        <a:pt x="228" y="156"/>
                      </a:cubicBezTo>
                      <a:cubicBezTo>
                        <a:pt x="292" y="93"/>
                        <a:pt x="292" y="93"/>
                        <a:pt x="292" y="93"/>
                      </a:cubicBezTo>
                      <a:cubicBezTo>
                        <a:pt x="286" y="84"/>
                        <a:pt x="287" y="72"/>
                        <a:pt x="295" y="64"/>
                      </a:cubicBezTo>
                      <a:cubicBezTo>
                        <a:pt x="304" y="55"/>
                        <a:pt x="319" y="55"/>
                        <a:pt x="328" y="64"/>
                      </a:cubicBezTo>
                      <a:cubicBezTo>
                        <a:pt x="337" y="73"/>
                        <a:pt x="337" y="88"/>
                        <a:pt x="328" y="97"/>
                      </a:cubicBezTo>
                      <a:cubicBezTo>
                        <a:pt x="320" y="105"/>
                        <a:pt x="308" y="106"/>
                        <a:pt x="299" y="100"/>
                      </a:cubicBezTo>
                      <a:cubicBezTo>
                        <a:pt x="236" y="163"/>
                        <a:pt x="236" y="163"/>
                        <a:pt x="236" y="163"/>
                      </a:cubicBezTo>
                      <a:cubicBezTo>
                        <a:pt x="241" y="170"/>
                        <a:pt x="245" y="178"/>
                        <a:pt x="247" y="186"/>
                      </a:cubicBezTo>
                      <a:cubicBezTo>
                        <a:pt x="328" y="186"/>
                        <a:pt x="328" y="186"/>
                        <a:pt x="328" y="186"/>
                      </a:cubicBezTo>
                      <a:cubicBezTo>
                        <a:pt x="333" y="173"/>
                        <a:pt x="345" y="163"/>
                        <a:pt x="360" y="163"/>
                      </a:cubicBezTo>
                      <a:cubicBezTo>
                        <a:pt x="378" y="163"/>
                        <a:pt x="393" y="178"/>
                        <a:pt x="393" y="196"/>
                      </a:cubicBezTo>
                      <a:cubicBezTo>
                        <a:pt x="393" y="215"/>
                        <a:pt x="378" y="229"/>
                        <a:pt x="360" y="229"/>
                      </a:cubicBezTo>
                      <a:cubicBezTo>
                        <a:pt x="345" y="229"/>
                        <a:pt x="333" y="220"/>
                        <a:pt x="328" y="207"/>
                      </a:cubicBezTo>
                      <a:cubicBezTo>
                        <a:pt x="247" y="207"/>
                        <a:pt x="247" y="207"/>
                        <a:pt x="247" y="207"/>
                      </a:cubicBezTo>
                      <a:cubicBezTo>
                        <a:pt x="245" y="215"/>
                        <a:pt x="241" y="222"/>
                        <a:pt x="236" y="229"/>
                      </a:cubicBezTo>
                      <a:cubicBezTo>
                        <a:pt x="299" y="292"/>
                        <a:pt x="299" y="292"/>
                        <a:pt x="299" y="292"/>
                      </a:cubicBezTo>
                      <a:cubicBezTo>
                        <a:pt x="308" y="286"/>
                        <a:pt x="320" y="287"/>
                        <a:pt x="328" y="295"/>
                      </a:cubicBezTo>
                      <a:cubicBezTo>
                        <a:pt x="337" y="304"/>
                        <a:pt x="337" y="319"/>
                        <a:pt x="328" y="328"/>
                      </a:cubicBezTo>
                      <a:cubicBezTo>
                        <a:pt x="319" y="337"/>
                        <a:pt x="304" y="337"/>
                        <a:pt x="295" y="328"/>
                      </a:cubicBezTo>
                      <a:cubicBezTo>
                        <a:pt x="287" y="320"/>
                        <a:pt x="286" y="308"/>
                        <a:pt x="292" y="299"/>
                      </a:cubicBezTo>
                      <a:cubicBezTo>
                        <a:pt x="229" y="236"/>
                        <a:pt x="229" y="236"/>
                        <a:pt x="229" y="236"/>
                      </a:cubicBezTo>
                      <a:cubicBezTo>
                        <a:pt x="222" y="241"/>
                        <a:pt x="215" y="245"/>
                        <a:pt x="206" y="247"/>
                      </a:cubicBezTo>
                      <a:cubicBezTo>
                        <a:pt x="206" y="328"/>
                        <a:pt x="206" y="328"/>
                        <a:pt x="206" y="328"/>
                      </a:cubicBezTo>
                      <a:cubicBezTo>
                        <a:pt x="220" y="332"/>
                        <a:pt x="229" y="345"/>
                        <a:pt x="229" y="35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grpSp>
              <p:nvGrpSpPr>
                <p:cNvPr id="45" name="Group 44">
                  <a:extLst>
                    <a:ext uri="{FF2B5EF4-FFF2-40B4-BE49-F238E27FC236}">
                      <a16:creationId xmlns:a16="http://schemas.microsoft.com/office/drawing/2014/main" id="{78396F2F-700F-4567-B232-7972603051C8}"/>
                    </a:ext>
                  </a:extLst>
                </p:cNvPr>
                <p:cNvGrpSpPr/>
                <p:nvPr/>
              </p:nvGrpSpPr>
              <p:grpSpPr>
                <a:xfrm>
                  <a:off x="9962864" y="2186279"/>
                  <a:ext cx="443872" cy="439396"/>
                  <a:chOff x="9962864" y="2177105"/>
                  <a:chExt cx="443872" cy="439396"/>
                </a:xfrm>
              </p:grpSpPr>
              <p:grpSp>
                <p:nvGrpSpPr>
                  <p:cNvPr id="46" name="Group 45">
                    <a:extLst>
                      <a:ext uri="{FF2B5EF4-FFF2-40B4-BE49-F238E27FC236}">
                        <a16:creationId xmlns:a16="http://schemas.microsoft.com/office/drawing/2014/main" id="{4AB7AC77-CE27-431B-AACB-5937E82BC4C5}"/>
                      </a:ext>
                    </a:extLst>
                  </p:cNvPr>
                  <p:cNvGrpSpPr/>
                  <p:nvPr/>
                </p:nvGrpSpPr>
                <p:grpSpPr>
                  <a:xfrm>
                    <a:off x="9962864" y="2177105"/>
                    <a:ext cx="443872" cy="439396"/>
                    <a:chOff x="9965922" y="2177105"/>
                    <a:chExt cx="443872" cy="439396"/>
                  </a:xfrm>
                </p:grpSpPr>
                <p:sp>
                  <p:nvSpPr>
                    <p:cNvPr id="50" name="Oval 49">
                      <a:extLst>
                        <a:ext uri="{FF2B5EF4-FFF2-40B4-BE49-F238E27FC236}">
                          <a16:creationId xmlns:a16="http://schemas.microsoft.com/office/drawing/2014/main" id="{6D9CF05A-5102-4AFE-9F41-795B9B4B6397}"/>
                        </a:ext>
                      </a:extLst>
                    </p:cNvPr>
                    <p:cNvSpPr/>
                    <p:nvPr/>
                  </p:nvSpPr>
                  <p:spPr>
                    <a:xfrm>
                      <a:off x="9965922" y="2177105"/>
                      <a:ext cx="443872" cy="439396"/>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a:ea typeface="+mn-ea"/>
                        <a:cs typeface="+mn-cs"/>
                      </a:endParaRPr>
                    </a:p>
                  </p:txBody>
                </p:sp>
                <p:sp>
                  <p:nvSpPr>
                    <p:cNvPr id="51" name="Oval 50">
                      <a:extLst>
                        <a:ext uri="{FF2B5EF4-FFF2-40B4-BE49-F238E27FC236}">
                          <a16:creationId xmlns:a16="http://schemas.microsoft.com/office/drawing/2014/main" id="{7C00A5AC-62E1-464D-AF5A-83E4453F1294}"/>
                        </a:ext>
                      </a:extLst>
                    </p:cNvPr>
                    <p:cNvSpPr>
                      <a:spLocks noChangeAspect="1"/>
                    </p:cNvSpPr>
                    <p:nvPr/>
                  </p:nvSpPr>
                  <p:spPr>
                    <a:xfrm>
                      <a:off x="10042245" y="2246776"/>
                      <a:ext cx="292136" cy="29250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47" name="Group 46">
                    <a:extLst>
                      <a:ext uri="{FF2B5EF4-FFF2-40B4-BE49-F238E27FC236}">
                        <a16:creationId xmlns:a16="http://schemas.microsoft.com/office/drawing/2014/main" id="{7E0AA2F9-0312-47B7-A8A1-AC91C87376EB}"/>
                      </a:ext>
                    </a:extLst>
                  </p:cNvPr>
                  <p:cNvGrpSpPr>
                    <a:grpSpLocks noChangeAspect="1"/>
                  </p:cNvGrpSpPr>
                  <p:nvPr/>
                </p:nvGrpSpPr>
                <p:grpSpPr>
                  <a:xfrm>
                    <a:off x="10076829" y="2276551"/>
                    <a:ext cx="209355" cy="213815"/>
                    <a:chOff x="7591425" y="2006600"/>
                    <a:chExt cx="1119188" cy="1146727"/>
                  </a:xfrm>
                  <a:solidFill>
                    <a:schemeClr val="tx1"/>
                  </a:solidFill>
                </p:grpSpPr>
                <p:sp>
                  <p:nvSpPr>
                    <p:cNvPr id="48" name="Freeform 73">
                      <a:extLst>
                        <a:ext uri="{FF2B5EF4-FFF2-40B4-BE49-F238E27FC236}">
                          <a16:creationId xmlns:a16="http://schemas.microsoft.com/office/drawing/2014/main" id="{C75D8F24-CDE3-466E-877F-175547C3DE4A}"/>
                        </a:ext>
                      </a:extLst>
                    </p:cNvPr>
                    <p:cNvSpPr>
                      <a:spLocks/>
                    </p:cNvSpPr>
                    <p:nvPr/>
                  </p:nvSpPr>
                  <p:spPr bwMode="auto">
                    <a:xfrm>
                      <a:off x="7591425" y="2006600"/>
                      <a:ext cx="1081088" cy="1081088"/>
                    </a:xfrm>
                    <a:custGeom>
                      <a:avLst/>
                      <a:gdLst>
                        <a:gd name="T0" fmla="*/ 89 w 172"/>
                        <a:gd name="T1" fmla="*/ 136 h 172"/>
                        <a:gd name="T2" fmla="*/ 50 w 172"/>
                        <a:gd name="T3" fmla="*/ 52 h 172"/>
                        <a:gd name="T4" fmla="*/ 86 w 172"/>
                        <a:gd name="T5" fmla="*/ 36 h 172"/>
                        <a:gd name="T6" fmla="*/ 135 w 172"/>
                        <a:gd name="T7" fmla="*/ 93 h 172"/>
                        <a:gd name="T8" fmla="*/ 155 w 172"/>
                        <a:gd name="T9" fmla="*/ 99 h 172"/>
                        <a:gd name="T10" fmla="*/ 172 w 172"/>
                        <a:gd name="T11" fmla="*/ 91 h 172"/>
                        <a:gd name="T12" fmla="*/ 171 w 172"/>
                        <a:gd name="T13" fmla="*/ 74 h 172"/>
                        <a:gd name="T14" fmla="*/ 153 w 172"/>
                        <a:gd name="T15" fmla="*/ 62 h 172"/>
                        <a:gd name="T16" fmla="*/ 163 w 172"/>
                        <a:gd name="T17" fmla="*/ 47 h 172"/>
                        <a:gd name="T18" fmla="*/ 154 w 172"/>
                        <a:gd name="T19" fmla="*/ 33 h 172"/>
                        <a:gd name="T20" fmla="*/ 132 w 172"/>
                        <a:gd name="T21" fmla="*/ 32 h 172"/>
                        <a:gd name="T22" fmla="*/ 133 w 172"/>
                        <a:gd name="T23" fmla="*/ 14 h 172"/>
                        <a:gd name="T24" fmla="*/ 118 w 172"/>
                        <a:gd name="T25" fmla="*/ 7 h 172"/>
                        <a:gd name="T26" fmla="*/ 99 w 172"/>
                        <a:gd name="T27" fmla="*/ 16 h 172"/>
                        <a:gd name="T28" fmla="*/ 91 w 172"/>
                        <a:gd name="T29" fmla="*/ 0 h 172"/>
                        <a:gd name="T30" fmla="*/ 75 w 172"/>
                        <a:gd name="T31" fmla="*/ 1 h 172"/>
                        <a:gd name="T32" fmla="*/ 62 w 172"/>
                        <a:gd name="T33" fmla="*/ 19 h 172"/>
                        <a:gd name="T34" fmla="*/ 47 w 172"/>
                        <a:gd name="T35" fmla="*/ 9 h 172"/>
                        <a:gd name="T36" fmla="*/ 34 w 172"/>
                        <a:gd name="T37" fmla="*/ 18 h 172"/>
                        <a:gd name="T38" fmla="*/ 34 w 172"/>
                        <a:gd name="T39" fmla="*/ 38 h 172"/>
                        <a:gd name="T40" fmla="*/ 17 w 172"/>
                        <a:gd name="T41" fmla="*/ 35 h 172"/>
                        <a:gd name="T42" fmla="*/ 9 w 172"/>
                        <a:gd name="T43" fmla="*/ 49 h 172"/>
                        <a:gd name="T44" fmla="*/ 20 w 172"/>
                        <a:gd name="T45" fmla="*/ 63 h 172"/>
                        <a:gd name="T46" fmla="*/ 0 w 172"/>
                        <a:gd name="T47" fmla="*/ 77 h 172"/>
                        <a:gd name="T48" fmla="*/ 1 w 172"/>
                        <a:gd name="T49" fmla="*/ 93 h 172"/>
                        <a:gd name="T50" fmla="*/ 17 w 172"/>
                        <a:gd name="T51" fmla="*/ 99 h 172"/>
                        <a:gd name="T52" fmla="*/ 7 w 172"/>
                        <a:gd name="T53" fmla="*/ 121 h 172"/>
                        <a:gd name="T54" fmla="*/ 16 w 172"/>
                        <a:gd name="T55" fmla="*/ 134 h 172"/>
                        <a:gd name="T56" fmla="*/ 33 w 172"/>
                        <a:gd name="T57" fmla="*/ 132 h 172"/>
                        <a:gd name="T58" fmla="*/ 35 w 172"/>
                        <a:gd name="T59" fmla="*/ 156 h 172"/>
                        <a:gd name="T60" fmla="*/ 50 w 172"/>
                        <a:gd name="T61" fmla="*/ 163 h 172"/>
                        <a:gd name="T62" fmla="*/ 63 w 172"/>
                        <a:gd name="T63" fmla="*/ 153 h 172"/>
                        <a:gd name="T64" fmla="*/ 77 w 172"/>
                        <a:gd name="T65" fmla="*/ 172 h 172"/>
                        <a:gd name="T66" fmla="*/ 93 w 172"/>
                        <a:gd name="T67" fmla="*/ 171 h 172"/>
                        <a:gd name="T68" fmla="*/ 99 w 172"/>
                        <a:gd name="T69" fmla="*/ 156 h 172"/>
                        <a:gd name="T70" fmla="*/ 95 w 172"/>
                        <a:gd name="T71" fmla="*/ 135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2" h="172">
                          <a:moveTo>
                            <a:pt x="95" y="135"/>
                          </a:moveTo>
                          <a:cubicBezTo>
                            <a:pt x="93" y="135"/>
                            <a:pt x="91" y="136"/>
                            <a:pt x="89" y="136"/>
                          </a:cubicBezTo>
                          <a:cubicBezTo>
                            <a:pt x="62" y="137"/>
                            <a:pt x="38" y="116"/>
                            <a:pt x="37" y="89"/>
                          </a:cubicBezTo>
                          <a:cubicBezTo>
                            <a:pt x="36" y="75"/>
                            <a:pt x="41" y="62"/>
                            <a:pt x="50" y="52"/>
                          </a:cubicBezTo>
                          <a:cubicBezTo>
                            <a:pt x="58" y="43"/>
                            <a:pt x="70" y="37"/>
                            <a:pt x="84" y="36"/>
                          </a:cubicBezTo>
                          <a:cubicBezTo>
                            <a:pt x="84" y="36"/>
                            <a:pt x="85" y="36"/>
                            <a:pt x="86" y="36"/>
                          </a:cubicBezTo>
                          <a:cubicBezTo>
                            <a:pt x="112" y="36"/>
                            <a:pt x="134" y="57"/>
                            <a:pt x="135" y="83"/>
                          </a:cubicBezTo>
                          <a:cubicBezTo>
                            <a:pt x="135" y="87"/>
                            <a:pt x="135" y="90"/>
                            <a:pt x="135" y="93"/>
                          </a:cubicBezTo>
                          <a:cubicBezTo>
                            <a:pt x="152" y="110"/>
                            <a:pt x="152" y="110"/>
                            <a:pt x="152" y="110"/>
                          </a:cubicBezTo>
                          <a:cubicBezTo>
                            <a:pt x="154" y="107"/>
                            <a:pt x="155" y="103"/>
                            <a:pt x="155" y="99"/>
                          </a:cubicBezTo>
                          <a:cubicBezTo>
                            <a:pt x="172" y="95"/>
                            <a:pt x="172" y="95"/>
                            <a:pt x="172" y="95"/>
                          </a:cubicBezTo>
                          <a:cubicBezTo>
                            <a:pt x="172" y="91"/>
                            <a:pt x="172" y="91"/>
                            <a:pt x="172" y="91"/>
                          </a:cubicBezTo>
                          <a:cubicBezTo>
                            <a:pt x="171" y="79"/>
                            <a:pt x="171" y="79"/>
                            <a:pt x="171" y="79"/>
                          </a:cubicBezTo>
                          <a:cubicBezTo>
                            <a:pt x="171" y="74"/>
                            <a:pt x="171" y="74"/>
                            <a:pt x="171" y="74"/>
                          </a:cubicBezTo>
                          <a:cubicBezTo>
                            <a:pt x="155" y="73"/>
                            <a:pt x="155" y="73"/>
                            <a:pt x="155" y="73"/>
                          </a:cubicBezTo>
                          <a:cubicBezTo>
                            <a:pt x="155" y="69"/>
                            <a:pt x="154" y="66"/>
                            <a:pt x="153" y="62"/>
                          </a:cubicBezTo>
                          <a:cubicBezTo>
                            <a:pt x="165" y="51"/>
                            <a:pt x="165" y="51"/>
                            <a:pt x="165" y="51"/>
                          </a:cubicBezTo>
                          <a:cubicBezTo>
                            <a:pt x="163" y="47"/>
                            <a:pt x="163" y="47"/>
                            <a:pt x="163" y="47"/>
                          </a:cubicBezTo>
                          <a:cubicBezTo>
                            <a:pt x="156" y="37"/>
                            <a:pt x="156" y="37"/>
                            <a:pt x="156" y="37"/>
                          </a:cubicBezTo>
                          <a:cubicBezTo>
                            <a:pt x="154" y="33"/>
                            <a:pt x="154" y="33"/>
                            <a:pt x="154" y="33"/>
                          </a:cubicBezTo>
                          <a:cubicBezTo>
                            <a:pt x="140" y="40"/>
                            <a:pt x="140" y="40"/>
                            <a:pt x="140" y="40"/>
                          </a:cubicBezTo>
                          <a:cubicBezTo>
                            <a:pt x="137" y="37"/>
                            <a:pt x="135" y="34"/>
                            <a:pt x="132" y="32"/>
                          </a:cubicBezTo>
                          <a:cubicBezTo>
                            <a:pt x="137" y="16"/>
                            <a:pt x="137" y="16"/>
                            <a:pt x="137" y="16"/>
                          </a:cubicBezTo>
                          <a:cubicBezTo>
                            <a:pt x="133" y="14"/>
                            <a:pt x="133" y="14"/>
                            <a:pt x="133" y="14"/>
                          </a:cubicBezTo>
                          <a:cubicBezTo>
                            <a:pt x="123" y="9"/>
                            <a:pt x="123" y="9"/>
                            <a:pt x="123" y="9"/>
                          </a:cubicBezTo>
                          <a:cubicBezTo>
                            <a:pt x="118" y="7"/>
                            <a:pt x="118" y="7"/>
                            <a:pt x="118" y="7"/>
                          </a:cubicBezTo>
                          <a:cubicBezTo>
                            <a:pt x="110" y="19"/>
                            <a:pt x="110" y="19"/>
                            <a:pt x="110" y="19"/>
                          </a:cubicBezTo>
                          <a:cubicBezTo>
                            <a:pt x="106" y="18"/>
                            <a:pt x="103" y="17"/>
                            <a:pt x="99" y="16"/>
                          </a:cubicBezTo>
                          <a:cubicBezTo>
                            <a:pt x="96" y="0"/>
                            <a:pt x="96" y="0"/>
                            <a:pt x="96" y="0"/>
                          </a:cubicBezTo>
                          <a:cubicBezTo>
                            <a:pt x="91" y="0"/>
                            <a:pt x="91" y="0"/>
                            <a:pt x="91" y="0"/>
                          </a:cubicBezTo>
                          <a:cubicBezTo>
                            <a:pt x="79" y="1"/>
                            <a:pt x="79" y="1"/>
                            <a:pt x="79" y="1"/>
                          </a:cubicBezTo>
                          <a:cubicBezTo>
                            <a:pt x="75" y="1"/>
                            <a:pt x="75" y="1"/>
                            <a:pt x="75" y="1"/>
                          </a:cubicBezTo>
                          <a:cubicBezTo>
                            <a:pt x="73" y="16"/>
                            <a:pt x="73" y="16"/>
                            <a:pt x="73" y="16"/>
                          </a:cubicBezTo>
                          <a:cubicBezTo>
                            <a:pt x="69" y="17"/>
                            <a:pt x="66" y="18"/>
                            <a:pt x="62" y="19"/>
                          </a:cubicBezTo>
                          <a:cubicBezTo>
                            <a:pt x="51" y="7"/>
                            <a:pt x="51" y="7"/>
                            <a:pt x="51" y="7"/>
                          </a:cubicBezTo>
                          <a:cubicBezTo>
                            <a:pt x="47" y="9"/>
                            <a:pt x="47" y="9"/>
                            <a:pt x="47" y="9"/>
                          </a:cubicBezTo>
                          <a:cubicBezTo>
                            <a:pt x="38" y="16"/>
                            <a:pt x="38" y="16"/>
                            <a:pt x="38" y="16"/>
                          </a:cubicBezTo>
                          <a:cubicBezTo>
                            <a:pt x="34" y="18"/>
                            <a:pt x="34" y="18"/>
                            <a:pt x="34" y="18"/>
                          </a:cubicBezTo>
                          <a:cubicBezTo>
                            <a:pt x="40" y="32"/>
                            <a:pt x="40" y="32"/>
                            <a:pt x="40" y="32"/>
                          </a:cubicBezTo>
                          <a:cubicBezTo>
                            <a:pt x="38" y="34"/>
                            <a:pt x="36" y="36"/>
                            <a:pt x="34" y="38"/>
                          </a:cubicBezTo>
                          <a:cubicBezTo>
                            <a:pt x="33" y="39"/>
                            <a:pt x="33" y="40"/>
                            <a:pt x="32" y="40"/>
                          </a:cubicBezTo>
                          <a:cubicBezTo>
                            <a:pt x="17" y="35"/>
                            <a:pt x="17" y="35"/>
                            <a:pt x="17" y="35"/>
                          </a:cubicBezTo>
                          <a:cubicBezTo>
                            <a:pt x="14" y="39"/>
                            <a:pt x="14" y="39"/>
                            <a:pt x="14" y="39"/>
                          </a:cubicBezTo>
                          <a:cubicBezTo>
                            <a:pt x="9" y="49"/>
                            <a:pt x="9" y="49"/>
                            <a:pt x="9" y="49"/>
                          </a:cubicBezTo>
                          <a:cubicBezTo>
                            <a:pt x="7" y="54"/>
                            <a:pt x="7" y="54"/>
                            <a:pt x="7" y="54"/>
                          </a:cubicBezTo>
                          <a:cubicBezTo>
                            <a:pt x="20" y="63"/>
                            <a:pt x="20" y="63"/>
                            <a:pt x="20" y="63"/>
                          </a:cubicBezTo>
                          <a:cubicBezTo>
                            <a:pt x="18" y="66"/>
                            <a:pt x="17" y="70"/>
                            <a:pt x="17" y="73"/>
                          </a:cubicBezTo>
                          <a:cubicBezTo>
                            <a:pt x="0" y="77"/>
                            <a:pt x="0" y="77"/>
                            <a:pt x="0" y="77"/>
                          </a:cubicBezTo>
                          <a:cubicBezTo>
                            <a:pt x="1" y="81"/>
                            <a:pt x="1" y="81"/>
                            <a:pt x="1" y="81"/>
                          </a:cubicBezTo>
                          <a:cubicBezTo>
                            <a:pt x="1" y="93"/>
                            <a:pt x="1" y="93"/>
                            <a:pt x="1" y="93"/>
                          </a:cubicBezTo>
                          <a:cubicBezTo>
                            <a:pt x="1" y="98"/>
                            <a:pt x="1" y="98"/>
                            <a:pt x="1" y="98"/>
                          </a:cubicBezTo>
                          <a:cubicBezTo>
                            <a:pt x="17" y="99"/>
                            <a:pt x="17" y="99"/>
                            <a:pt x="17" y="99"/>
                          </a:cubicBezTo>
                          <a:cubicBezTo>
                            <a:pt x="18" y="103"/>
                            <a:pt x="19" y="106"/>
                            <a:pt x="20" y="110"/>
                          </a:cubicBezTo>
                          <a:cubicBezTo>
                            <a:pt x="7" y="121"/>
                            <a:pt x="7" y="121"/>
                            <a:pt x="7" y="121"/>
                          </a:cubicBezTo>
                          <a:cubicBezTo>
                            <a:pt x="10" y="125"/>
                            <a:pt x="10" y="125"/>
                            <a:pt x="10" y="125"/>
                          </a:cubicBezTo>
                          <a:cubicBezTo>
                            <a:pt x="16" y="134"/>
                            <a:pt x="16" y="134"/>
                            <a:pt x="16" y="134"/>
                          </a:cubicBezTo>
                          <a:cubicBezTo>
                            <a:pt x="19" y="138"/>
                            <a:pt x="19" y="138"/>
                            <a:pt x="19" y="138"/>
                          </a:cubicBezTo>
                          <a:cubicBezTo>
                            <a:pt x="33" y="132"/>
                            <a:pt x="33" y="132"/>
                            <a:pt x="33" y="132"/>
                          </a:cubicBezTo>
                          <a:cubicBezTo>
                            <a:pt x="35" y="135"/>
                            <a:pt x="38" y="137"/>
                            <a:pt x="40" y="140"/>
                          </a:cubicBezTo>
                          <a:cubicBezTo>
                            <a:pt x="35" y="156"/>
                            <a:pt x="35" y="156"/>
                            <a:pt x="35" y="156"/>
                          </a:cubicBezTo>
                          <a:cubicBezTo>
                            <a:pt x="39" y="158"/>
                            <a:pt x="39" y="158"/>
                            <a:pt x="39" y="158"/>
                          </a:cubicBezTo>
                          <a:cubicBezTo>
                            <a:pt x="50" y="163"/>
                            <a:pt x="50" y="163"/>
                            <a:pt x="50" y="163"/>
                          </a:cubicBezTo>
                          <a:cubicBezTo>
                            <a:pt x="54" y="165"/>
                            <a:pt x="54" y="165"/>
                            <a:pt x="54" y="165"/>
                          </a:cubicBezTo>
                          <a:cubicBezTo>
                            <a:pt x="63" y="153"/>
                            <a:pt x="63" y="153"/>
                            <a:pt x="63" y="153"/>
                          </a:cubicBezTo>
                          <a:cubicBezTo>
                            <a:pt x="66" y="154"/>
                            <a:pt x="70" y="155"/>
                            <a:pt x="74" y="156"/>
                          </a:cubicBezTo>
                          <a:cubicBezTo>
                            <a:pt x="77" y="172"/>
                            <a:pt x="77" y="172"/>
                            <a:pt x="77" y="172"/>
                          </a:cubicBezTo>
                          <a:cubicBezTo>
                            <a:pt x="81" y="172"/>
                            <a:pt x="81" y="172"/>
                            <a:pt x="81" y="172"/>
                          </a:cubicBezTo>
                          <a:cubicBezTo>
                            <a:pt x="93" y="171"/>
                            <a:pt x="93" y="171"/>
                            <a:pt x="93" y="171"/>
                          </a:cubicBezTo>
                          <a:cubicBezTo>
                            <a:pt x="98" y="171"/>
                            <a:pt x="98" y="171"/>
                            <a:pt x="98" y="171"/>
                          </a:cubicBezTo>
                          <a:cubicBezTo>
                            <a:pt x="99" y="156"/>
                            <a:pt x="99" y="156"/>
                            <a:pt x="99" y="156"/>
                          </a:cubicBezTo>
                          <a:cubicBezTo>
                            <a:pt x="104" y="155"/>
                            <a:pt x="108" y="154"/>
                            <a:pt x="112" y="152"/>
                          </a:cubicBezTo>
                          <a:lnTo>
                            <a:pt x="95" y="13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49" name="Freeform 74">
                      <a:extLst>
                        <a:ext uri="{FF2B5EF4-FFF2-40B4-BE49-F238E27FC236}">
                          <a16:creationId xmlns:a16="http://schemas.microsoft.com/office/drawing/2014/main" id="{47958794-7BAA-4D65-93BF-3FAD1B19764D}"/>
                        </a:ext>
                      </a:extLst>
                    </p:cNvPr>
                    <p:cNvSpPr>
                      <a:spLocks/>
                    </p:cNvSpPr>
                    <p:nvPr/>
                  </p:nvSpPr>
                  <p:spPr bwMode="auto">
                    <a:xfrm>
                      <a:off x="7899399" y="2267980"/>
                      <a:ext cx="811214" cy="885347"/>
                    </a:xfrm>
                    <a:custGeom>
                      <a:avLst/>
                      <a:gdLst>
                        <a:gd name="T0" fmla="*/ 128 w 129"/>
                        <a:gd name="T1" fmla="*/ 106 h 128"/>
                        <a:gd name="T2" fmla="*/ 126 w 129"/>
                        <a:gd name="T3" fmla="*/ 98 h 128"/>
                        <a:gd name="T4" fmla="*/ 70 w 129"/>
                        <a:gd name="T5" fmla="*/ 45 h 128"/>
                        <a:gd name="T6" fmla="*/ 61 w 129"/>
                        <a:gd name="T7" fmla="*/ 12 h 128"/>
                        <a:gd name="T8" fmla="*/ 24 w 129"/>
                        <a:gd name="T9" fmla="*/ 5 h 128"/>
                        <a:gd name="T10" fmla="*/ 43 w 129"/>
                        <a:gd name="T11" fmla="*/ 24 h 128"/>
                        <a:gd name="T12" fmla="*/ 43 w 129"/>
                        <a:gd name="T13" fmla="*/ 30 h 128"/>
                        <a:gd name="T14" fmla="*/ 30 w 129"/>
                        <a:gd name="T15" fmla="*/ 43 h 128"/>
                        <a:gd name="T16" fmla="*/ 24 w 129"/>
                        <a:gd name="T17" fmla="*/ 43 h 128"/>
                        <a:gd name="T18" fmla="*/ 5 w 129"/>
                        <a:gd name="T19" fmla="*/ 24 h 128"/>
                        <a:gd name="T20" fmla="*/ 13 w 129"/>
                        <a:gd name="T21" fmla="*/ 61 h 128"/>
                        <a:gd name="T22" fmla="*/ 45 w 129"/>
                        <a:gd name="T23" fmla="*/ 70 h 128"/>
                        <a:gd name="T24" fmla="*/ 99 w 129"/>
                        <a:gd name="T25" fmla="*/ 125 h 128"/>
                        <a:gd name="T26" fmla="*/ 107 w 129"/>
                        <a:gd name="T27" fmla="*/ 128 h 128"/>
                        <a:gd name="T28" fmla="*/ 128 w 129"/>
                        <a:gd name="T29" fmla="*/ 10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28">
                          <a:moveTo>
                            <a:pt x="128" y="106"/>
                          </a:moveTo>
                          <a:cubicBezTo>
                            <a:pt x="129" y="103"/>
                            <a:pt x="127" y="100"/>
                            <a:pt x="126" y="98"/>
                          </a:cubicBezTo>
                          <a:cubicBezTo>
                            <a:pt x="107" y="80"/>
                            <a:pt x="89" y="62"/>
                            <a:pt x="70" y="45"/>
                          </a:cubicBezTo>
                          <a:cubicBezTo>
                            <a:pt x="73" y="33"/>
                            <a:pt x="70" y="21"/>
                            <a:pt x="61" y="12"/>
                          </a:cubicBezTo>
                          <a:cubicBezTo>
                            <a:pt x="51" y="2"/>
                            <a:pt x="37" y="0"/>
                            <a:pt x="24" y="5"/>
                          </a:cubicBezTo>
                          <a:cubicBezTo>
                            <a:pt x="43" y="24"/>
                            <a:pt x="43" y="24"/>
                            <a:pt x="43" y="24"/>
                          </a:cubicBezTo>
                          <a:cubicBezTo>
                            <a:pt x="45" y="25"/>
                            <a:pt x="45" y="28"/>
                            <a:pt x="43" y="30"/>
                          </a:cubicBezTo>
                          <a:cubicBezTo>
                            <a:pt x="30" y="43"/>
                            <a:pt x="30" y="43"/>
                            <a:pt x="30" y="43"/>
                          </a:cubicBezTo>
                          <a:cubicBezTo>
                            <a:pt x="29" y="44"/>
                            <a:pt x="26" y="44"/>
                            <a:pt x="24" y="43"/>
                          </a:cubicBezTo>
                          <a:cubicBezTo>
                            <a:pt x="5" y="24"/>
                            <a:pt x="5" y="24"/>
                            <a:pt x="5" y="24"/>
                          </a:cubicBezTo>
                          <a:cubicBezTo>
                            <a:pt x="0" y="36"/>
                            <a:pt x="3" y="51"/>
                            <a:pt x="13" y="61"/>
                          </a:cubicBezTo>
                          <a:cubicBezTo>
                            <a:pt x="22" y="70"/>
                            <a:pt x="34" y="73"/>
                            <a:pt x="45" y="70"/>
                          </a:cubicBezTo>
                          <a:cubicBezTo>
                            <a:pt x="63" y="88"/>
                            <a:pt x="81" y="107"/>
                            <a:pt x="99" y="125"/>
                          </a:cubicBezTo>
                          <a:cubicBezTo>
                            <a:pt x="100" y="127"/>
                            <a:pt x="104" y="128"/>
                            <a:pt x="107" y="128"/>
                          </a:cubicBezTo>
                          <a:cubicBezTo>
                            <a:pt x="118" y="126"/>
                            <a:pt x="127" y="117"/>
                            <a:pt x="128" y="10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grpSp>
            </p:grpSp>
          </p:grpSp>
        </p:grpSp>
      </p:grpSp>
      <p:grpSp>
        <p:nvGrpSpPr>
          <p:cNvPr id="96" name="Group 95">
            <a:extLst>
              <a:ext uri="{FF2B5EF4-FFF2-40B4-BE49-F238E27FC236}">
                <a16:creationId xmlns:a16="http://schemas.microsoft.com/office/drawing/2014/main" id="{D7C34FCA-A040-40DA-BCD1-297291423A42}"/>
              </a:ext>
            </a:extLst>
          </p:cNvPr>
          <p:cNvGrpSpPr/>
          <p:nvPr/>
        </p:nvGrpSpPr>
        <p:grpSpPr>
          <a:xfrm>
            <a:off x="3744129" y="4530823"/>
            <a:ext cx="4710448" cy="748666"/>
            <a:chOff x="4114305" y="5216242"/>
            <a:chExt cx="4757552" cy="748666"/>
          </a:xfrm>
        </p:grpSpPr>
        <p:sp>
          <p:nvSpPr>
            <p:cNvPr id="97" name="Rectangle 96">
              <a:extLst>
                <a:ext uri="{FF2B5EF4-FFF2-40B4-BE49-F238E27FC236}">
                  <a16:creationId xmlns:a16="http://schemas.microsoft.com/office/drawing/2014/main" id="{CCB991EA-D5C5-412C-93B3-1055C83C0FD3}"/>
                </a:ext>
              </a:extLst>
            </p:cNvPr>
            <p:cNvSpPr/>
            <p:nvPr/>
          </p:nvSpPr>
          <p:spPr>
            <a:xfrm>
              <a:off x="4114305" y="5361975"/>
              <a:ext cx="4757552" cy="602933"/>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98" name="TextBox 97">
              <a:extLst>
                <a:ext uri="{FF2B5EF4-FFF2-40B4-BE49-F238E27FC236}">
                  <a16:creationId xmlns:a16="http://schemas.microsoft.com/office/drawing/2014/main" id="{D9F86403-4FEF-4A81-BFD8-B3874C850B76}"/>
                </a:ext>
              </a:extLst>
            </p:cNvPr>
            <p:cNvSpPr txBox="1"/>
            <p:nvPr/>
          </p:nvSpPr>
          <p:spPr>
            <a:xfrm>
              <a:off x="5899373" y="5216242"/>
              <a:ext cx="1241004" cy="2616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a:ea typeface="+mn-ea"/>
                  <a:cs typeface="+mn-cs"/>
                </a:rPr>
                <a:t>Programs such as:</a:t>
              </a:r>
            </a:p>
          </p:txBody>
        </p:sp>
        <p:pic>
          <p:nvPicPr>
            <p:cNvPr id="99" name="Picture 2" descr="Cloud One | Office of the Chief Software Officer, U.S Air Force">
              <a:extLst>
                <a:ext uri="{FF2B5EF4-FFF2-40B4-BE49-F238E27FC236}">
                  <a16:creationId xmlns:a16="http://schemas.microsoft.com/office/drawing/2014/main" id="{9BCD813D-9F1C-47F3-9867-D86A99CCBF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7706" y="5472184"/>
              <a:ext cx="718543" cy="401647"/>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descr="A picture containing icon&#10;&#10;Description automatically generated">
              <a:extLst>
                <a:ext uri="{FF2B5EF4-FFF2-40B4-BE49-F238E27FC236}">
                  <a16:creationId xmlns:a16="http://schemas.microsoft.com/office/drawing/2014/main" id="{55840F9D-3B62-46F7-99B8-18FE13E7C9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3299" y="5518543"/>
              <a:ext cx="1048858" cy="310109"/>
            </a:xfrm>
            <a:prstGeom prst="rect">
              <a:avLst/>
            </a:prstGeom>
          </p:spPr>
        </p:pic>
        <p:sp>
          <p:nvSpPr>
            <p:cNvPr id="101" name="TextBox 100">
              <a:extLst>
                <a:ext uri="{FF2B5EF4-FFF2-40B4-BE49-F238E27FC236}">
                  <a16:creationId xmlns:a16="http://schemas.microsoft.com/office/drawing/2014/main" id="{20142822-687D-4ECF-B6EC-35E2D8CCB691}"/>
                </a:ext>
              </a:extLst>
            </p:cNvPr>
            <p:cNvSpPr txBox="1"/>
            <p:nvPr/>
          </p:nvSpPr>
          <p:spPr>
            <a:xfrm>
              <a:off x="6768008" y="5442175"/>
              <a:ext cx="19778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650B5"/>
                  </a:solidFill>
                  <a:effectLst/>
                  <a:uLnTx/>
                  <a:uFillTx/>
                  <a:latin typeface="Calibri"/>
                  <a:ea typeface="+mn-ea"/>
                  <a:cs typeface="+mn-cs"/>
                </a:rPr>
                <a:t>Cloud Hosted Enterprise Services (</a:t>
              </a:r>
              <a:r>
                <a:rPr kumimoji="0" lang="en-US" sz="1200" b="1" i="0" u="none" strike="noStrike" kern="1200" cap="none" spc="0" normalizeH="0" baseline="0" noProof="0" dirty="0">
                  <a:ln>
                    <a:noFill/>
                  </a:ln>
                  <a:solidFill>
                    <a:srgbClr val="0650B5"/>
                  </a:solidFill>
                  <a:effectLst/>
                  <a:uLnTx/>
                  <a:uFillTx/>
                  <a:latin typeface="Calibri"/>
                  <a:ea typeface="+mn-ea"/>
                  <a:cs typeface="+mn-cs"/>
                </a:rPr>
                <a:t>CHES)</a:t>
              </a:r>
            </a:p>
          </p:txBody>
        </p:sp>
      </p:grpSp>
      <p:graphicFrame>
        <p:nvGraphicFramePr>
          <p:cNvPr id="102" name="Table 115">
            <a:extLst>
              <a:ext uri="{FF2B5EF4-FFF2-40B4-BE49-F238E27FC236}">
                <a16:creationId xmlns:a16="http://schemas.microsoft.com/office/drawing/2014/main" id="{4B901113-E568-4C17-92A0-2038F072E06B}"/>
              </a:ext>
            </a:extLst>
          </p:cNvPr>
          <p:cNvGraphicFramePr>
            <a:graphicFrameLocks noGrp="1"/>
          </p:cNvGraphicFramePr>
          <p:nvPr/>
        </p:nvGraphicFramePr>
        <p:xfrm>
          <a:off x="3604916" y="2836904"/>
          <a:ext cx="4988874" cy="822960"/>
        </p:xfrm>
        <a:graphic>
          <a:graphicData uri="http://schemas.openxmlformats.org/drawingml/2006/table">
            <a:tbl>
              <a:tblPr firstRow="1" bandRow="1">
                <a:tableStyleId>{5C22544A-7EE6-4342-B048-85BDC9FD1C3A}</a:tableStyleId>
              </a:tblPr>
              <a:tblGrid>
                <a:gridCol w="4988874">
                  <a:extLst>
                    <a:ext uri="{9D8B030D-6E8A-4147-A177-3AD203B41FA5}">
                      <a16:colId xmlns:a16="http://schemas.microsoft.com/office/drawing/2014/main" val="4118346844"/>
                    </a:ext>
                  </a:extLst>
                </a:gridCol>
              </a:tblGrid>
              <a:tr h="254561">
                <a:tc>
                  <a:txBody>
                    <a:bodyPr/>
                    <a:lstStyle/>
                    <a:p>
                      <a:pPr algn="ctr"/>
                      <a:r>
                        <a:rPr lang="en-US" sz="1200" spc="300"/>
                        <a:t>Data</a:t>
                      </a:r>
                    </a:p>
                  </a:txBody>
                  <a:tcPr>
                    <a:solidFill>
                      <a:srgbClr val="1D0D43"/>
                    </a:solidFill>
                  </a:tcPr>
                </a:tc>
                <a:extLst>
                  <a:ext uri="{0D108BD9-81ED-4DB2-BD59-A6C34878D82A}">
                    <a16:rowId xmlns:a16="http://schemas.microsoft.com/office/drawing/2014/main" val="4241186846"/>
                  </a:ext>
                </a:extLst>
              </a:tr>
              <a:tr h="548640">
                <a:tc>
                  <a:txBody>
                    <a:bodyPr/>
                    <a:lstStyle/>
                    <a:p>
                      <a:endParaRPr lang="en-US" dirty="0"/>
                    </a:p>
                  </a:txBody>
                  <a:tcPr>
                    <a:solidFill>
                      <a:schemeClr val="bg1"/>
                    </a:solidFill>
                  </a:tcPr>
                </a:tc>
                <a:extLst>
                  <a:ext uri="{0D108BD9-81ED-4DB2-BD59-A6C34878D82A}">
                    <a16:rowId xmlns:a16="http://schemas.microsoft.com/office/drawing/2014/main" val="213225326"/>
                  </a:ext>
                </a:extLst>
              </a:tr>
            </a:tbl>
          </a:graphicData>
        </a:graphic>
      </p:graphicFrame>
      <p:cxnSp>
        <p:nvCxnSpPr>
          <p:cNvPr id="103" name="Connector: Elbow 100">
            <a:extLst>
              <a:ext uri="{FF2B5EF4-FFF2-40B4-BE49-F238E27FC236}">
                <a16:creationId xmlns:a16="http://schemas.microsoft.com/office/drawing/2014/main" id="{EE12EED4-9759-4E18-AECC-79B01D0F3C05}"/>
              </a:ext>
            </a:extLst>
          </p:cNvPr>
          <p:cNvCxnSpPr>
            <a:cxnSpLocks/>
            <a:endCxn id="102" idx="3"/>
          </p:cNvCxnSpPr>
          <p:nvPr/>
        </p:nvCxnSpPr>
        <p:spPr>
          <a:xfrm rot="10800000">
            <a:off x="8593790" y="3248384"/>
            <a:ext cx="768080" cy="410872"/>
          </a:xfrm>
          <a:prstGeom prst="bentConnector3">
            <a:avLst>
              <a:gd name="adj1" fmla="val 4901"/>
            </a:avLst>
          </a:prstGeom>
          <a:ln w="76200">
            <a:gradFill flip="none" rotWithShape="1">
              <a:gsLst>
                <a:gs pos="0">
                  <a:schemeClr val="accent1">
                    <a:lumMod val="5000"/>
                    <a:lumOff val="95000"/>
                  </a:schemeClr>
                </a:gs>
                <a:gs pos="76000">
                  <a:schemeClr val="tx2"/>
                </a:gs>
              </a:gsLst>
              <a:lin ang="5400000" scaled="1"/>
              <a:tileRect/>
            </a:gradFill>
            <a:tailEnd type="triangle"/>
          </a:ln>
        </p:spPr>
        <p:style>
          <a:lnRef idx="1">
            <a:schemeClr val="accent1"/>
          </a:lnRef>
          <a:fillRef idx="0">
            <a:schemeClr val="accent1"/>
          </a:fillRef>
          <a:effectRef idx="0">
            <a:schemeClr val="accent1"/>
          </a:effectRef>
          <a:fontRef idx="minor">
            <a:schemeClr val="tx1"/>
          </a:fontRef>
        </p:style>
      </p:cxnSp>
      <p:grpSp>
        <p:nvGrpSpPr>
          <p:cNvPr id="104" name="Group 103">
            <a:extLst>
              <a:ext uri="{FF2B5EF4-FFF2-40B4-BE49-F238E27FC236}">
                <a16:creationId xmlns:a16="http://schemas.microsoft.com/office/drawing/2014/main" id="{8E249FFC-7FC2-4FA0-A19B-A96FC1400070}"/>
              </a:ext>
            </a:extLst>
          </p:cNvPr>
          <p:cNvGrpSpPr/>
          <p:nvPr/>
        </p:nvGrpSpPr>
        <p:grpSpPr>
          <a:xfrm>
            <a:off x="3906867" y="3162359"/>
            <a:ext cx="4384972" cy="436672"/>
            <a:chOff x="4995380" y="3279942"/>
            <a:chExt cx="4384972" cy="436672"/>
          </a:xfrm>
        </p:grpSpPr>
        <p:grpSp>
          <p:nvGrpSpPr>
            <p:cNvPr id="105" name="Group 367">
              <a:extLst>
                <a:ext uri="{FF2B5EF4-FFF2-40B4-BE49-F238E27FC236}">
                  <a16:creationId xmlns:a16="http://schemas.microsoft.com/office/drawing/2014/main" id="{31B31B5D-7E04-4F04-8AF8-AF523998396B}"/>
                </a:ext>
              </a:extLst>
            </p:cNvPr>
            <p:cNvGrpSpPr>
              <a:grpSpLocks noChangeAspect="1"/>
            </p:cNvGrpSpPr>
            <p:nvPr/>
          </p:nvGrpSpPr>
          <p:grpSpPr bwMode="auto">
            <a:xfrm>
              <a:off x="4995380" y="3280277"/>
              <a:ext cx="431717" cy="432986"/>
              <a:chOff x="4383" y="2091"/>
              <a:chExt cx="340" cy="341"/>
            </a:xfrm>
            <a:solidFill>
              <a:schemeClr val="tx1"/>
            </a:solidFill>
          </p:grpSpPr>
          <p:sp>
            <p:nvSpPr>
              <p:cNvPr id="119" name="Freeform 262">
                <a:extLst>
                  <a:ext uri="{FF2B5EF4-FFF2-40B4-BE49-F238E27FC236}">
                    <a16:creationId xmlns:a16="http://schemas.microsoft.com/office/drawing/2014/main" id="{FE1C0FF7-3C15-46C4-A110-62E3AAC85091}"/>
                  </a:ext>
                </a:extLst>
              </p:cNvPr>
              <p:cNvSpPr>
                <a:spLocks noEditPoints="1"/>
              </p:cNvSpPr>
              <p:nvPr/>
            </p:nvSpPr>
            <p:spPr bwMode="auto">
              <a:xfrm>
                <a:off x="4445" y="2169"/>
                <a:ext cx="200" cy="170"/>
              </a:xfrm>
              <a:custGeom>
                <a:avLst/>
                <a:gdLst>
                  <a:gd name="T0" fmla="*/ 23 w 300"/>
                  <a:gd name="T1" fmla="*/ 245 h 256"/>
                  <a:gd name="T2" fmla="*/ 2 w 300"/>
                  <a:gd name="T3" fmla="*/ 245 h 256"/>
                  <a:gd name="T4" fmla="*/ 12 w 300"/>
                  <a:gd name="T5" fmla="*/ 213 h 256"/>
                  <a:gd name="T6" fmla="*/ 55 w 300"/>
                  <a:gd name="T7" fmla="*/ 192 h 256"/>
                  <a:gd name="T8" fmla="*/ 44 w 300"/>
                  <a:gd name="T9" fmla="*/ 245 h 256"/>
                  <a:gd name="T10" fmla="*/ 66 w 300"/>
                  <a:gd name="T11" fmla="*/ 245 h 256"/>
                  <a:gd name="T12" fmla="*/ 55 w 300"/>
                  <a:gd name="T13" fmla="*/ 192 h 256"/>
                  <a:gd name="T14" fmla="*/ 87 w 300"/>
                  <a:gd name="T15" fmla="*/ 171 h 256"/>
                  <a:gd name="T16" fmla="*/ 98 w 300"/>
                  <a:gd name="T17" fmla="*/ 256 h 256"/>
                  <a:gd name="T18" fmla="*/ 108 w 300"/>
                  <a:gd name="T19" fmla="*/ 171 h 256"/>
                  <a:gd name="T20" fmla="*/ 140 w 300"/>
                  <a:gd name="T21" fmla="*/ 149 h 256"/>
                  <a:gd name="T22" fmla="*/ 130 w 300"/>
                  <a:gd name="T23" fmla="*/ 245 h 256"/>
                  <a:gd name="T24" fmla="*/ 151 w 300"/>
                  <a:gd name="T25" fmla="*/ 245 h 256"/>
                  <a:gd name="T26" fmla="*/ 140 w 300"/>
                  <a:gd name="T27" fmla="*/ 149 h 256"/>
                  <a:gd name="T28" fmla="*/ 172 w 300"/>
                  <a:gd name="T29" fmla="*/ 160 h 256"/>
                  <a:gd name="T30" fmla="*/ 183 w 300"/>
                  <a:gd name="T31" fmla="*/ 256 h 256"/>
                  <a:gd name="T32" fmla="*/ 194 w 300"/>
                  <a:gd name="T33" fmla="*/ 160 h 256"/>
                  <a:gd name="T34" fmla="*/ 226 w 300"/>
                  <a:gd name="T35" fmla="*/ 117 h 256"/>
                  <a:gd name="T36" fmla="*/ 215 w 300"/>
                  <a:gd name="T37" fmla="*/ 245 h 256"/>
                  <a:gd name="T38" fmla="*/ 236 w 300"/>
                  <a:gd name="T39" fmla="*/ 245 h 256"/>
                  <a:gd name="T40" fmla="*/ 226 w 300"/>
                  <a:gd name="T41" fmla="*/ 117 h 256"/>
                  <a:gd name="T42" fmla="*/ 258 w 300"/>
                  <a:gd name="T43" fmla="*/ 96 h 256"/>
                  <a:gd name="T44" fmla="*/ 268 w 300"/>
                  <a:gd name="T45" fmla="*/ 256 h 256"/>
                  <a:gd name="T46" fmla="*/ 279 w 300"/>
                  <a:gd name="T47" fmla="*/ 96 h 256"/>
                  <a:gd name="T48" fmla="*/ 300 w 300"/>
                  <a:gd name="T49" fmla="*/ 7 h 256"/>
                  <a:gd name="T50" fmla="*/ 290 w 300"/>
                  <a:gd name="T51" fmla="*/ 0 h 256"/>
                  <a:gd name="T52" fmla="*/ 236 w 300"/>
                  <a:gd name="T53" fmla="*/ 11 h 256"/>
                  <a:gd name="T54" fmla="*/ 264 w 300"/>
                  <a:gd name="T55" fmla="*/ 21 h 256"/>
                  <a:gd name="T56" fmla="*/ 98 w 300"/>
                  <a:gd name="T57" fmla="*/ 107 h 256"/>
                  <a:gd name="T58" fmla="*/ 6 w 300"/>
                  <a:gd name="T59" fmla="*/ 173 h 256"/>
                  <a:gd name="T60" fmla="*/ 12 w 300"/>
                  <a:gd name="T61" fmla="*/ 192 h 256"/>
                  <a:gd name="T62" fmla="*/ 101 w 300"/>
                  <a:gd name="T63" fmla="*/ 128 h 256"/>
                  <a:gd name="T64" fmla="*/ 191 w 300"/>
                  <a:gd name="T65" fmla="*/ 125 h 256"/>
                  <a:gd name="T66" fmla="*/ 279 w 300"/>
                  <a:gd name="T67" fmla="*/ 53 h 256"/>
                  <a:gd name="T68" fmla="*/ 300 w 300"/>
                  <a:gd name="T69" fmla="*/ 53 h 256"/>
                  <a:gd name="T70" fmla="*/ 300 w 300"/>
                  <a:gd name="T71" fmla="*/ 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0" h="256">
                    <a:moveTo>
                      <a:pt x="23" y="224"/>
                    </a:moveTo>
                    <a:cubicBezTo>
                      <a:pt x="23" y="245"/>
                      <a:pt x="23" y="245"/>
                      <a:pt x="23" y="245"/>
                    </a:cubicBezTo>
                    <a:cubicBezTo>
                      <a:pt x="23" y="251"/>
                      <a:pt x="18" y="256"/>
                      <a:pt x="12" y="256"/>
                    </a:cubicBezTo>
                    <a:cubicBezTo>
                      <a:pt x="6" y="256"/>
                      <a:pt x="2" y="251"/>
                      <a:pt x="2" y="245"/>
                    </a:cubicBezTo>
                    <a:cubicBezTo>
                      <a:pt x="2" y="224"/>
                      <a:pt x="2" y="224"/>
                      <a:pt x="2" y="224"/>
                    </a:cubicBezTo>
                    <a:cubicBezTo>
                      <a:pt x="2" y="218"/>
                      <a:pt x="6" y="213"/>
                      <a:pt x="12" y="213"/>
                    </a:cubicBezTo>
                    <a:cubicBezTo>
                      <a:pt x="18" y="213"/>
                      <a:pt x="23" y="218"/>
                      <a:pt x="23" y="224"/>
                    </a:cubicBezTo>
                    <a:close/>
                    <a:moveTo>
                      <a:pt x="55" y="192"/>
                    </a:moveTo>
                    <a:cubicBezTo>
                      <a:pt x="49" y="192"/>
                      <a:pt x="44" y="197"/>
                      <a:pt x="44" y="203"/>
                    </a:cubicBezTo>
                    <a:cubicBezTo>
                      <a:pt x="44" y="245"/>
                      <a:pt x="44" y="245"/>
                      <a:pt x="44" y="245"/>
                    </a:cubicBezTo>
                    <a:cubicBezTo>
                      <a:pt x="44" y="251"/>
                      <a:pt x="49" y="256"/>
                      <a:pt x="55" y="256"/>
                    </a:cubicBezTo>
                    <a:cubicBezTo>
                      <a:pt x="61" y="256"/>
                      <a:pt x="66" y="251"/>
                      <a:pt x="66" y="245"/>
                    </a:cubicBezTo>
                    <a:cubicBezTo>
                      <a:pt x="66" y="203"/>
                      <a:pt x="66" y="203"/>
                      <a:pt x="66" y="203"/>
                    </a:cubicBezTo>
                    <a:cubicBezTo>
                      <a:pt x="66" y="197"/>
                      <a:pt x="61" y="192"/>
                      <a:pt x="55" y="192"/>
                    </a:cubicBezTo>
                    <a:close/>
                    <a:moveTo>
                      <a:pt x="98" y="160"/>
                    </a:moveTo>
                    <a:cubicBezTo>
                      <a:pt x="92" y="160"/>
                      <a:pt x="87" y="165"/>
                      <a:pt x="87" y="171"/>
                    </a:cubicBezTo>
                    <a:cubicBezTo>
                      <a:pt x="87" y="245"/>
                      <a:pt x="87" y="245"/>
                      <a:pt x="87" y="245"/>
                    </a:cubicBezTo>
                    <a:cubicBezTo>
                      <a:pt x="87" y="251"/>
                      <a:pt x="92" y="256"/>
                      <a:pt x="98" y="256"/>
                    </a:cubicBezTo>
                    <a:cubicBezTo>
                      <a:pt x="104" y="256"/>
                      <a:pt x="108" y="251"/>
                      <a:pt x="108" y="245"/>
                    </a:cubicBezTo>
                    <a:cubicBezTo>
                      <a:pt x="108" y="171"/>
                      <a:pt x="108" y="171"/>
                      <a:pt x="108" y="171"/>
                    </a:cubicBezTo>
                    <a:cubicBezTo>
                      <a:pt x="108" y="165"/>
                      <a:pt x="104" y="160"/>
                      <a:pt x="98" y="160"/>
                    </a:cubicBezTo>
                    <a:close/>
                    <a:moveTo>
                      <a:pt x="140" y="149"/>
                    </a:moveTo>
                    <a:cubicBezTo>
                      <a:pt x="134" y="149"/>
                      <a:pt x="130" y="154"/>
                      <a:pt x="130" y="160"/>
                    </a:cubicBezTo>
                    <a:cubicBezTo>
                      <a:pt x="130" y="245"/>
                      <a:pt x="130" y="245"/>
                      <a:pt x="130" y="245"/>
                    </a:cubicBezTo>
                    <a:cubicBezTo>
                      <a:pt x="130" y="251"/>
                      <a:pt x="134" y="256"/>
                      <a:pt x="140" y="256"/>
                    </a:cubicBezTo>
                    <a:cubicBezTo>
                      <a:pt x="146" y="256"/>
                      <a:pt x="151" y="251"/>
                      <a:pt x="151" y="245"/>
                    </a:cubicBezTo>
                    <a:cubicBezTo>
                      <a:pt x="151" y="160"/>
                      <a:pt x="151" y="160"/>
                      <a:pt x="151" y="160"/>
                    </a:cubicBezTo>
                    <a:cubicBezTo>
                      <a:pt x="151" y="154"/>
                      <a:pt x="146" y="149"/>
                      <a:pt x="140" y="149"/>
                    </a:cubicBezTo>
                    <a:close/>
                    <a:moveTo>
                      <a:pt x="183" y="149"/>
                    </a:moveTo>
                    <a:cubicBezTo>
                      <a:pt x="177" y="149"/>
                      <a:pt x="172" y="154"/>
                      <a:pt x="172" y="160"/>
                    </a:cubicBezTo>
                    <a:cubicBezTo>
                      <a:pt x="172" y="245"/>
                      <a:pt x="172" y="245"/>
                      <a:pt x="172" y="245"/>
                    </a:cubicBezTo>
                    <a:cubicBezTo>
                      <a:pt x="172" y="251"/>
                      <a:pt x="177" y="256"/>
                      <a:pt x="183" y="256"/>
                    </a:cubicBezTo>
                    <a:cubicBezTo>
                      <a:pt x="189" y="256"/>
                      <a:pt x="194" y="251"/>
                      <a:pt x="194" y="245"/>
                    </a:cubicBezTo>
                    <a:cubicBezTo>
                      <a:pt x="194" y="160"/>
                      <a:pt x="194" y="160"/>
                      <a:pt x="194" y="160"/>
                    </a:cubicBezTo>
                    <a:cubicBezTo>
                      <a:pt x="194" y="154"/>
                      <a:pt x="189" y="149"/>
                      <a:pt x="183" y="149"/>
                    </a:cubicBezTo>
                    <a:close/>
                    <a:moveTo>
                      <a:pt x="226" y="117"/>
                    </a:moveTo>
                    <a:cubicBezTo>
                      <a:pt x="220" y="117"/>
                      <a:pt x="215" y="122"/>
                      <a:pt x="215" y="128"/>
                    </a:cubicBezTo>
                    <a:cubicBezTo>
                      <a:pt x="215" y="245"/>
                      <a:pt x="215" y="245"/>
                      <a:pt x="215" y="245"/>
                    </a:cubicBezTo>
                    <a:cubicBezTo>
                      <a:pt x="215" y="251"/>
                      <a:pt x="220" y="256"/>
                      <a:pt x="226" y="256"/>
                    </a:cubicBezTo>
                    <a:cubicBezTo>
                      <a:pt x="232" y="256"/>
                      <a:pt x="236" y="251"/>
                      <a:pt x="236" y="245"/>
                    </a:cubicBezTo>
                    <a:cubicBezTo>
                      <a:pt x="236" y="128"/>
                      <a:pt x="236" y="128"/>
                      <a:pt x="236" y="128"/>
                    </a:cubicBezTo>
                    <a:cubicBezTo>
                      <a:pt x="236" y="122"/>
                      <a:pt x="232" y="117"/>
                      <a:pt x="226" y="117"/>
                    </a:cubicBezTo>
                    <a:close/>
                    <a:moveTo>
                      <a:pt x="268" y="85"/>
                    </a:moveTo>
                    <a:cubicBezTo>
                      <a:pt x="262" y="85"/>
                      <a:pt x="258" y="90"/>
                      <a:pt x="258" y="96"/>
                    </a:cubicBezTo>
                    <a:cubicBezTo>
                      <a:pt x="258" y="245"/>
                      <a:pt x="258" y="245"/>
                      <a:pt x="258" y="245"/>
                    </a:cubicBezTo>
                    <a:cubicBezTo>
                      <a:pt x="258" y="251"/>
                      <a:pt x="262" y="256"/>
                      <a:pt x="268" y="256"/>
                    </a:cubicBezTo>
                    <a:cubicBezTo>
                      <a:pt x="274" y="256"/>
                      <a:pt x="279" y="251"/>
                      <a:pt x="279" y="245"/>
                    </a:cubicBezTo>
                    <a:cubicBezTo>
                      <a:pt x="279" y="96"/>
                      <a:pt x="279" y="96"/>
                      <a:pt x="279" y="96"/>
                    </a:cubicBezTo>
                    <a:cubicBezTo>
                      <a:pt x="279" y="90"/>
                      <a:pt x="274" y="85"/>
                      <a:pt x="268" y="85"/>
                    </a:cubicBezTo>
                    <a:close/>
                    <a:moveTo>
                      <a:pt x="300" y="7"/>
                    </a:moveTo>
                    <a:cubicBezTo>
                      <a:pt x="298" y="4"/>
                      <a:pt x="296" y="2"/>
                      <a:pt x="294" y="1"/>
                    </a:cubicBezTo>
                    <a:cubicBezTo>
                      <a:pt x="292" y="0"/>
                      <a:pt x="291" y="0"/>
                      <a:pt x="290" y="0"/>
                    </a:cubicBezTo>
                    <a:cubicBezTo>
                      <a:pt x="247" y="0"/>
                      <a:pt x="247" y="0"/>
                      <a:pt x="247" y="0"/>
                    </a:cubicBezTo>
                    <a:cubicBezTo>
                      <a:pt x="241" y="0"/>
                      <a:pt x="236" y="5"/>
                      <a:pt x="236" y="11"/>
                    </a:cubicBezTo>
                    <a:cubicBezTo>
                      <a:pt x="236" y="17"/>
                      <a:pt x="241" y="21"/>
                      <a:pt x="247" y="21"/>
                    </a:cubicBezTo>
                    <a:cubicBezTo>
                      <a:pt x="264" y="21"/>
                      <a:pt x="264" y="21"/>
                      <a:pt x="264" y="21"/>
                    </a:cubicBezTo>
                    <a:cubicBezTo>
                      <a:pt x="179" y="107"/>
                      <a:pt x="179" y="107"/>
                      <a:pt x="179" y="107"/>
                    </a:cubicBezTo>
                    <a:cubicBezTo>
                      <a:pt x="98" y="107"/>
                      <a:pt x="98" y="107"/>
                      <a:pt x="98" y="107"/>
                    </a:cubicBezTo>
                    <a:cubicBezTo>
                      <a:pt x="95" y="107"/>
                      <a:pt x="93" y="107"/>
                      <a:pt x="91" y="109"/>
                    </a:cubicBezTo>
                    <a:cubicBezTo>
                      <a:pt x="6" y="173"/>
                      <a:pt x="6" y="173"/>
                      <a:pt x="6" y="173"/>
                    </a:cubicBezTo>
                    <a:cubicBezTo>
                      <a:pt x="1" y="176"/>
                      <a:pt x="0" y="183"/>
                      <a:pt x="4" y="188"/>
                    </a:cubicBezTo>
                    <a:cubicBezTo>
                      <a:pt x="6" y="191"/>
                      <a:pt x="9" y="192"/>
                      <a:pt x="12" y="192"/>
                    </a:cubicBezTo>
                    <a:cubicBezTo>
                      <a:pt x="15" y="192"/>
                      <a:pt x="17" y="191"/>
                      <a:pt x="19" y="190"/>
                    </a:cubicBezTo>
                    <a:cubicBezTo>
                      <a:pt x="101" y="128"/>
                      <a:pt x="101" y="128"/>
                      <a:pt x="101" y="128"/>
                    </a:cubicBezTo>
                    <a:cubicBezTo>
                      <a:pt x="183" y="128"/>
                      <a:pt x="183" y="128"/>
                      <a:pt x="183" y="128"/>
                    </a:cubicBezTo>
                    <a:cubicBezTo>
                      <a:pt x="186" y="128"/>
                      <a:pt x="189" y="127"/>
                      <a:pt x="191" y="125"/>
                    </a:cubicBezTo>
                    <a:cubicBezTo>
                      <a:pt x="279" y="36"/>
                      <a:pt x="279" y="36"/>
                      <a:pt x="279" y="36"/>
                    </a:cubicBezTo>
                    <a:cubicBezTo>
                      <a:pt x="279" y="53"/>
                      <a:pt x="279" y="53"/>
                      <a:pt x="279" y="53"/>
                    </a:cubicBezTo>
                    <a:cubicBezTo>
                      <a:pt x="279" y="59"/>
                      <a:pt x="284" y="64"/>
                      <a:pt x="290" y="64"/>
                    </a:cubicBezTo>
                    <a:cubicBezTo>
                      <a:pt x="296" y="64"/>
                      <a:pt x="300" y="59"/>
                      <a:pt x="300" y="53"/>
                    </a:cubicBezTo>
                    <a:cubicBezTo>
                      <a:pt x="300" y="11"/>
                      <a:pt x="300" y="11"/>
                      <a:pt x="300" y="11"/>
                    </a:cubicBezTo>
                    <a:cubicBezTo>
                      <a:pt x="300" y="9"/>
                      <a:pt x="300" y="8"/>
                      <a:pt x="300" y="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a:ea typeface="+mn-ea"/>
                  <a:cs typeface="+mn-cs"/>
                </a:endParaRPr>
              </a:p>
            </p:txBody>
          </p:sp>
          <p:sp>
            <p:nvSpPr>
              <p:cNvPr id="120" name="Freeform 263">
                <a:extLst>
                  <a:ext uri="{FF2B5EF4-FFF2-40B4-BE49-F238E27FC236}">
                    <a16:creationId xmlns:a16="http://schemas.microsoft.com/office/drawing/2014/main" id="{8BF71160-405C-41E1-8AE8-CC0F9AA05AE8}"/>
                  </a:ext>
                </a:extLst>
              </p:cNvPr>
              <p:cNvSpPr>
                <a:spLocks noEditPoints="1"/>
              </p:cNvSpPr>
              <p:nvPr/>
            </p:nvSpPr>
            <p:spPr bwMode="auto">
              <a:xfrm>
                <a:off x="4383" y="2091"/>
                <a:ext cx="340" cy="341"/>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106" name="Group 376">
              <a:extLst>
                <a:ext uri="{FF2B5EF4-FFF2-40B4-BE49-F238E27FC236}">
                  <a16:creationId xmlns:a16="http://schemas.microsoft.com/office/drawing/2014/main" id="{DE5042B0-F57A-4999-A5A4-06531216FBEE}"/>
                </a:ext>
              </a:extLst>
            </p:cNvPr>
            <p:cNvGrpSpPr>
              <a:grpSpLocks noChangeAspect="1"/>
            </p:cNvGrpSpPr>
            <p:nvPr/>
          </p:nvGrpSpPr>
          <p:grpSpPr bwMode="auto">
            <a:xfrm>
              <a:off x="5982423" y="3279942"/>
              <a:ext cx="432986" cy="432986"/>
              <a:chOff x="3466" y="2823"/>
              <a:chExt cx="340" cy="340"/>
            </a:xfrm>
            <a:solidFill>
              <a:schemeClr val="tx1"/>
            </a:solidFill>
          </p:grpSpPr>
          <p:sp>
            <p:nvSpPr>
              <p:cNvPr id="117" name="Freeform 377">
                <a:extLst>
                  <a:ext uri="{FF2B5EF4-FFF2-40B4-BE49-F238E27FC236}">
                    <a16:creationId xmlns:a16="http://schemas.microsoft.com/office/drawing/2014/main" id="{2371D0B8-8269-4A6C-B6D4-558B730644AF}"/>
                  </a:ext>
                </a:extLst>
              </p:cNvPr>
              <p:cNvSpPr>
                <a:spLocks noEditPoints="1"/>
              </p:cNvSpPr>
              <p:nvPr/>
            </p:nvSpPr>
            <p:spPr bwMode="auto">
              <a:xfrm>
                <a:off x="3530" y="2915"/>
                <a:ext cx="212" cy="156"/>
              </a:xfrm>
              <a:custGeom>
                <a:avLst/>
                <a:gdLst>
                  <a:gd name="T0" fmla="*/ 320 w 320"/>
                  <a:gd name="T1" fmla="*/ 224 h 235"/>
                  <a:gd name="T2" fmla="*/ 309 w 320"/>
                  <a:gd name="T3" fmla="*/ 235 h 235"/>
                  <a:gd name="T4" fmla="*/ 10 w 320"/>
                  <a:gd name="T5" fmla="*/ 235 h 235"/>
                  <a:gd name="T6" fmla="*/ 0 w 320"/>
                  <a:gd name="T7" fmla="*/ 224 h 235"/>
                  <a:gd name="T8" fmla="*/ 0 w 320"/>
                  <a:gd name="T9" fmla="*/ 11 h 235"/>
                  <a:gd name="T10" fmla="*/ 10 w 320"/>
                  <a:gd name="T11" fmla="*/ 0 h 235"/>
                  <a:gd name="T12" fmla="*/ 21 w 320"/>
                  <a:gd name="T13" fmla="*/ 11 h 235"/>
                  <a:gd name="T14" fmla="*/ 21 w 320"/>
                  <a:gd name="T15" fmla="*/ 214 h 235"/>
                  <a:gd name="T16" fmla="*/ 309 w 320"/>
                  <a:gd name="T17" fmla="*/ 214 h 235"/>
                  <a:gd name="T18" fmla="*/ 320 w 320"/>
                  <a:gd name="T19" fmla="*/ 224 h 235"/>
                  <a:gd name="T20" fmla="*/ 53 w 320"/>
                  <a:gd name="T21" fmla="*/ 192 h 235"/>
                  <a:gd name="T22" fmla="*/ 64 w 320"/>
                  <a:gd name="T23" fmla="*/ 182 h 235"/>
                  <a:gd name="T24" fmla="*/ 64 w 320"/>
                  <a:gd name="T25" fmla="*/ 139 h 235"/>
                  <a:gd name="T26" fmla="*/ 53 w 320"/>
                  <a:gd name="T27" fmla="*/ 128 h 235"/>
                  <a:gd name="T28" fmla="*/ 42 w 320"/>
                  <a:gd name="T29" fmla="*/ 139 h 235"/>
                  <a:gd name="T30" fmla="*/ 42 w 320"/>
                  <a:gd name="T31" fmla="*/ 182 h 235"/>
                  <a:gd name="T32" fmla="*/ 53 w 320"/>
                  <a:gd name="T33" fmla="*/ 192 h 235"/>
                  <a:gd name="T34" fmla="*/ 96 w 320"/>
                  <a:gd name="T35" fmla="*/ 192 h 235"/>
                  <a:gd name="T36" fmla="*/ 106 w 320"/>
                  <a:gd name="T37" fmla="*/ 182 h 235"/>
                  <a:gd name="T38" fmla="*/ 106 w 320"/>
                  <a:gd name="T39" fmla="*/ 107 h 235"/>
                  <a:gd name="T40" fmla="*/ 96 w 320"/>
                  <a:gd name="T41" fmla="*/ 96 h 235"/>
                  <a:gd name="T42" fmla="*/ 85 w 320"/>
                  <a:gd name="T43" fmla="*/ 107 h 235"/>
                  <a:gd name="T44" fmla="*/ 85 w 320"/>
                  <a:gd name="T45" fmla="*/ 182 h 235"/>
                  <a:gd name="T46" fmla="*/ 96 w 320"/>
                  <a:gd name="T47" fmla="*/ 192 h 235"/>
                  <a:gd name="T48" fmla="*/ 138 w 320"/>
                  <a:gd name="T49" fmla="*/ 192 h 235"/>
                  <a:gd name="T50" fmla="*/ 149 w 320"/>
                  <a:gd name="T51" fmla="*/ 182 h 235"/>
                  <a:gd name="T52" fmla="*/ 149 w 320"/>
                  <a:gd name="T53" fmla="*/ 11 h 235"/>
                  <a:gd name="T54" fmla="*/ 138 w 320"/>
                  <a:gd name="T55" fmla="*/ 0 h 235"/>
                  <a:gd name="T56" fmla="*/ 128 w 320"/>
                  <a:gd name="T57" fmla="*/ 11 h 235"/>
                  <a:gd name="T58" fmla="*/ 128 w 320"/>
                  <a:gd name="T59" fmla="*/ 182 h 235"/>
                  <a:gd name="T60" fmla="*/ 138 w 320"/>
                  <a:gd name="T61" fmla="*/ 192 h 235"/>
                  <a:gd name="T62" fmla="*/ 181 w 320"/>
                  <a:gd name="T63" fmla="*/ 192 h 235"/>
                  <a:gd name="T64" fmla="*/ 192 w 320"/>
                  <a:gd name="T65" fmla="*/ 182 h 235"/>
                  <a:gd name="T66" fmla="*/ 192 w 320"/>
                  <a:gd name="T67" fmla="*/ 64 h 235"/>
                  <a:gd name="T68" fmla="*/ 181 w 320"/>
                  <a:gd name="T69" fmla="*/ 54 h 235"/>
                  <a:gd name="T70" fmla="*/ 170 w 320"/>
                  <a:gd name="T71" fmla="*/ 64 h 235"/>
                  <a:gd name="T72" fmla="*/ 170 w 320"/>
                  <a:gd name="T73" fmla="*/ 182 h 235"/>
                  <a:gd name="T74" fmla="*/ 181 w 320"/>
                  <a:gd name="T75" fmla="*/ 192 h 235"/>
                  <a:gd name="T76" fmla="*/ 224 w 320"/>
                  <a:gd name="T77" fmla="*/ 192 h 235"/>
                  <a:gd name="T78" fmla="*/ 234 w 320"/>
                  <a:gd name="T79" fmla="*/ 182 h 235"/>
                  <a:gd name="T80" fmla="*/ 234 w 320"/>
                  <a:gd name="T81" fmla="*/ 32 h 235"/>
                  <a:gd name="T82" fmla="*/ 224 w 320"/>
                  <a:gd name="T83" fmla="*/ 22 h 235"/>
                  <a:gd name="T84" fmla="*/ 213 w 320"/>
                  <a:gd name="T85" fmla="*/ 32 h 235"/>
                  <a:gd name="T86" fmla="*/ 213 w 320"/>
                  <a:gd name="T87" fmla="*/ 182 h 235"/>
                  <a:gd name="T88" fmla="*/ 224 w 320"/>
                  <a:gd name="T89" fmla="*/ 192 h 235"/>
                  <a:gd name="T90" fmla="*/ 266 w 320"/>
                  <a:gd name="T91" fmla="*/ 192 h 235"/>
                  <a:gd name="T92" fmla="*/ 277 w 320"/>
                  <a:gd name="T93" fmla="*/ 182 h 235"/>
                  <a:gd name="T94" fmla="*/ 277 w 320"/>
                  <a:gd name="T95" fmla="*/ 118 h 235"/>
                  <a:gd name="T96" fmla="*/ 266 w 320"/>
                  <a:gd name="T97" fmla="*/ 107 h 235"/>
                  <a:gd name="T98" fmla="*/ 256 w 320"/>
                  <a:gd name="T99" fmla="*/ 118 h 235"/>
                  <a:gd name="T100" fmla="*/ 256 w 320"/>
                  <a:gd name="T101" fmla="*/ 182 h 235"/>
                  <a:gd name="T102" fmla="*/ 266 w 320"/>
                  <a:gd name="T103" fmla="*/ 19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0" h="235">
                    <a:moveTo>
                      <a:pt x="320" y="224"/>
                    </a:moveTo>
                    <a:cubicBezTo>
                      <a:pt x="320" y="230"/>
                      <a:pt x="315" y="235"/>
                      <a:pt x="309" y="235"/>
                    </a:cubicBezTo>
                    <a:cubicBezTo>
                      <a:pt x="10" y="235"/>
                      <a:pt x="10" y="235"/>
                      <a:pt x="10" y="235"/>
                    </a:cubicBezTo>
                    <a:cubicBezTo>
                      <a:pt x="4" y="235"/>
                      <a:pt x="0" y="230"/>
                      <a:pt x="0" y="224"/>
                    </a:cubicBezTo>
                    <a:cubicBezTo>
                      <a:pt x="0" y="11"/>
                      <a:pt x="0" y="11"/>
                      <a:pt x="0" y="11"/>
                    </a:cubicBezTo>
                    <a:cubicBezTo>
                      <a:pt x="0" y="5"/>
                      <a:pt x="4" y="0"/>
                      <a:pt x="10" y="0"/>
                    </a:cubicBezTo>
                    <a:cubicBezTo>
                      <a:pt x="16" y="0"/>
                      <a:pt x="21" y="5"/>
                      <a:pt x="21" y="11"/>
                    </a:cubicBezTo>
                    <a:cubicBezTo>
                      <a:pt x="21" y="214"/>
                      <a:pt x="21" y="214"/>
                      <a:pt x="21" y="214"/>
                    </a:cubicBezTo>
                    <a:cubicBezTo>
                      <a:pt x="309" y="214"/>
                      <a:pt x="309" y="214"/>
                      <a:pt x="309" y="214"/>
                    </a:cubicBezTo>
                    <a:cubicBezTo>
                      <a:pt x="315" y="214"/>
                      <a:pt x="320" y="218"/>
                      <a:pt x="320" y="224"/>
                    </a:cubicBezTo>
                    <a:close/>
                    <a:moveTo>
                      <a:pt x="53" y="192"/>
                    </a:moveTo>
                    <a:cubicBezTo>
                      <a:pt x="59" y="192"/>
                      <a:pt x="64" y="188"/>
                      <a:pt x="64" y="182"/>
                    </a:cubicBezTo>
                    <a:cubicBezTo>
                      <a:pt x="64" y="139"/>
                      <a:pt x="64" y="139"/>
                      <a:pt x="64" y="139"/>
                    </a:cubicBezTo>
                    <a:cubicBezTo>
                      <a:pt x="64" y="133"/>
                      <a:pt x="59" y="128"/>
                      <a:pt x="53" y="128"/>
                    </a:cubicBezTo>
                    <a:cubicBezTo>
                      <a:pt x="47" y="128"/>
                      <a:pt x="42" y="133"/>
                      <a:pt x="42" y="139"/>
                    </a:cubicBezTo>
                    <a:cubicBezTo>
                      <a:pt x="42" y="182"/>
                      <a:pt x="42" y="182"/>
                      <a:pt x="42" y="182"/>
                    </a:cubicBezTo>
                    <a:cubicBezTo>
                      <a:pt x="42" y="188"/>
                      <a:pt x="47" y="192"/>
                      <a:pt x="53" y="192"/>
                    </a:cubicBezTo>
                    <a:close/>
                    <a:moveTo>
                      <a:pt x="96" y="192"/>
                    </a:moveTo>
                    <a:cubicBezTo>
                      <a:pt x="102" y="192"/>
                      <a:pt x="106" y="188"/>
                      <a:pt x="106" y="182"/>
                    </a:cubicBezTo>
                    <a:cubicBezTo>
                      <a:pt x="106" y="107"/>
                      <a:pt x="106" y="107"/>
                      <a:pt x="106" y="107"/>
                    </a:cubicBezTo>
                    <a:cubicBezTo>
                      <a:pt x="106" y="101"/>
                      <a:pt x="102" y="96"/>
                      <a:pt x="96" y="96"/>
                    </a:cubicBezTo>
                    <a:cubicBezTo>
                      <a:pt x="90" y="96"/>
                      <a:pt x="85" y="101"/>
                      <a:pt x="85" y="107"/>
                    </a:cubicBezTo>
                    <a:cubicBezTo>
                      <a:pt x="85" y="182"/>
                      <a:pt x="85" y="182"/>
                      <a:pt x="85" y="182"/>
                    </a:cubicBezTo>
                    <a:cubicBezTo>
                      <a:pt x="85" y="188"/>
                      <a:pt x="90" y="192"/>
                      <a:pt x="96" y="192"/>
                    </a:cubicBezTo>
                    <a:close/>
                    <a:moveTo>
                      <a:pt x="138" y="192"/>
                    </a:moveTo>
                    <a:cubicBezTo>
                      <a:pt x="144" y="192"/>
                      <a:pt x="149" y="188"/>
                      <a:pt x="149" y="182"/>
                    </a:cubicBezTo>
                    <a:cubicBezTo>
                      <a:pt x="149" y="11"/>
                      <a:pt x="149" y="11"/>
                      <a:pt x="149" y="11"/>
                    </a:cubicBezTo>
                    <a:cubicBezTo>
                      <a:pt x="149" y="5"/>
                      <a:pt x="144" y="0"/>
                      <a:pt x="138" y="0"/>
                    </a:cubicBezTo>
                    <a:cubicBezTo>
                      <a:pt x="132" y="0"/>
                      <a:pt x="128" y="5"/>
                      <a:pt x="128" y="11"/>
                    </a:cubicBezTo>
                    <a:cubicBezTo>
                      <a:pt x="128" y="182"/>
                      <a:pt x="128" y="182"/>
                      <a:pt x="128" y="182"/>
                    </a:cubicBezTo>
                    <a:cubicBezTo>
                      <a:pt x="128" y="188"/>
                      <a:pt x="132" y="192"/>
                      <a:pt x="138" y="192"/>
                    </a:cubicBezTo>
                    <a:close/>
                    <a:moveTo>
                      <a:pt x="181" y="192"/>
                    </a:moveTo>
                    <a:cubicBezTo>
                      <a:pt x="187" y="192"/>
                      <a:pt x="192" y="188"/>
                      <a:pt x="192" y="182"/>
                    </a:cubicBezTo>
                    <a:cubicBezTo>
                      <a:pt x="192" y="64"/>
                      <a:pt x="192" y="64"/>
                      <a:pt x="192" y="64"/>
                    </a:cubicBezTo>
                    <a:cubicBezTo>
                      <a:pt x="192" y="58"/>
                      <a:pt x="187" y="54"/>
                      <a:pt x="181" y="54"/>
                    </a:cubicBezTo>
                    <a:cubicBezTo>
                      <a:pt x="175" y="54"/>
                      <a:pt x="170" y="58"/>
                      <a:pt x="170" y="64"/>
                    </a:cubicBezTo>
                    <a:cubicBezTo>
                      <a:pt x="170" y="182"/>
                      <a:pt x="170" y="182"/>
                      <a:pt x="170" y="182"/>
                    </a:cubicBezTo>
                    <a:cubicBezTo>
                      <a:pt x="170" y="188"/>
                      <a:pt x="175" y="192"/>
                      <a:pt x="181" y="192"/>
                    </a:cubicBezTo>
                    <a:close/>
                    <a:moveTo>
                      <a:pt x="224" y="192"/>
                    </a:moveTo>
                    <a:cubicBezTo>
                      <a:pt x="230" y="192"/>
                      <a:pt x="234" y="188"/>
                      <a:pt x="234" y="182"/>
                    </a:cubicBezTo>
                    <a:cubicBezTo>
                      <a:pt x="234" y="32"/>
                      <a:pt x="234" y="32"/>
                      <a:pt x="234" y="32"/>
                    </a:cubicBezTo>
                    <a:cubicBezTo>
                      <a:pt x="234" y="26"/>
                      <a:pt x="230" y="22"/>
                      <a:pt x="224" y="22"/>
                    </a:cubicBezTo>
                    <a:cubicBezTo>
                      <a:pt x="218" y="22"/>
                      <a:pt x="213" y="26"/>
                      <a:pt x="213" y="32"/>
                    </a:cubicBezTo>
                    <a:cubicBezTo>
                      <a:pt x="213" y="182"/>
                      <a:pt x="213" y="182"/>
                      <a:pt x="213" y="182"/>
                    </a:cubicBezTo>
                    <a:cubicBezTo>
                      <a:pt x="213" y="188"/>
                      <a:pt x="218" y="192"/>
                      <a:pt x="224" y="192"/>
                    </a:cubicBezTo>
                    <a:close/>
                    <a:moveTo>
                      <a:pt x="266" y="192"/>
                    </a:moveTo>
                    <a:cubicBezTo>
                      <a:pt x="272" y="192"/>
                      <a:pt x="277" y="188"/>
                      <a:pt x="277" y="182"/>
                    </a:cubicBezTo>
                    <a:cubicBezTo>
                      <a:pt x="277" y="118"/>
                      <a:pt x="277" y="118"/>
                      <a:pt x="277" y="118"/>
                    </a:cubicBezTo>
                    <a:cubicBezTo>
                      <a:pt x="277" y="112"/>
                      <a:pt x="272" y="107"/>
                      <a:pt x="266" y="107"/>
                    </a:cubicBezTo>
                    <a:cubicBezTo>
                      <a:pt x="260" y="107"/>
                      <a:pt x="256" y="112"/>
                      <a:pt x="256" y="118"/>
                    </a:cubicBezTo>
                    <a:cubicBezTo>
                      <a:pt x="256" y="182"/>
                      <a:pt x="256" y="182"/>
                      <a:pt x="256" y="182"/>
                    </a:cubicBezTo>
                    <a:cubicBezTo>
                      <a:pt x="256" y="188"/>
                      <a:pt x="260" y="192"/>
                      <a:pt x="266" y="19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a:ea typeface="+mn-ea"/>
                  <a:cs typeface="+mn-cs"/>
                </a:endParaRPr>
              </a:p>
            </p:txBody>
          </p:sp>
          <p:sp>
            <p:nvSpPr>
              <p:cNvPr id="118" name="Freeform 378">
                <a:extLst>
                  <a:ext uri="{FF2B5EF4-FFF2-40B4-BE49-F238E27FC236}">
                    <a16:creationId xmlns:a16="http://schemas.microsoft.com/office/drawing/2014/main" id="{E52333A2-9E7B-4222-BD3E-3CB8114F9DB8}"/>
                  </a:ext>
                </a:extLst>
              </p:cNvPr>
              <p:cNvSpPr>
                <a:spLocks noEditPoints="1"/>
              </p:cNvSpPr>
              <p:nvPr/>
            </p:nvSpPr>
            <p:spPr bwMode="auto">
              <a:xfrm>
                <a:off x="3466" y="2823"/>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107" name="Group 354">
              <a:extLst>
                <a:ext uri="{FF2B5EF4-FFF2-40B4-BE49-F238E27FC236}">
                  <a16:creationId xmlns:a16="http://schemas.microsoft.com/office/drawing/2014/main" id="{13193AF9-3E2C-44AE-A74B-F45DBA9C583F}"/>
                </a:ext>
              </a:extLst>
            </p:cNvPr>
            <p:cNvGrpSpPr>
              <a:grpSpLocks noChangeAspect="1"/>
            </p:cNvGrpSpPr>
            <p:nvPr/>
          </p:nvGrpSpPr>
          <p:grpSpPr bwMode="auto">
            <a:xfrm>
              <a:off x="8948635" y="3283628"/>
              <a:ext cx="431717" cy="432986"/>
              <a:chOff x="2705" y="1184"/>
              <a:chExt cx="340" cy="341"/>
            </a:xfrm>
            <a:solidFill>
              <a:schemeClr val="tx1"/>
            </a:solidFill>
          </p:grpSpPr>
          <p:sp>
            <p:nvSpPr>
              <p:cNvPr id="115" name="Freeform 355">
                <a:extLst>
                  <a:ext uri="{FF2B5EF4-FFF2-40B4-BE49-F238E27FC236}">
                    <a16:creationId xmlns:a16="http://schemas.microsoft.com/office/drawing/2014/main" id="{E9D137BA-DFA5-41A6-8E19-5CFEA8B20E8D}"/>
                  </a:ext>
                </a:extLst>
              </p:cNvPr>
              <p:cNvSpPr>
                <a:spLocks noEditPoints="1"/>
              </p:cNvSpPr>
              <p:nvPr/>
            </p:nvSpPr>
            <p:spPr bwMode="auto">
              <a:xfrm>
                <a:off x="2769" y="1248"/>
                <a:ext cx="212" cy="213"/>
              </a:xfrm>
              <a:custGeom>
                <a:avLst/>
                <a:gdLst>
                  <a:gd name="T0" fmla="*/ 160 w 320"/>
                  <a:gd name="T1" fmla="*/ 0 h 320"/>
                  <a:gd name="T2" fmla="*/ 0 w 320"/>
                  <a:gd name="T3" fmla="*/ 160 h 320"/>
                  <a:gd name="T4" fmla="*/ 160 w 320"/>
                  <a:gd name="T5" fmla="*/ 320 h 320"/>
                  <a:gd name="T6" fmla="*/ 320 w 320"/>
                  <a:gd name="T7" fmla="*/ 160 h 320"/>
                  <a:gd name="T8" fmla="*/ 160 w 320"/>
                  <a:gd name="T9" fmla="*/ 0 h 320"/>
                  <a:gd name="T10" fmla="*/ 185 w 320"/>
                  <a:gd name="T11" fmla="*/ 170 h 320"/>
                  <a:gd name="T12" fmla="*/ 298 w 320"/>
                  <a:gd name="T13" fmla="*/ 170 h 320"/>
                  <a:gd name="T14" fmla="*/ 265 w 320"/>
                  <a:gd name="T15" fmla="*/ 250 h 320"/>
                  <a:gd name="T16" fmla="*/ 185 w 320"/>
                  <a:gd name="T17" fmla="*/ 170 h 320"/>
                  <a:gd name="T18" fmla="*/ 298 w 320"/>
                  <a:gd name="T19" fmla="*/ 149 h 320"/>
                  <a:gd name="T20" fmla="*/ 170 w 320"/>
                  <a:gd name="T21" fmla="*/ 149 h 320"/>
                  <a:gd name="T22" fmla="*/ 170 w 320"/>
                  <a:gd name="T23" fmla="*/ 22 h 320"/>
                  <a:gd name="T24" fmla="*/ 298 w 320"/>
                  <a:gd name="T25" fmla="*/ 149 h 320"/>
                  <a:gd name="T26" fmla="*/ 21 w 320"/>
                  <a:gd name="T27" fmla="*/ 160 h 320"/>
                  <a:gd name="T28" fmla="*/ 149 w 320"/>
                  <a:gd name="T29" fmla="*/ 22 h 320"/>
                  <a:gd name="T30" fmla="*/ 149 w 320"/>
                  <a:gd name="T31" fmla="*/ 160 h 320"/>
                  <a:gd name="T32" fmla="*/ 152 w 320"/>
                  <a:gd name="T33" fmla="*/ 167 h 320"/>
                  <a:gd name="T34" fmla="*/ 250 w 320"/>
                  <a:gd name="T35" fmla="*/ 265 h 320"/>
                  <a:gd name="T36" fmla="*/ 160 w 320"/>
                  <a:gd name="T37" fmla="*/ 298 h 320"/>
                  <a:gd name="T38" fmla="*/ 21 w 320"/>
                  <a:gd name="T39" fmla="*/ 16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0" h="320">
                    <a:moveTo>
                      <a:pt x="160" y="0"/>
                    </a:moveTo>
                    <a:cubicBezTo>
                      <a:pt x="71" y="0"/>
                      <a:pt x="0" y="71"/>
                      <a:pt x="0" y="160"/>
                    </a:cubicBezTo>
                    <a:cubicBezTo>
                      <a:pt x="0" y="248"/>
                      <a:pt x="71" y="320"/>
                      <a:pt x="160" y="320"/>
                    </a:cubicBezTo>
                    <a:cubicBezTo>
                      <a:pt x="248" y="320"/>
                      <a:pt x="320" y="248"/>
                      <a:pt x="320" y="160"/>
                    </a:cubicBezTo>
                    <a:cubicBezTo>
                      <a:pt x="320" y="71"/>
                      <a:pt x="248" y="0"/>
                      <a:pt x="160" y="0"/>
                    </a:cubicBezTo>
                    <a:close/>
                    <a:moveTo>
                      <a:pt x="185" y="170"/>
                    </a:moveTo>
                    <a:cubicBezTo>
                      <a:pt x="298" y="170"/>
                      <a:pt x="298" y="170"/>
                      <a:pt x="298" y="170"/>
                    </a:cubicBezTo>
                    <a:cubicBezTo>
                      <a:pt x="295" y="201"/>
                      <a:pt x="283" y="228"/>
                      <a:pt x="265" y="250"/>
                    </a:cubicBezTo>
                    <a:lnTo>
                      <a:pt x="185" y="170"/>
                    </a:lnTo>
                    <a:close/>
                    <a:moveTo>
                      <a:pt x="298" y="149"/>
                    </a:moveTo>
                    <a:cubicBezTo>
                      <a:pt x="170" y="149"/>
                      <a:pt x="170" y="149"/>
                      <a:pt x="170" y="149"/>
                    </a:cubicBezTo>
                    <a:cubicBezTo>
                      <a:pt x="170" y="22"/>
                      <a:pt x="170" y="22"/>
                      <a:pt x="170" y="22"/>
                    </a:cubicBezTo>
                    <a:cubicBezTo>
                      <a:pt x="238" y="27"/>
                      <a:pt x="293" y="81"/>
                      <a:pt x="298" y="149"/>
                    </a:cubicBezTo>
                    <a:close/>
                    <a:moveTo>
                      <a:pt x="21" y="160"/>
                    </a:moveTo>
                    <a:cubicBezTo>
                      <a:pt x="21" y="87"/>
                      <a:pt x="78" y="27"/>
                      <a:pt x="149" y="22"/>
                    </a:cubicBezTo>
                    <a:cubicBezTo>
                      <a:pt x="149" y="160"/>
                      <a:pt x="149" y="160"/>
                      <a:pt x="149" y="160"/>
                    </a:cubicBezTo>
                    <a:cubicBezTo>
                      <a:pt x="149" y="163"/>
                      <a:pt x="150" y="165"/>
                      <a:pt x="152" y="167"/>
                    </a:cubicBezTo>
                    <a:cubicBezTo>
                      <a:pt x="250" y="265"/>
                      <a:pt x="250" y="265"/>
                      <a:pt x="250" y="265"/>
                    </a:cubicBezTo>
                    <a:cubicBezTo>
                      <a:pt x="226" y="286"/>
                      <a:pt x="194" y="298"/>
                      <a:pt x="160" y="298"/>
                    </a:cubicBezTo>
                    <a:cubicBezTo>
                      <a:pt x="83" y="298"/>
                      <a:pt x="21" y="236"/>
                      <a:pt x="21" y="16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a:ea typeface="+mn-ea"/>
                  <a:cs typeface="+mn-cs"/>
                </a:endParaRPr>
              </a:p>
            </p:txBody>
          </p:sp>
          <p:sp>
            <p:nvSpPr>
              <p:cNvPr id="116" name="Freeform 356">
                <a:extLst>
                  <a:ext uri="{FF2B5EF4-FFF2-40B4-BE49-F238E27FC236}">
                    <a16:creationId xmlns:a16="http://schemas.microsoft.com/office/drawing/2014/main" id="{5591DD80-EABA-48F6-94A1-F410DB02B5B1}"/>
                  </a:ext>
                </a:extLst>
              </p:cNvPr>
              <p:cNvSpPr>
                <a:spLocks noEditPoints="1"/>
              </p:cNvSpPr>
              <p:nvPr/>
            </p:nvSpPr>
            <p:spPr bwMode="auto">
              <a:xfrm>
                <a:off x="2705" y="1184"/>
                <a:ext cx="340" cy="341"/>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108" name="Group 363">
              <a:extLst>
                <a:ext uri="{FF2B5EF4-FFF2-40B4-BE49-F238E27FC236}">
                  <a16:creationId xmlns:a16="http://schemas.microsoft.com/office/drawing/2014/main" id="{B9E8D330-9288-47D1-85C5-ABABC598940B}"/>
                </a:ext>
              </a:extLst>
            </p:cNvPr>
            <p:cNvGrpSpPr>
              <a:grpSpLocks noChangeAspect="1"/>
            </p:cNvGrpSpPr>
            <p:nvPr/>
          </p:nvGrpSpPr>
          <p:grpSpPr bwMode="auto">
            <a:xfrm>
              <a:off x="7960322" y="3279942"/>
              <a:ext cx="432986" cy="432986"/>
              <a:chOff x="1912" y="1204"/>
              <a:chExt cx="340" cy="340"/>
            </a:xfrm>
            <a:solidFill>
              <a:schemeClr val="tx1"/>
            </a:solidFill>
          </p:grpSpPr>
          <p:sp>
            <p:nvSpPr>
              <p:cNvPr id="112" name="Freeform 364">
                <a:extLst>
                  <a:ext uri="{FF2B5EF4-FFF2-40B4-BE49-F238E27FC236}">
                    <a16:creationId xmlns:a16="http://schemas.microsoft.com/office/drawing/2014/main" id="{C637E4EF-8CC2-4EDD-B3C8-EFE7D052129D}"/>
                  </a:ext>
                </a:extLst>
              </p:cNvPr>
              <p:cNvSpPr>
                <a:spLocks noEditPoints="1"/>
              </p:cNvSpPr>
              <p:nvPr/>
            </p:nvSpPr>
            <p:spPr bwMode="auto">
              <a:xfrm>
                <a:off x="1997" y="1289"/>
                <a:ext cx="170" cy="170"/>
              </a:xfrm>
              <a:custGeom>
                <a:avLst/>
                <a:gdLst>
                  <a:gd name="T0" fmla="*/ 245 w 256"/>
                  <a:gd name="T1" fmla="*/ 117 h 256"/>
                  <a:gd name="T2" fmla="*/ 138 w 256"/>
                  <a:gd name="T3" fmla="*/ 117 h 256"/>
                  <a:gd name="T4" fmla="*/ 138 w 256"/>
                  <a:gd name="T5" fmla="*/ 10 h 256"/>
                  <a:gd name="T6" fmla="*/ 128 w 256"/>
                  <a:gd name="T7" fmla="*/ 0 h 256"/>
                  <a:gd name="T8" fmla="*/ 0 w 256"/>
                  <a:gd name="T9" fmla="*/ 128 h 256"/>
                  <a:gd name="T10" fmla="*/ 128 w 256"/>
                  <a:gd name="T11" fmla="*/ 256 h 256"/>
                  <a:gd name="T12" fmla="*/ 256 w 256"/>
                  <a:gd name="T13" fmla="*/ 128 h 256"/>
                  <a:gd name="T14" fmla="*/ 245 w 256"/>
                  <a:gd name="T15" fmla="*/ 117 h 256"/>
                  <a:gd name="T16" fmla="*/ 128 w 256"/>
                  <a:gd name="T17" fmla="*/ 234 h 256"/>
                  <a:gd name="T18" fmla="*/ 21 w 256"/>
                  <a:gd name="T19" fmla="*/ 128 h 256"/>
                  <a:gd name="T20" fmla="*/ 117 w 256"/>
                  <a:gd name="T21" fmla="*/ 22 h 256"/>
                  <a:gd name="T22" fmla="*/ 117 w 256"/>
                  <a:gd name="T23" fmla="*/ 128 h 256"/>
                  <a:gd name="T24" fmla="*/ 128 w 256"/>
                  <a:gd name="T25" fmla="*/ 138 h 256"/>
                  <a:gd name="T26" fmla="*/ 234 w 256"/>
                  <a:gd name="T27" fmla="*/ 138 h 256"/>
                  <a:gd name="T28" fmla="*/ 128 w 256"/>
                  <a:gd name="T29" fmla="*/ 23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6" h="256">
                    <a:moveTo>
                      <a:pt x="245" y="117"/>
                    </a:moveTo>
                    <a:cubicBezTo>
                      <a:pt x="138" y="117"/>
                      <a:pt x="138" y="117"/>
                      <a:pt x="138" y="117"/>
                    </a:cubicBezTo>
                    <a:cubicBezTo>
                      <a:pt x="138" y="10"/>
                      <a:pt x="138" y="10"/>
                      <a:pt x="138" y="10"/>
                    </a:cubicBezTo>
                    <a:cubicBezTo>
                      <a:pt x="138" y="4"/>
                      <a:pt x="134" y="0"/>
                      <a:pt x="128" y="0"/>
                    </a:cubicBezTo>
                    <a:cubicBezTo>
                      <a:pt x="57" y="0"/>
                      <a:pt x="0" y="57"/>
                      <a:pt x="0" y="128"/>
                    </a:cubicBezTo>
                    <a:cubicBezTo>
                      <a:pt x="0" y="198"/>
                      <a:pt x="57" y="256"/>
                      <a:pt x="128" y="256"/>
                    </a:cubicBezTo>
                    <a:cubicBezTo>
                      <a:pt x="198" y="256"/>
                      <a:pt x="256" y="198"/>
                      <a:pt x="256" y="128"/>
                    </a:cubicBezTo>
                    <a:cubicBezTo>
                      <a:pt x="256" y="122"/>
                      <a:pt x="251" y="117"/>
                      <a:pt x="245" y="117"/>
                    </a:cubicBezTo>
                    <a:close/>
                    <a:moveTo>
                      <a:pt x="128" y="234"/>
                    </a:moveTo>
                    <a:cubicBezTo>
                      <a:pt x="69" y="234"/>
                      <a:pt x="21" y="186"/>
                      <a:pt x="21" y="128"/>
                    </a:cubicBezTo>
                    <a:cubicBezTo>
                      <a:pt x="21" y="72"/>
                      <a:pt x="63" y="27"/>
                      <a:pt x="117" y="22"/>
                    </a:cubicBezTo>
                    <a:cubicBezTo>
                      <a:pt x="117" y="128"/>
                      <a:pt x="117" y="128"/>
                      <a:pt x="117" y="128"/>
                    </a:cubicBezTo>
                    <a:cubicBezTo>
                      <a:pt x="117" y="134"/>
                      <a:pt x="122" y="138"/>
                      <a:pt x="128" y="138"/>
                    </a:cubicBezTo>
                    <a:cubicBezTo>
                      <a:pt x="234" y="138"/>
                      <a:pt x="234" y="138"/>
                      <a:pt x="234" y="138"/>
                    </a:cubicBezTo>
                    <a:cubicBezTo>
                      <a:pt x="228" y="192"/>
                      <a:pt x="183" y="234"/>
                      <a:pt x="128" y="23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a:ea typeface="+mn-ea"/>
                  <a:cs typeface="+mn-cs"/>
                </a:endParaRPr>
              </a:p>
            </p:txBody>
          </p:sp>
          <p:sp>
            <p:nvSpPr>
              <p:cNvPr id="113" name="Freeform 365">
                <a:extLst>
                  <a:ext uri="{FF2B5EF4-FFF2-40B4-BE49-F238E27FC236}">
                    <a16:creationId xmlns:a16="http://schemas.microsoft.com/office/drawing/2014/main" id="{7BE09A15-BA0D-4944-84A5-0909F719BDF7}"/>
                  </a:ext>
                </a:extLst>
              </p:cNvPr>
              <p:cNvSpPr>
                <a:spLocks noEditPoints="1"/>
              </p:cNvSpPr>
              <p:nvPr/>
            </p:nvSpPr>
            <p:spPr bwMode="auto">
              <a:xfrm>
                <a:off x="2103" y="1280"/>
                <a:ext cx="73" cy="73"/>
              </a:xfrm>
              <a:custGeom>
                <a:avLst/>
                <a:gdLst>
                  <a:gd name="T0" fmla="*/ 109 w 110"/>
                  <a:gd name="T1" fmla="*/ 96 h 110"/>
                  <a:gd name="T2" fmla="*/ 14 w 110"/>
                  <a:gd name="T3" fmla="*/ 1 h 110"/>
                  <a:gd name="T4" fmla="*/ 4 w 110"/>
                  <a:gd name="T5" fmla="*/ 2 h 110"/>
                  <a:gd name="T6" fmla="*/ 0 w 110"/>
                  <a:gd name="T7" fmla="*/ 11 h 110"/>
                  <a:gd name="T8" fmla="*/ 0 w 110"/>
                  <a:gd name="T9" fmla="*/ 99 h 110"/>
                  <a:gd name="T10" fmla="*/ 10 w 110"/>
                  <a:gd name="T11" fmla="*/ 110 h 110"/>
                  <a:gd name="T12" fmla="*/ 98 w 110"/>
                  <a:gd name="T13" fmla="*/ 110 h 110"/>
                  <a:gd name="T14" fmla="*/ 107 w 110"/>
                  <a:gd name="T15" fmla="*/ 105 h 110"/>
                  <a:gd name="T16" fmla="*/ 109 w 110"/>
                  <a:gd name="T17" fmla="*/ 96 h 110"/>
                  <a:gd name="T18" fmla="*/ 21 w 110"/>
                  <a:gd name="T19" fmla="*/ 88 h 110"/>
                  <a:gd name="T20" fmla="*/ 21 w 110"/>
                  <a:gd name="T21" fmla="*/ 26 h 110"/>
                  <a:gd name="T22" fmla="*/ 83 w 110"/>
                  <a:gd name="T23" fmla="*/ 88 h 110"/>
                  <a:gd name="T24" fmla="*/ 21 w 110"/>
                  <a:gd name="T25" fmla="*/ 8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0">
                    <a:moveTo>
                      <a:pt x="109" y="96"/>
                    </a:moveTo>
                    <a:cubicBezTo>
                      <a:pt x="94" y="51"/>
                      <a:pt x="59" y="15"/>
                      <a:pt x="14" y="1"/>
                    </a:cubicBezTo>
                    <a:cubicBezTo>
                      <a:pt x="10" y="0"/>
                      <a:pt x="7" y="0"/>
                      <a:pt x="4" y="2"/>
                    </a:cubicBezTo>
                    <a:cubicBezTo>
                      <a:pt x="1" y="4"/>
                      <a:pt x="0" y="8"/>
                      <a:pt x="0" y="11"/>
                    </a:cubicBezTo>
                    <a:cubicBezTo>
                      <a:pt x="0" y="99"/>
                      <a:pt x="0" y="99"/>
                      <a:pt x="0" y="99"/>
                    </a:cubicBezTo>
                    <a:cubicBezTo>
                      <a:pt x="0" y="105"/>
                      <a:pt x="4" y="110"/>
                      <a:pt x="10" y="110"/>
                    </a:cubicBezTo>
                    <a:cubicBezTo>
                      <a:pt x="98" y="110"/>
                      <a:pt x="98" y="110"/>
                      <a:pt x="98" y="110"/>
                    </a:cubicBezTo>
                    <a:cubicBezTo>
                      <a:pt x="102" y="110"/>
                      <a:pt x="105" y="108"/>
                      <a:pt x="107" y="105"/>
                    </a:cubicBezTo>
                    <a:cubicBezTo>
                      <a:pt x="109" y="103"/>
                      <a:pt x="110" y="99"/>
                      <a:pt x="109" y="96"/>
                    </a:cubicBezTo>
                    <a:close/>
                    <a:moveTo>
                      <a:pt x="21" y="88"/>
                    </a:moveTo>
                    <a:cubicBezTo>
                      <a:pt x="21" y="26"/>
                      <a:pt x="21" y="26"/>
                      <a:pt x="21" y="26"/>
                    </a:cubicBezTo>
                    <a:cubicBezTo>
                      <a:pt x="48" y="39"/>
                      <a:pt x="70" y="61"/>
                      <a:pt x="83" y="88"/>
                    </a:cubicBezTo>
                    <a:lnTo>
                      <a:pt x="21" y="8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a:ea typeface="+mn-ea"/>
                  <a:cs typeface="+mn-cs"/>
                </a:endParaRPr>
              </a:p>
            </p:txBody>
          </p:sp>
          <p:sp>
            <p:nvSpPr>
              <p:cNvPr id="114" name="Freeform 366">
                <a:extLst>
                  <a:ext uri="{FF2B5EF4-FFF2-40B4-BE49-F238E27FC236}">
                    <a16:creationId xmlns:a16="http://schemas.microsoft.com/office/drawing/2014/main" id="{2BC2B3C7-09AE-44D6-8D9B-E0BB502AEB52}"/>
                  </a:ext>
                </a:extLst>
              </p:cNvPr>
              <p:cNvSpPr>
                <a:spLocks noEditPoints="1"/>
              </p:cNvSpPr>
              <p:nvPr/>
            </p:nvSpPr>
            <p:spPr bwMode="auto">
              <a:xfrm>
                <a:off x="1912" y="1204"/>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109" name="Group 870">
              <a:extLst>
                <a:ext uri="{FF2B5EF4-FFF2-40B4-BE49-F238E27FC236}">
                  <a16:creationId xmlns:a16="http://schemas.microsoft.com/office/drawing/2014/main" id="{4DAFA8AF-5A05-4A49-9846-65BA75C52992}"/>
                </a:ext>
              </a:extLst>
            </p:cNvPr>
            <p:cNvGrpSpPr>
              <a:grpSpLocks noChangeAspect="1"/>
            </p:cNvGrpSpPr>
            <p:nvPr/>
          </p:nvGrpSpPr>
          <p:grpSpPr bwMode="auto">
            <a:xfrm>
              <a:off x="6970735" y="3279942"/>
              <a:ext cx="434261" cy="432986"/>
              <a:chOff x="6610" y="3178"/>
              <a:chExt cx="341" cy="340"/>
            </a:xfrm>
            <a:solidFill>
              <a:schemeClr val="tx1"/>
            </a:solidFill>
          </p:grpSpPr>
          <p:sp>
            <p:nvSpPr>
              <p:cNvPr id="110" name="Freeform 871">
                <a:extLst>
                  <a:ext uri="{FF2B5EF4-FFF2-40B4-BE49-F238E27FC236}">
                    <a16:creationId xmlns:a16="http://schemas.microsoft.com/office/drawing/2014/main" id="{1CBAB26D-3EB3-4D68-8934-649D3350ADC4}"/>
                  </a:ext>
                </a:extLst>
              </p:cNvPr>
              <p:cNvSpPr>
                <a:spLocks noEditPoints="1"/>
              </p:cNvSpPr>
              <p:nvPr/>
            </p:nvSpPr>
            <p:spPr bwMode="auto">
              <a:xfrm>
                <a:off x="6610" y="3178"/>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a:ea typeface="+mn-ea"/>
                  <a:cs typeface="+mn-cs"/>
                </a:endParaRPr>
              </a:p>
            </p:txBody>
          </p:sp>
          <p:sp>
            <p:nvSpPr>
              <p:cNvPr id="111" name="Freeform 872">
                <a:extLst>
                  <a:ext uri="{FF2B5EF4-FFF2-40B4-BE49-F238E27FC236}">
                    <a16:creationId xmlns:a16="http://schemas.microsoft.com/office/drawing/2014/main" id="{6CCAFF9D-6F5B-40DC-ABE5-037D6D58AC0A}"/>
                  </a:ext>
                </a:extLst>
              </p:cNvPr>
              <p:cNvSpPr>
                <a:spLocks noEditPoints="1"/>
              </p:cNvSpPr>
              <p:nvPr/>
            </p:nvSpPr>
            <p:spPr bwMode="auto">
              <a:xfrm>
                <a:off x="6688" y="3248"/>
                <a:ext cx="184" cy="206"/>
              </a:xfrm>
              <a:custGeom>
                <a:avLst/>
                <a:gdLst>
                  <a:gd name="T0" fmla="*/ 267 w 277"/>
                  <a:gd name="T1" fmla="*/ 11 h 310"/>
                  <a:gd name="T2" fmla="*/ 149 w 277"/>
                  <a:gd name="T3" fmla="*/ 11 h 310"/>
                  <a:gd name="T4" fmla="*/ 139 w 277"/>
                  <a:gd name="T5" fmla="*/ 0 h 310"/>
                  <a:gd name="T6" fmla="*/ 128 w 277"/>
                  <a:gd name="T7" fmla="*/ 11 h 310"/>
                  <a:gd name="T8" fmla="*/ 11 w 277"/>
                  <a:gd name="T9" fmla="*/ 11 h 310"/>
                  <a:gd name="T10" fmla="*/ 0 w 277"/>
                  <a:gd name="T11" fmla="*/ 22 h 310"/>
                  <a:gd name="T12" fmla="*/ 0 w 277"/>
                  <a:gd name="T13" fmla="*/ 214 h 310"/>
                  <a:gd name="T14" fmla="*/ 11 w 277"/>
                  <a:gd name="T15" fmla="*/ 224 h 310"/>
                  <a:gd name="T16" fmla="*/ 81 w 277"/>
                  <a:gd name="T17" fmla="*/ 224 h 310"/>
                  <a:gd name="T18" fmla="*/ 54 w 277"/>
                  <a:gd name="T19" fmla="*/ 295 h 310"/>
                  <a:gd name="T20" fmla="*/ 60 w 277"/>
                  <a:gd name="T21" fmla="*/ 309 h 310"/>
                  <a:gd name="T22" fmla="*/ 64 w 277"/>
                  <a:gd name="T23" fmla="*/ 310 h 310"/>
                  <a:gd name="T24" fmla="*/ 74 w 277"/>
                  <a:gd name="T25" fmla="*/ 303 h 310"/>
                  <a:gd name="T26" fmla="*/ 103 w 277"/>
                  <a:gd name="T27" fmla="*/ 224 h 310"/>
                  <a:gd name="T28" fmla="*/ 128 w 277"/>
                  <a:gd name="T29" fmla="*/ 224 h 310"/>
                  <a:gd name="T30" fmla="*/ 128 w 277"/>
                  <a:gd name="T31" fmla="*/ 267 h 310"/>
                  <a:gd name="T32" fmla="*/ 139 w 277"/>
                  <a:gd name="T33" fmla="*/ 278 h 310"/>
                  <a:gd name="T34" fmla="*/ 149 w 277"/>
                  <a:gd name="T35" fmla="*/ 267 h 310"/>
                  <a:gd name="T36" fmla="*/ 149 w 277"/>
                  <a:gd name="T37" fmla="*/ 224 h 310"/>
                  <a:gd name="T38" fmla="*/ 174 w 277"/>
                  <a:gd name="T39" fmla="*/ 224 h 310"/>
                  <a:gd name="T40" fmla="*/ 203 w 277"/>
                  <a:gd name="T41" fmla="*/ 303 h 310"/>
                  <a:gd name="T42" fmla="*/ 213 w 277"/>
                  <a:gd name="T43" fmla="*/ 310 h 310"/>
                  <a:gd name="T44" fmla="*/ 217 w 277"/>
                  <a:gd name="T45" fmla="*/ 309 h 310"/>
                  <a:gd name="T46" fmla="*/ 223 w 277"/>
                  <a:gd name="T47" fmla="*/ 295 h 310"/>
                  <a:gd name="T48" fmla="*/ 197 w 277"/>
                  <a:gd name="T49" fmla="*/ 224 h 310"/>
                  <a:gd name="T50" fmla="*/ 267 w 277"/>
                  <a:gd name="T51" fmla="*/ 224 h 310"/>
                  <a:gd name="T52" fmla="*/ 277 w 277"/>
                  <a:gd name="T53" fmla="*/ 214 h 310"/>
                  <a:gd name="T54" fmla="*/ 277 w 277"/>
                  <a:gd name="T55" fmla="*/ 22 h 310"/>
                  <a:gd name="T56" fmla="*/ 267 w 277"/>
                  <a:gd name="T57" fmla="*/ 11 h 310"/>
                  <a:gd name="T58" fmla="*/ 256 w 277"/>
                  <a:gd name="T59" fmla="*/ 203 h 310"/>
                  <a:gd name="T60" fmla="*/ 21 w 277"/>
                  <a:gd name="T61" fmla="*/ 203 h 310"/>
                  <a:gd name="T62" fmla="*/ 21 w 277"/>
                  <a:gd name="T63" fmla="*/ 32 h 310"/>
                  <a:gd name="T64" fmla="*/ 256 w 277"/>
                  <a:gd name="T65" fmla="*/ 32 h 310"/>
                  <a:gd name="T66" fmla="*/ 256 w 277"/>
                  <a:gd name="T67" fmla="*/ 20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7" h="310">
                    <a:moveTo>
                      <a:pt x="267" y="11"/>
                    </a:moveTo>
                    <a:cubicBezTo>
                      <a:pt x="149" y="11"/>
                      <a:pt x="149" y="11"/>
                      <a:pt x="149" y="11"/>
                    </a:cubicBezTo>
                    <a:cubicBezTo>
                      <a:pt x="149" y="5"/>
                      <a:pt x="145" y="0"/>
                      <a:pt x="139" y="0"/>
                    </a:cubicBezTo>
                    <a:cubicBezTo>
                      <a:pt x="133" y="0"/>
                      <a:pt x="128" y="5"/>
                      <a:pt x="128" y="11"/>
                    </a:cubicBezTo>
                    <a:cubicBezTo>
                      <a:pt x="11" y="11"/>
                      <a:pt x="11" y="11"/>
                      <a:pt x="11" y="11"/>
                    </a:cubicBezTo>
                    <a:cubicBezTo>
                      <a:pt x="5" y="11"/>
                      <a:pt x="0" y="16"/>
                      <a:pt x="0" y="22"/>
                    </a:cubicBezTo>
                    <a:cubicBezTo>
                      <a:pt x="0" y="214"/>
                      <a:pt x="0" y="214"/>
                      <a:pt x="0" y="214"/>
                    </a:cubicBezTo>
                    <a:cubicBezTo>
                      <a:pt x="0" y="220"/>
                      <a:pt x="5" y="224"/>
                      <a:pt x="11" y="224"/>
                    </a:cubicBezTo>
                    <a:cubicBezTo>
                      <a:pt x="81" y="224"/>
                      <a:pt x="81" y="224"/>
                      <a:pt x="81" y="224"/>
                    </a:cubicBezTo>
                    <a:cubicBezTo>
                      <a:pt x="54" y="295"/>
                      <a:pt x="54" y="295"/>
                      <a:pt x="54" y="295"/>
                    </a:cubicBezTo>
                    <a:cubicBezTo>
                      <a:pt x="52" y="301"/>
                      <a:pt x="55" y="307"/>
                      <a:pt x="60" y="309"/>
                    </a:cubicBezTo>
                    <a:cubicBezTo>
                      <a:pt x="61" y="309"/>
                      <a:pt x="63" y="310"/>
                      <a:pt x="64" y="310"/>
                    </a:cubicBezTo>
                    <a:cubicBezTo>
                      <a:pt x="68" y="310"/>
                      <a:pt x="72" y="307"/>
                      <a:pt x="74" y="303"/>
                    </a:cubicBezTo>
                    <a:cubicBezTo>
                      <a:pt x="103" y="224"/>
                      <a:pt x="103" y="224"/>
                      <a:pt x="103" y="224"/>
                    </a:cubicBezTo>
                    <a:cubicBezTo>
                      <a:pt x="128" y="224"/>
                      <a:pt x="128" y="224"/>
                      <a:pt x="128" y="224"/>
                    </a:cubicBezTo>
                    <a:cubicBezTo>
                      <a:pt x="128" y="267"/>
                      <a:pt x="128" y="267"/>
                      <a:pt x="128" y="267"/>
                    </a:cubicBezTo>
                    <a:cubicBezTo>
                      <a:pt x="128" y="273"/>
                      <a:pt x="133" y="278"/>
                      <a:pt x="139" y="278"/>
                    </a:cubicBezTo>
                    <a:cubicBezTo>
                      <a:pt x="145" y="278"/>
                      <a:pt x="149" y="273"/>
                      <a:pt x="149" y="267"/>
                    </a:cubicBezTo>
                    <a:cubicBezTo>
                      <a:pt x="149" y="224"/>
                      <a:pt x="149" y="224"/>
                      <a:pt x="149" y="224"/>
                    </a:cubicBezTo>
                    <a:cubicBezTo>
                      <a:pt x="174" y="224"/>
                      <a:pt x="174" y="224"/>
                      <a:pt x="174" y="224"/>
                    </a:cubicBezTo>
                    <a:cubicBezTo>
                      <a:pt x="203" y="303"/>
                      <a:pt x="203" y="303"/>
                      <a:pt x="203" y="303"/>
                    </a:cubicBezTo>
                    <a:cubicBezTo>
                      <a:pt x="205" y="307"/>
                      <a:pt x="209" y="310"/>
                      <a:pt x="213" y="310"/>
                    </a:cubicBezTo>
                    <a:cubicBezTo>
                      <a:pt x="215" y="310"/>
                      <a:pt x="216" y="309"/>
                      <a:pt x="217" y="309"/>
                    </a:cubicBezTo>
                    <a:cubicBezTo>
                      <a:pt x="223" y="307"/>
                      <a:pt x="225" y="301"/>
                      <a:pt x="223" y="295"/>
                    </a:cubicBezTo>
                    <a:cubicBezTo>
                      <a:pt x="197" y="224"/>
                      <a:pt x="197" y="224"/>
                      <a:pt x="197" y="224"/>
                    </a:cubicBezTo>
                    <a:cubicBezTo>
                      <a:pt x="267" y="224"/>
                      <a:pt x="267" y="224"/>
                      <a:pt x="267" y="224"/>
                    </a:cubicBezTo>
                    <a:cubicBezTo>
                      <a:pt x="273" y="224"/>
                      <a:pt x="277" y="220"/>
                      <a:pt x="277" y="214"/>
                    </a:cubicBezTo>
                    <a:cubicBezTo>
                      <a:pt x="277" y="22"/>
                      <a:pt x="277" y="22"/>
                      <a:pt x="277" y="22"/>
                    </a:cubicBezTo>
                    <a:cubicBezTo>
                      <a:pt x="277" y="16"/>
                      <a:pt x="273" y="11"/>
                      <a:pt x="267" y="11"/>
                    </a:cubicBezTo>
                    <a:close/>
                    <a:moveTo>
                      <a:pt x="256" y="203"/>
                    </a:moveTo>
                    <a:cubicBezTo>
                      <a:pt x="21" y="203"/>
                      <a:pt x="21" y="203"/>
                      <a:pt x="21" y="203"/>
                    </a:cubicBezTo>
                    <a:cubicBezTo>
                      <a:pt x="21" y="32"/>
                      <a:pt x="21" y="32"/>
                      <a:pt x="21" y="32"/>
                    </a:cubicBezTo>
                    <a:cubicBezTo>
                      <a:pt x="256" y="32"/>
                      <a:pt x="256" y="32"/>
                      <a:pt x="256" y="32"/>
                    </a:cubicBezTo>
                    <a:lnTo>
                      <a:pt x="256" y="2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a:ea typeface="+mn-ea"/>
                  <a:cs typeface="+mn-cs"/>
                </a:endParaRPr>
              </a:p>
            </p:txBody>
          </p:sp>
        </p:grpSp>
      </p:grpSp>
      <p:cxnSp>
        <p:nvCxnSpPr>
          <p:cNvPr id="121" name="Connector: Elbow 100">
            <a:extLst>
              <a:ext uri="{FF2B5EF4-FFF2-40B4-BE49-F238E27FC236}">
                <a16:creationId xmlns:a16="http://schemas.microsoft.com/office/drawing/2014/main" id="{5552341A-7CCF-4B85-BD10-FD2F6647419D}"/>
              </a:ext>
            </a:extLst>
          </p:cNvPr>
          <p:cNvCxnSpPr>
            <a:cxnSpLocks/>
            <a:endCxn id="122" idx="3"/>
          </p:cNvCxnSpPr>
          <p:nvPr/>
        </p:nvCxnSpPr>
        <p:spPr>
          <a:xfrm rot="10800000">
            <a:off x="7580382" y="2308046"/>
            <a:ext cx="525361" cy="420246"/>
          </a:xfrm>
          <a:prstGeom prst="bentConnector3">
            <a:avLst>
              <a:gd name="adj1" fmla="val -7317"/>
            </a:avLst>
          </a:prstGeom>
          <a:ln w="76200">
            <a:gradFill flip="none" rotWithShape="1">
              <a:gsLst>
                <a:gs pos="0">
                  <a:schemeClr val="accent1">
                    <a:lumMod val="5000"/>
                    <a:lumOff val="95000"/>
                  </a:schemeClr>
                </a:gs>
                <a:gs pos="76000">
                  <a:schemeClr val="tx2"/>
                </a:gs>
              </a:gsLst>
              <a:lin ang="5400000" scaled="1"/>
              <a:tileRect/>
            </a:gra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22" name="Table 115">
            <a:extLst>
              <a:ext uri="{FF2B5EF4-FFF2-40B4-BE49-F238E27FC236}">
                <a16:creationId xmlns:a16="http://schemas.microsoft.com/office/drawing/2014/main" id="{61E238B6-44B1-4F9C-A395-D7DEC94FCA44}"/>
              </a:ext>
            </a:extLst>
          </p:cNvPr>
          <p:cNvGraphicFramePr>
            <a:graphicFrameLocks noGrp="1"/>
          </p:cNvGraphicFramePr>
          <p:nvPr/>
        </p:nvGraphicFramePr>
        <p:xfrm>
          <a:off x="4618326" y="1896566"/>
          <a:ext cx="2962055" cy="822960"/>
        </p:xfrm>
        <a:graphic>
          <a:graphicData uri="http://schemas.openxmlformats.org/drawingml/2006/table">
            <a:tbl>
              <a:tblPr firstRow="1" bandRow="1">
                <a:tableStyleId>{5C22544A-7EE6-4342-B048-85BDC9FD1C3A}</a:tableStyleId>
              </a:tblPr>
              <a:tblGrid>
                <a:gridCol w="2962055">
                  <a:extLst>
                    <a:ext uri="{9D8B030D-6E8A-4147-A177-3AD203B41FA5}">
                      <a16:colId xmlns:a16="http://schemas.microsoft.com/office/drawing/2014/main" val="4118346844"/>
                    </a:ext>
                  </a:extLst>
                </a:gridCol>
              </a:tblGrid>
              <a:tr h="254561">
                <a:tc>
                  <a:txBody>
                    <a:bodyPr/>
                    <a:lstStyle/>
                    <a:p>
                      <a:pPr algn="ctr"/>
                      <a:r>
                        <a:rPr lang="en-US" sz="1200" spc="300"/>
                        <a:t>Artificial Intelligence</a:t>
                      </a:r>
                    </a:p>
                  </a:txBody>
                  <a:tcPr>
                    <a:solidFill>
                      <a:srgbClr val="1D0D43"/>
                    </a:solidFill>
                  </a:tcPr>
                </a:tc>
                <a:extLst>
                  <a:ext uri="{0D108BD9-81ED-4DB2-BD59-A6C34878D82A}">
                    <a16:rowId xmlns:a16="http://schemas.microsoft.com/office/drawing/2014/main" val="4241186846"/>
                  </a:ext>
                </a:extLst>
              </a:tr>
              <a:tr h="548640">
                <a:tc>
                  <a:txBody>
                    <a:bodyPr/>
                    <a:lstStyle/>
                    <a:p>
                      <a:endParaRPr lang="en-US" dirty="0"/>
                    </a:p>
                  </a:txBody>
                  <a:tcPr>
                    <a:solidFill>
                      <a:schemeClr val="bg1"/>
                    </a:solidFill>
                  </a:tcPr>
                </a:tc>
                <a:extLst>
                  <a:ext uri="{0D108BD9-81ED-4DB2-BD59-A6C34878D82A}">
                    <a16:rowId xmlns:a16="http://schemas.microsoft.com/office/drawing/2014/main" val="213225326"/>
                  </a:ext>
                </a:extLst>
              </a:tr>
            </a:tbl>
          </a:graphicData>
        </a:graphic>
      </p:graphicFrame>
      <p:pic>
        <p:nvPicPr>
          <p:cNvPr id="123" name="Picture 16" descr="Platform One: DoD Enterprise DevSecOps Services | Office of the Chief  Software Officer, U.S Air Force">
            <a:extLst>
              <a:ext uri="{FF2B5EF4-FFF2-40B4-BE49-F238E27FC236}">
                <a16:creationId xmlns:a16="http://schemas.microsoft.com/office/drawing/2014/main" id="{89FDCEE9-2175-4B51-8C55-7A76082B740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45434" y="2181912"/>
            <a:ext cx="517805" cy="517805"/>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8" descr="A Timeline of Transformation: The JAIC's Journey from AI Startup to AI  Practitioners">
            <a:extLst>
              <a:ext uri="{FF2B5EF4-FFF2-40B4-BE49-F238E27FC236}">
                <a16:creationId xmlns:a16="http://schemas.microsoft.com/office/drawing/2014/main" id="{DD68A7BC-5C64-48C5-A29B-0BCFC5B11D3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901" t="3159" r="19145" b="35952"/>
          <a:stretch/>
        </p:blipFill>
        <p:spPr bwMode="auto">
          <a:xfrm>
            <a:off x="5768413" y="2216813"/>
            <a:ext cx="703452" cy="4480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5" name="Table 115">
            <a:extLst>
              <a:ext uri="{FF2B5EF4-FFF2-40B4-BE49-F238E27FC236}">
                <a16:creationId xmlns:a16="http://schemas.microsoft.com/office/drawing/2014/main" id="{D4DD4E9D-A8A7-4DE9-8990-CB4AA1184FC4}"/>
              </a:ext>
            </a:extLst>
          </p:cNvPr>
          <p:cNvGraphicFramePr>
            <a:graphicFrameLocks noGrp="1"/>
          </p:cNvGraphicFramePr>
          <p:nvPr/>
        </p:nvGraphicFramePr>
        <p:xfrm>
          <a:off x="1640375" y="5583874"/>
          <a:ext cx="8957568" cy="822960"/>
        </p:xfrm>
        <a:graphic>
          <a:graphicData uri="http://schemas.openxmlformats.org/drawingml/2006/table">
            <a:tbl>
              <a:tblPr firstRow="1" bandRow="1">
                <a:tableStyleId>{5C22544A-7EE6-4342-B048-85BDC9FD1C3A}</a:tableStyleId>
              </a:tblPr>
              <a:tblGrid>
                <a:gridCol w="8957568">
                  <a:extLst>
                    <a:ext uri="{9D8B030D-6E8A-4147-A177-3AD203B41FA5}">
                      <a16:colId xmlns:a16="http://schemas.microsoft.com/office/drawing/2014/main" val="4118346844"/>
                    </a:ext>
                  </a:extLst>
                </a:gridCol>
              </a:tblGrid>
              <a:tr h="254561">
                <a:tc>
                  <a:txBody>
                    <a:bodyPr/>
                    <a:lstStyle/>
                    <a:p>
                      <a:pPr algn="ctr"/>
                      <a:r>
                        <a:rPr lang="en-US" sz="1200" spc="300"/>
                        <a:t>Airmen &amp; Missions</a:t>
                      </a:r>
                    </a:p>
                  </a:txBody>
                  <a:tcPr>
                    <a:solidFill>
                      <a:srgbClr val="1D0D43"/>
                    </a:solidFill>
                  </a:tcPr>
                </a:tc>
                <a:extLst>
                  <a:ext uri="{0D108BD9-81ED-4DB2-BD59-A6C34878D82A}">
                    <a16:rowId xmlns:a16="http://schemas.microsoft.com/office/drawing/2014/main" val="4241186846"/>
                  </a:ext>
                </a:extLst>
              </a:tr>
              <a:tr h="548640">
                <a:tc>
                  <a:txBody>
                    <a:bodyPr/>
                    <a:lstStyle/>
                    <a:p>
                      <a:pPr algn="ctr"/>
                      <a:r>
                        <a:rPr kumimoji="0" lang="en-US" sz="1400" b="1" i="0" u="none" strike="noStrike" kern="1200" cap="none" spc="0" normalizeH="0" baseline="0" noProof="0" dirty="0">
                          <a:ln>
                            <a:noFill/>
                          </a:ln>
                          <a:solidFill>
                            <a:srgbClr val="000000"/>
                          </a:solidFill>
                          <a:effectLst/>
                          <a:uLnTx/>
                          <a:uFillTx/>
                          <a:latin typeface="+mn-lt"/>
                          <a:ea typeface="+mn-ea"/>
                          <a:cs typeface="+mn-cs"/>
                        </a:rPr>
                        <a:t>	</a:t>
                      </a:r>
                      <a:endParaRPr lang="en-US" dirty="0"/>
                    </a:p>
                  </a:txBody>
                  <a:tcPr>
                    <a:solidFill>
                      <a:schemeClr val="bg1"/>
                    </a:solidFill>
                  </a:tcPr>
                </a:tc>
                <a:extLst>
                  <a:ext uri="{0D108BD9-81ED-4DB2-BD59-A6C34878D82A}">
                    <a16:rowId xmlns:a16="http://schemas.microsoft.com/office/drawing/2014/main" val="213225326"/>
                  </a:ext>
                </a:extLst>
              </a:tr>
            </a:tbl>
          </a:graphicData>
        </a:graphic>
      </p:graphicFrame>
      <p:grpSp>
        <p:nvGrpSpPr>
          <p:cNvPr id="126" name="Group 125">
            <a:extLst>
              <a:ext uri="{FF2B5EF4-FFF2-40B4-BE49-F238E27FC236}">
                <a16:creationId xmlns:a16="http://schemas.microsoft.com/office/drawing/2014/main" id="{92207520-D976-47EF-B02A-9F1C12D76725}"/>
              </a:ext>
            </a:extLst>
          </p:cNvPr>
          <p:cNvGrpSpPr/>
          <p:nvPr/>
        </p:nvGrpSpPr>
        <p:grpSpPr>
          <a:xfrm>
            <a:off x="8182722" y="5885383"/>
            <a:ext cx="1745788" cy="480823"/>
            <a:chOff x="9446770" y="5982288"/>
            <a:chExt cx="1745788" cy="480823"/>
          </a:xfrm>
        </p:grpSpPr>
        <p:pic>
          <p:nvPicPr>
            <p:cNvPr id="127" name="Picture 4" descr="Image may contain: text that says 'Take your tech skills to the next level and become a beta tester for Digital University. 2 digitalu IU'">
              <a:extLst>
                <a:ext uri="{FF2B5EF4-FFF2-40B4-BE49-F238E27FC236}">
                  <a16:creationId xmlns:a16="http://schemas.microsoft.com/office/drawing/2014/main" id="{DFDCC13E-AA21-4032-B9DE-D0D9EA9347F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390" t="59650" r="66832" b="7978"/>
            <a:stretch/>
          </p:blipFill>
          <p:spPr bwMode="auto">
            <a:xfrm>
              <a:off x="9446770" y="5982288"/>
              <a:ext cx="532308" cy="480823"/>
            </a:xfrm>
            <a:prstGeom prst="rect">
              <a:avLst/>
            </a:prstGeom>
            <a:noFill/>
            <a:extLst>
              <a:ext uri="{909E8E84-426E-40DD-AFC4-6F175D3DCCD1}">
                <a14:hiddenFill xmlns:a14="http://schemas.microsoft.com/office/drawing/2010/main">
                  <a:solidFill>
                    <a:srgbClr val="FFFFFF"/>
                  </a:solidFill>
                </a14:hiddenFill>
              </a:ext>
            </a:extLst>
          </p:spPr>
        </p:pic>
        <p:sp>
          <p:nvSpPr>
            <p:cNvPr id="128" name="Rectangle 127">
              <a:extLst>
                <a:ext uri="{FF2B5EF4-FFF2-40B4-BE49-F238E27FC236}">
                  <a16:creationId xmlns:a16="http://schemas.microsoft.com/office/drawing/2014/main" id="{15456E7B-E51F-4262-892E-1A0835B5DF89}"/>
                </a:ext>
              </a:extLst>
            </p:cNvPr>
            <p:cNvSpPr/>
            <p:nvPr/>
          </p:nvSpPr>
          <p:spPr>
            <a:xfrm>
              <a:off x="9975902" y="6095715"/>
              <a:ext cx="1216656" cy="256082"/>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rPr>
                <a:t>Digital Talent</a:t>
              </a:r>
            </a:p>
          </p:txBody>
        </p:sp>
      </p:grpSp>
      <p:grpSp>
        <p:nvGrpSpPr>
          <p:cNvPr id="129" name="Group 128">
            <a:extLst>
              <a:ext uri="{FF2B5EF4-FFF2-40B4-BE49-F238E27FC236}">
                <a16:creationId xmlns:a16="http://schemas.microsoft.com/office/drawing/2014/main" id="{37533501-88A7-42E2-AD8B-04ABACA8957F}"/>
              </a:ext>
            </a:extLst>
          </p:cNvPr>
          <p:cNvGrpSpPr/>
          <p:nvPr/>
        </p:nvGrpSpPr>
        <p:grpSpPr>
          <a:xfrm>
            <a:off x="5092632" y="5885383"/>
            <a:ext cx="1741720" cy="432986"/>
            <a:chOff x="6765688" y="6026249"/>
            <a:chExt cx="1741720" cy="432986"/>
          </a:xfrm>
        </p:grpSpPr>
        <p:sp>
          <p:nvSpPr>
            <p:cNvPr id="130" name="Rectangle 129">
              <a:extLst>
                <a:ext uri="{FF2B5EF4-FFF2-40B4-BE49-F238E27FC236}">
                  <a16:creationId xmlns:a16="http://schemas.microsoft.com/office/drawing/2014/main" id="{119AE25D-B978-4F99-8239-E26549DB7733}"/>
                </a:ext>
              </a:extLst>
            </p:cNvPr>
            <p:cNvSpPr/>
            <p:nvPr/>
          </p:nvSpPr>
          <p:spPr>
            <a:xfrm>
              <a:off x="7290752" y="6136220"/>
              <a:ext cx="1216656" cy="256082"/>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a:ea typeface="Verdana" panose="020B0604030504040204" pitchFamily="34" charset="0"/>
                  <a:cs typeface="Verdana" panose="020B0604030504040204" pitchFamily="34" charset="0"/>
                </a:rPr>
                <a:t>Mission Critical Tasks</a:t>
              </a:r>
            </a:p>
          </p:txBody>
        </p:sp>
        <p:grpSp>
          <p:nvGrpSpPr>
            <p:cNvPr id="131" name="Group 130">
              <a:extLst>
                <a:ext uri="{FF2B5EF4-FFF2-40B4-BE49-F238E27FC236}">
                  <a16:creationId xmlns:a16="http://schemas.microsoft.com/office/drawing/2014/main" id="{C1E61487-C3D1-49CE-BB52-392BFEA04961}"/>
                </a:ext>
              </a:extLst>
            </p:cNvPr>
            <p:cNvGrpSpPr/>
            <p:nvPr/>
          </p:nvGrpSpPr>
          <p:grpSpPr>
            <a:xfrm>
              <a:off x="6765688" y="6026249"/>
              <a:ext cx="432986" cy="432986"/>
              <a:chOff x="7494344" y="7164920"/>
              <a:chExt cx="432986" cy="432986"/>
            </a:xfrm>
          </p:grpSpPr>
          <p:sp>
            <p:nvSpPr>
              <p:cNvPr id="132" name="Freeform 551">
                <a:extLst>
                  <a:ext uri="{FF2B5EF4-FFF2-40B4-BE49-F238E27FC236}">
                    <a16:creationId xmlns:a16="http://schemas.microsoft.com/office/drawing/2014/main" id="{018A4481-98FF-462C-9CDD-997BD89FE7D1}"/>
                  </a:ext>
                </a:extLst>
              </p:cNvPr>
              <p:cNvSpPr>
                <a:spLocks noEditPoints="1"/>
              </p:cNvSpPr>
              <p:nvPr/>
            </p:nvSpPr>
            <p:spPr bwMode="auto">
              <a:xfrm>
                <a:off x="7592927" y="7244253"/>
                <a:ext cx="274320" cy="274320"/>
              </a:xfrm>
              <a:custGeom>
                <a:avLst/>
                <a:gdLst>
                  <a:gd name="T0" fmla="*/ 173 w 224"/>
                  <a:gd name="T1" fmla="*/ 98 h 247"/>
                  <a:gd name="T2" fmla="*/ 79 w 224"/>
                  <a:gd name="T3" fmla="*/ 0 h 247"/>
                  <a:gd name="T4" fmla="*/ 65 w 224"/>
                  <a:gd name="T5" fmla="*/ 2 h 247"/>
                  <a:gd name="T6" fmla="*/ 108 w 224"/>
                  <a:gd name="T7" fmla="*/ 100 h 247"/>
                  <a:gd name="T8" fmla="*/ 29 w 224"/>
                  <a:gd name="T9" fmla="*/ 78 h 247"/>
                  <a:gd name="T10" fmla="*/ 6 w 224"/>
                  <a:gd name="T11" fmla="*/ 76 h 247"/>
                  <a:gd name="T12" fmla="*/ 1 w 224"/>
                  <a:gd name="T13" fmla="*/ 84 h 247"/>
                  <a:gd name="T14" fmla="*/ 1 w 224"/>
                  <a:gd name="T15" fmla="*/ 162 h 247"/>
                  <a:gd name="T16" fmla="*/ 6 w 224"/>
                  <a:gd name="T17" fmla="*/ 170 h 247"/>
                  <a:gd name="T18" fmla="*/ 25 w 224"/>
                  <a:gd name="T19" fmla="*/ 170 h 247"/>
                  <a:gd name="T20" fmla="*/ 53 w 224"/>
                  <a:gd name="T21" fmla="*/ 142 h 247"/>
                  <a:gd name="T22" fmla="*/ 64 w 224"/>
                  <a:gd name="T23" fmla="*/ 240 h 247"/>
                  <a:gd name="T24" fmla="*/ 69 w 224"/>
                  <a:gd name="T25" fmla="*/ 247 h 247"/>
                  <a:gd name="T26" fmla="*/ 100 w 224"/>
                  <a:gd name="T27" fmla="*/ 234 h 247"/>
                  <a:gd name="T28" fmla="*/ 183 w 224"/>
                  <a:gd name="T29" fmla="*/ 148 h 247"/>
                  <a:gd name="T30" fmla="*/ 202 w 224"/>
                  <a:gd name="T31" fmla="*/ 145 h 247"/>
                  <a:gd name="T32" fmla="*/ 224 w 224"/>
                  <a:gd name="T33" fmla="*/ 123 h 247"/>
                  <a:gd name="T34" fmla="*/ 210 w 224"/>
                  <a:gd name="T35" fmla="*/ 130 h 247"/>
                  <a:gd name="T36" fmla="*/ 191 w 224"/>
                  <a:gd name="T37" fmla="*/ 137 h 247"/>
                  <a:gd name="T38" fmla="*/ 170 w 224"/>
                  <a:gd name="T39" fmla="*/ 139 h 247"/>
                  <a:gd name="T40" fmla="*/ 92 w 224"/>
                  <a:gd name="T41" fmla="*/ 228 h 247"/>
                  <a:gd name="T42" fmla="*/ 77 w 224"/>
                  <a:gd name="T43" fmla="*/ 237 h 247"/>
                  <a:gd name="T44" fmla="*/ 120 w 224"/>
                  <a:gd name="T45" fmla="*/ 139 h 247"/>
                  <a:gd name="T46" fmla="*/ 51 w 224"/>
                  <a:gd name="T47" fmla="*/ 131 h 247"/>
                  <a:gd name="T48" fmla="*/ 23 w 224"/>
                  <a:gd name="T49" fmla="*/ 160 h 247"/>
                  <a:gd name="T50" fmla="*/ 36 w 224"/>
                  <a:gd name="T51" fmla="*/ 124 h 247"/>
                  <a:gd name="T52" fmla="*/ 15 w 224"/>
                  <a:gd name="T53" fmla="*/ 86 h 247"/>
                  <a:gd name="T54" fmla="*/ 47 w 224"/>
                  <a:gd name="T55" fmla="*/ 113 h 247"/>
                  <a:gd name="T56" fmla="*/ 116 w 224"/>
                  <a:gd name="T57" fmla="*/ 110 h 247"/>
                  <a:gd name="T58" fmla="*/ 120 w 224"/>
                  <a:gd name="T59" fmla="*/ 103 h 247"/>
                  <a:gd name="T60" fmla="*/ 79 w 224"/>
                  <a:gd name="T61" fmla="*/ 10 h 247"/>
                  <a:gd name="T62" fmla="*/ 166 w 224"/>
                  <a:gd name="T63" fmla="*/ 106 h 247"/>
                  <a:gd name="T64" fmla="*/ 182 w 224"/>
                  <a:gd name="T65" fmla="*/ 108 h 247"/>
                  <a:gd name="T66" fmla="*/ 210 w 224"/>
                  <a:gd name="T67" fmla="*/ 13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247">
                    <a:moveTo>
                      <a:pt x="183" y="98"/>
                    </a:moveTo>
                    <a:cubicBezTo>
                      <a:pt x="173" y="98"/>
                      <a:pt x="173" y="98"/>
                      <a:pt x="173" y="98"/>
                    </a:cubicBezTo>
                    <a:cubicBezTo>
                      <a:pt x="100" y="13"/>
                      <a:pt x="100" y="13"/>
                      <a:pt x="100" y="13"/>
                    </a:cubicBezTo>
                    <a:cubicBezTo>
                      <a:pt x="93" y="4"/>
                      <a:pt x="86" y="0"/>
                      <a:pt x="79" y="0"/>
                    </a:cubicBezTo>
                    <a:cubicBezTo>
                      <a:pt x="69" y="0"/>
                      <a:pt x="69" y="0"/>
                      <a:pt x="69" y="0"/>
                    </a:cubicBezTo>
                    <a:cubicBezTo>
                      <a:pt x="67" y="0"/>
                      <a:pt x="66" y="1"/>
                      <a:pt x="65" y="2"/>
                    </a:cubicBezTo>
                    <a:cubicBezTo>
                      <a:pt x="64" y="3"/>
                      <a:pt x="64" y="5"/>
                      <a:pt x="64" y="7"/>
                    </a:cubicBezTo>
                    <a:cubicBezTo>
                      <a:pt x="108" y="100"/>
                      <a:pt x="108" y="100"/>
                      <a:pt x="108" y="100"/>
                    </a:cubicBezTo>
                    <a:cubicBezTo>
                      <a:pt x="53" y="105"/>
                      <a:pt x="53" y="105"/>
                      <a:pt x="53" y="105"/>
                    </a:cubicBezTo>
                    <a:cubicBezTo>
                      <a:pt x="29" y="78"/>
                      <a:pt x="29" y="78"/>
                      <a:pt x="29" y="78"/>
                    </a:cubicBezTo>
                    <a:cubicBezTo>
                      <a:pt x="28" y="77"/>
                      <a:pt x="27" y="76"/>
                      <a:pt x="25" y="76"/>
                    </a:cubicBezTo>
                    <a:cubicBezTo>
                      <a:pt x="6" y="76"/>
                      <a:pt x="6" y="76"/>
                      <a:pt x="6" y="76"/>
                    </a:cubicBezTo>
                    <a:cubicBezTo>
                      <a:pt x="4" y="76"/>
                      <a:pt x="2" y="77"/>
                      <a:pt x="1" y="79"/>
                    </a:cubicBezTo>
                    <a:cubicBezTo>
                      <a:pt x="0" y="80"/>
                      <a:pt x="0" y="82"/>
                      <a:pt x="1" y="84"/>
                    </a:cubicBezTo>
                    <a:cubicBezTo>
                      <a:pt x="26" y="121"/>
                      <a:pt x="26" y="121"/>
                      <a:pt x="26" y="121"/>
                    </a:cubicBezTo>
                    <a:cubicBezTo>
                      <a:pt x="1" y="162"/>
                      <a:pt x="1" y="162"/>
                      <a:pt x="1" y="162"/>
                    </a:cubicBezTo>
                    <a:cubicBezTo>
                      <a:pt x="0" y="164"/>
                      <a:pt x="0" y="166"/>
                      <a:pt x="1" y="167"/>
                    </a:cubicBezTo>
                    <a:cubicBezTo>
                      <a:pt x="2" y="169"/>
                      <a:pt x="4" y="170"/>
                      <a:pt x="6" y="170"/>
                    </a:cubicBezTo>
                    <a:cubicBezTo>
                      <a:pt x="25" y="170"/>
                      <a:pt x="25" y="170"/>
                      <a:pt x="25" y="170"/>
                    </a:cubicBezTo>
                    <a:cubicBezTo>
                      <a:pt x="25" y="170"/>
                      <a:pt x="25" y="170"/>
                      <a:pt x="25" y="170"/>
                    </a:cubicBezTo>
                    <a:cubicBezTo>
                      <a:pt x="27" y="170"/>
                      <a:pt x="28" y="169"/>
                      <a:pt x="29" y="168"/>
                    </a:cubicBezTo>
                    <a:cubicBezTo>
                      <a:pt x="53" y="142"/>
                      <a:pt x="53" y="142"/>
                      <a:pt x="53" y="142"/>
                    </a:cubicBezTo>
                    <a:cubicBezTo>
                      <a:pt x="108" y="146"/>
                      <a:pt x="108" y="146"/>
                      <a:pt x="108" y="146"/>
                    </a:cubicBezTo>
                    <a:cubicBezTo>
                      <a:pt x="64" y="240"/>
                      <a:pt x="64" y="240"/>
                      <a:pt x="64" y="240"/>
                    </a:cubicBezTo>
                    <a:cubicBezTo>
                      <a:pt x="64" y="241"/>
                      <a:pt x="64" y="243"/>
                      <a:pt x="65" y="245"/>
                    </a:cubicBezTo>
                    <a:cubicBezTo>
                      <a:pt x="66" y="246"/>
                      <a:pt x="67" y="247"/>
                      <a:pt x="69" y="247"/>
                    </a:cubicBezTo>
                    <a:cubicBezTo>
                      <a:pt x="79" y="247"/>
                      <a:pt x="79" y="247"/>
                      <a:pt x="79" y="247"/>
                    </a:cubicBezTo>
                    <a:cubicBezTo>
                      <a:pt x="86" y="247"/>
                      <a:pt x="93" y="243"/>
                      <a:pt x="100" y="234"/>
                    </a:cubicBezTo>
                    <a:cubicBezTo>
                      <a:pt x="173" y="149"/>
                      <a:pt x="173" y="149"/>
                      <a:pt x="173" y="149"/>
                    </a:cubicBezTo>
                    <a:cubicBezTo>
                      <a:pt x="183" y="148"/>
                      <a:pt x="183" y="148"/>
                      <a:pt x="183" y="148"/>
                    </a:cubicBezTo>
                    <a:cubicBezTo>
                      <a:pt x="186" y="148"/>
                      <a:pt x="189" y="147"/>
                      <a:pt x="192" y="147"/>
                    </a:cubicBezTo>
                    <a:cubicBezTo>
                      <a:pt x="194" y="147"/>
                      <a:pt x="198" y="146"/>
                      <a:pt x="202" y="145"/>
                    </a:cubicBezTo>
                    <a:cubicBezTo>
                      <a:pt x="207" y="144"/>
                      <a:pt x="211" y="141"/>
                      <a:pt x="216" y="138"/>
                    </a:cubicBezTo>
                    <a:cubicBezTo>
                      <a:pt x="221" y="134"/>
                      <a:pt x="224" y="129"/>
                      <a:pt x="224" y="123"/>
                    </a:cubicBezTo>
                    <a:cubicBezTo>
                      <a:pt x="224" y="109"/>
                      <a:pt x="210" y="101"/>
                      <a:pt x="183" y="98"/>
                    </a:cubicBezTo>
                    <a:close/>
                    <a:moveTo>
                      <a:pt x="210" y="130"/>
                    </a:moveTo>
                    <a:cubicBezTo>
                      <a:pt x="206" y="133"/>
                      <a:pt x="203" y="135"/>
                      <a:pt x="200" y="135"/>
                    </a:cubicBezTo>
                    <a:cubicBezTo>
                      <a:pt x="196" y="136"/>
                      <a:pt x="193" y="137"/>
                      <a:pt x="191" y="137"/>
                    </a:cubicBezTo>
                    <a:cubicBezTo>
                      <a:pt x="188" y="138"/>
                      <a:pt x="185" y="138"/>
                      <a:pt x="182" y="138"/>
                    </a:cubicBezTo>
                    <a:cubicBezTo>
                      <a:pt x="170" y="139"/>
                      <a:pt x="170" y="139"/>
                      <a:pt x="170" y="139"/>
                    </a:cubicBezTo>
                    <a:cubicBezTo>
                      <a:pt x="168" y="139"/>
                      <a:pt x="167" y="140"/>
                      <a:pt x="166" y="141"/>
                    </a:cubicBezTo>
                    <a:cubicBezTo>
                      <a:pt x="92" y="228"/>
                      <a:pt x="92" y="228"/>
                      <a:pt x="92" y="228"/>
                    </a:cubicBezTo>
                    <a:cubicBezTo>
                      <a:pt x="87" y="234"/>
                      <a:pt x="83" y="237"/>
                      <a:pt x="79" y="237"/>
                    </a:cubicBezTo>
                    <a:cubicBezTo>
                      <a:pt x="77" y="237"/>
                      <a:pt x="77" y="237"/>
                      <a:pt x="77" y="237"/>
                    </a:cubicBezTo>
                    <a:cubicBezTo>
                      <a:pt x="120" y="143"/>
                      <a:pt x="120" y="143"/>
                      <a:pt x="120" y="143"/>
                    </a:cubicBezTo>
                    <a:cubicBezTo>
                      <a:pt x="121" y="142"/>
                      <a:pt x="121" y="140"/>
                      <a:pt x="120" y="139"/>
                    </a:cubicBezTo>
                    <a:cubicBezTo>
                      <a:pt x="119" y="137"/>
                      <a:pt x="118" y="136"/>
                      <a:pt x="116" y="136"/>
                    </a:cubicBezTo>
                    <a:cubicBezTo>
                      <a:pt x="51" y="131"/>
                      <a:pt x="51" y="131"/>
                      <a:pt x="51" y="131"/>
                    </a:cubicBezTo>
                    <a:cubicBezTo>
                      <a:pt x="50" y="131"/>
                      <a:pt x="48" y="132"/>
                      <a:pt x="47" y="133"/>
                    </a:cubicBezTo>
                    <a:cubicBezTo>
                      <a:pt x="23" y="160"/>
                      <a:pt x="23" y="160"/>
                      <a:pt x="23" y="160"/>
                    </a:cubicBezTo>
                    <a:cubicBezTo>
                      <a:pt x="14" y="160"/>
                      <a:pt x="14" y="160"/>
                      <a:pt x="14" y="160"/>
                    </a:cubicBezTo>
                    <a:cubicBezTo>
                      <a:pt x="36" y="124"/>
                      <a:pt x="36" y="124"/>
                      <a:pt x="36" y="124"/>
                    </a:cubicBezTo>
                    <a:cubicBezTo>
                      <a:pt x="37" y="122"/>
                      <a:pt x="37" y="120"/>
                      <a:pt x="36" y="118"/>
                    </a:cubicBezTo>
                    <a:cubicBezTo>
                      <a:pt x="15" y="86"/>
                      <a:pt x="15" y="86"/>
                      <a:pt x="15" y="86"/>
                    </a:cubicBezTo>
                    <a:cubicBezTo>
                      <a:pt x="23" y="86"/>
                      <a:pt x="23" y="86"/>
                      <a:pt x="23" y="86"/>
                    </a:cubicBezTo>
                    <a:cubicBezTo>
                      <a:pt x="47" y="113"/>
                      <a:pt x="47" y="113"/>
                      <a:pt x="47" y="113"/>
                    </a:cubicBezTo>
                    <a:cubicBezTo>
                      <a:pt x="48" y="114"/>
                      <a:pt x="50" y="115"/>
                      <a:pt x="51" y="115"/>
                    </a:cubicBezTo>
                    <a:cubicBezTo>
                      <a:pt x="116" y="110"/>
                      <a:pt x="116" y="110"/>
                      <a:pt x="116" y="110"/>
                    </a:cubicBezTo>
                    <a:cubicBezTo>
                      <a:pt x="118" y="110"/>
                      <a:pt x="119" y="109"/>
                      <a:pt x="120" y="107"/>
                    </a:cubicBezTo>
                    <a:cubicBezTo>
                      <a:pt x="121" y="106"/>
                      <a:pt x="121" y="104"/>
                      <a:pt x="120" y="103"/>
                    </a:cubicBezTo>
                    <a:cubicBezTo>
                      <a:pt x="77" y="10"/>
                      <a:pt x="77" y="10"/>
                      <a:pt x="77" y="10"/>
                    </a:cubicBezTo>
                    <a:cubicBezTo>
                      <a:pt x="79" y="10"/>
                      <a:pt x="79" y="10"/>
                      <a:pt x="79" y="10"/>
                    </a:cubicBezTo>
                    <a:cubicBezTo>
                      <a:pt x="83" y="10"/>
                      <a:pt x="87" y="13"/>
                      <a:pt x="92" y="19"/>
                    </a:cubicBezTo>
                    <a:cubicBezTo>
                      <a:pt x="166" y="106"/>
                      <a:pt x="166" y="106"/>
                      <a:pt x="166" y="106"/>
                    </a:cubicBezTo>
                    <a:cubicBezTo>
                      <a:pt x="167" y="107"/>
                      <a:pt x="168" y="107"/>
                      <a:pt x="170" y="107"/>
                    </a:cubicBezTo>
                    <a:cubicBezTo>
                      <a:pt x="182" y="108"/>
                      <a:pt x="182" y="108"/>
                      <a:pt x="182" y="108"/>
                    </a:cubicBezTo>
                    <a:cubicBezTo>
                      <a:pt x="197" y="109"/>
                      <a:pt x="214" y="113"/>
                      <a:pt x="214" y="123"/>
                    </a:cubicBezTo>
                    <a:cubicBezTo>
                      <a:pt x="214" y="124"/>
                      <a:pt x="214" y="127"/>
                      <a:pt x="210" y="130"/>
                    </a:cubicBezTo>
                    <a:close/>
                  </a:path>
                </a:pathLst>
              </a:custGeom>
              <a:solidFill>
                <a:srgbClr val="231F2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000000"/>
                  </a:solidFill>
                  <a:effectLst/>
                  <a:uLnTx/>
                  <a:uFillTx/>
                  <a:latin typeface="Calibri"/>
                  <a:ea typeface="+mn-ea"/>
                  <a:cs typeface="+mn-cs"/>
                </a:endParaRPr>
              </a:p>
            </p:txBody>
          </p:sp>
          <p:sp>
            <p:nvSpPr>
              <p:cNvPr id="133" name="Freeform 546">
                <a:extLst>
                  <a:ext uri="{FF2B5EF4-FFF2-40B4-BE49-F238E27FC236}">
                    <a16:creationId xmlns:a16="http://schemas.microsoft.com/office/drawing/2014/main" id="{A221451B-AD46-4ED3-86AF-F91770DDAA8C}"/>
                  </a:ext>
                </a:extLst>
              </p:cNvPr>
              <p:cNvSpPr>
                <a:spLocks noEditPoints="1"/>
              </p:cNvSpPr>
              <p:nvPr/>
            </p:nvSpPr>
            <p:spPr bwMode="auto">
              <a:xfrm>
                <a:off x="7494344" y="7164920"/>
                <a:ext cx="432986" cy="432986"/>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a:ea typeface="+mn-ea"/>
                  <a:cs typeface="+mn-cs"/>
                </a:endParaRPr>
              </a:p>
            </p:txBody>
          </p:sp>
        </p:grpSp>
      </p:grpSp>
      <p:grpSp>
        <p:nvGrpSpPr>
          <p:cNvPr id="134" name="Group 133">
            <a:extLst>
              <a:ext uri="{FF2B5EF4-FFF2-40B4-BE49-F238E27FC236}">
                <a16:creationId xmlns:a16="http://schemas.microsoft.com/office/drawing/2014/main" id="{B226C731-C893-4A7B-B124-A649F1E2D241}"/>
              </a:ext>
            </a:extLst>
          </p:cNvPr>
          <p:cNvGrpSpPr/>
          <p:nvPr/>
        </p:nvGrpSpPr>
        <p:grpSpPr>
          <a:xfrm>
            <a:off x="1987028" y="5885383"/>
            <a:ext cx="1757233" cy="434896"/>
            <a:chOff x="3339233" y="6045858"/>
            <a:chExt cx="1757233" cy="434896"/>
          </a:xfrm>
        </p:grpSpPr>
        <p:sp>
          <p:nvSpPr>
            <p:cNvPr id="135" name="Rectangle 134">
              <a:extLst>
                <a:ext uri="{FF2B5EF4-FFF2-40B4-BE49-F238E27FC236}">
                  <a16:creationId xmlns:a16="http://schemas.microsoft.com/office/drawing/2014/main" id="{11E4E9E8-A5A0-47FE-AAFF-9F6BE6BDE103}"/>
                </a:ext>
              </a:extLst>
            </p:cNvPr>
            <p:cNvSpPr/>
            <p:nvPr/>
          </p:nvSpPr>
          <p:spPr>
            <a:xfrm>
              <a:off x="3879810" y="6047768"/>
              <a:ext cx="1216656" cy="432986"/>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Verdana" panose="020B0604030504040204" pitchFamily="34" charset="0"/>
                  <a:cs typeface="Verdana" panose="020B0604030504040204" pitchFamily="34" charset="0"/>
                </a:rPr>
                <a:t>Airmen &amp; Guardians</a:t>
              </a:r>
            </a:p>
          </p:txBody>
        </p:sp>
        <p:grpSp>
          <p:nvGrpSpPr>
            <p:cNvPr id="136" name="Group 749">
              <a:extLst>
                <a:ext uri="{FF2B5EF4-FFF2-40B4-BE49-F238E27FC236}">
                  <a16:creationId xmlns:a16="http://schemas.microsoft.com/office/drawing/2014/main" id="{E9F573E0-275B-4DB0-A078-74BC5052A859}"/>
                </a:ext>
              </a:extLst>
            </p:cNvPr>
            <p:cNvGrpSpPr>
              <a:grpSpLocks noChangeAspect="1"/>
            </p:cNvGrpSpPr>
            <p:nvPr/>
          </p:nvGrpSpPr>
          <p:grpSpPr bwMode="auto">
            <a:xfrm>
              <a:off x="3339233" y="6045858"/>
              <a:ext cx="432986" cy="432986"/>
              <a:chOff x="3928" y="2686"/>
              <a:chExt cx="340" cy="340"/>
            </a:xfrm>
            <a:solidFill>
              <a:schemeClr val="tx1"/>
            </a:solidFill>
          </p:grpSpPr>
          <p:sp>
            <p:nvSpPr>
              <p:cNvPr id="137" name="Freeform 750">
                <a:extLst>
                  <a:ext uri="{FF2B5EF4-FFF2-40B4-BE49-F238E27FC236}">
                    <a16:creationId xmlns:a16="http://schemas.microsoft.com/office/drawing/2014/main" id="{94133DB1-8929-4345-A562-6EF6A2A00A4C}"/>
                  </a:ext>
                </a:extLst>
              </p:cNvPr>
              <p:cNvSpPr>
                <a:spLocks noEditPoints="1"/>
              </p:cNvSpPr>
              <p:nvPr/>
            </p:nvSpPr>
            <p:spPr bwMode="auto">
              <a:xfrm>
                <a:off x="3928" y="2686"/>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a:ea typeface="+mn-ea"/>
                  <a:cs typeface="+mn-cs"/>
                </a:endParaRPr>
              </a:p>
            </p:txBody>
          </p:sp>
          <p:sp>
            <p:nvSpPr>
              <p:cNvPr id="138" name="Freeform 751">
                <a:extLst>
                  <a:ext uri="{FF2B5EF4-FFF2-40B4-BE49-F238E27FC236}">
                    <a16:creationId xmlns:a16="http://schemas.microsoft.com/office/drawing/2014/main" id="{7AC6973F-5949-48CD-AA6D-F65F8859D9CA}"/>
                  </a:ext>
                </a:extLst>
              </p:cNvPr>
              <p:cNvSpPr>
                <a:spLocks/>
              </p:cNvSpPr>
              <p:nvPr/>
            </p:nvSpPr>
            <p:spPr bwMode="auto">
              <a:xfrm>
                <a:off x="3990" y="2789"/>
                <a:ext cx="144" cy="137"/>
              </a:xfrm>
              <a:custGeom>
                <a:avLst/>
                <a:gdLst>
                  <a:gd name="T0" fmla="*/ 209 w 216"/>
                  <a:gd name="T1" fmla="*/ 187 h 207"/>
                  <a:gd name="T2" fmla="*/ 171 w 216"/>
                  <a:gd name="T3" fmla="*/ 179 h 207"/>
                  <a:gd name="T4" fmla="*/ 156 w 216"/>
                  <a:gd name="T5" fmla="*/ 177 h 207"/>
                  <a:gd name="T6" fmla="*/ 145 w 216"/>
                  <a:gd name="T7" fmla="*/ 147 h 207"/>
                  <a:gd name="T8" fmla="*/ 167 w 216"/>
                  <a:gd name="T9" fmla="*/ 96 h 207"/>
                  <a:gd name="T10" fmla="*/ 157 w 216"/>
                  <a:gd name="T11" fmla="*/ 22 h 207"/>
                  <a:gd name="T12" fmla="*/ 108 w 216"/>
                  <a:gd name="T13" fmla="*/ 0 h 207"/>
                  <a:gd name="T14" fmla="*/ 59 w 216"/>
                  <a:gd name="T15" fmla="*/ 22 h 207"/>
                  <a:gd name="T16" fmla="*/ 50 w 216"/>
                  <a:gd name="T17" fmla="*/ 96 h 207"/>
                  <a:gd name="T18" fmla="*/ 72 w 216"/>
                  <a:gd name="T19" fmla="*/ 147 h 207"/>
                  <a:gd name="T20" fmla="*/ 61 w 216"/>
                  <a:gd name="T21" fmla="*/ 177 h 207"/>
                  <a:gd name="T22" fmla="*/ 45 w 216"/>
                  <a:gd name="T23" fmla="*/ 179 h 207"/>
                  <a:gd name="T24" fmla="*/ 8 w 216"/>
                  <a:gd name="T25" fmla="*/ 187 h 207"/>
                  <a:gd name="T26" fmla="*/ 3 w 216"/>
                  <a:gd name="T27" fmla="*/ 201 h 207"/>
                  <a:gd name="T28" fmla="*/ 12 w 216"/>
                  <a:gd name="T29" fmla="*/ 207 h 207"/>
                  <a:gd name="T30" fmla="*/ 17 w 216"/>
                  <a:gd name="T31" fmla="*/ 206 h 207"/>
                  <a:gd name="T32" fmla="*/ 46 w 216"/>
                  <a:gd name="T33" fmla="*/ 200 h 207"/>
                  <a:gd name="T34" fmla="*/ 71 w 216"/>
                  <a:gd name="T35" fmla="*/ 195 h 207"/>
                  <a:gd name="T36" fmla="*/ 91 w 216"/>
                  <a:gd name="T37" fmla="*/ 162 h 207"/>
                  <a:gd name="T38" fmla="*/ 90 w 216"/>
                  <a:gd name="T39" fmla="*/ 135 h 207"/>
                  <a:gd name="T40" fmla="*/ 71 w 216"/>
                  <a:gd name="T41" fmla="*/ 91 h 207"/>
                  <a:gd name="T42" fmla="*/ 76 w 216"/>
                  <a:gd name="T43" fmla="*/ 36 h 207"/>
                  <a:gd name="T44" fmla="*/ 108 w 216"/>
                  <a:gd name="T45" fmla="*/ 22 h 207"/>
                  <a:gd name="T46" fmla="*/ 108 w 216"/>
                  <a:gd name="T47" fmla="*/ 21 h 207"/>
                  <a:gd name="T48" fmla="*/ 109 w 216"/>
                  <a:gd name="T49" fmla="*/ 22 h 207"/>
                  <a:gd name="T50" fmla="*/ 141 w 216"/>
                  <a:gd name="T51" fmla="*/ 36 h 207"/>
                  <a:gd name="T52" fmla="*/ 146 w 216"/>
                  <a:gd name="T53" fmla="*/ 91 h 207"/>
                  <a:gd name="T54" fmla="*/ 127 w 216"/>
                  <a:gd name="T55" fmla="*/ 135 h 207"/>
                  <a:gd name="T56" fmla="*/ 125 w 216"/>
                  <a:gd name="T57" fmla="*/ 162 h 207"/>
                  <a:gd name="T58" fmla="*/ 146 w 216"/>
                  <a:gd name="T59" fmla="*/ 195 h 207"/>
                  <a:gd name="T60" fmla="*/ 170 w 216"/>
                  <a:gd name="T61" fmla="*/ 200 h 207"/>
                  <a:gd name="T62" fmla="*/ 200 w 216"/>
                  <a:gd name="T63" fmla="*/ 206 h 207"/>
                  <a:gd name="T64" fmla="*/ 204 w 216"/>
                  <a:gd name="T65" fmla="*/ 207 h 207"/>
                  <a:gd name="T66" fmla="*/ 214 w 216"/>
                  <a:gd name="T67" fmla="*/ 201 h 207"/>
                  <a:gd name="T68" fmla="*/ 209 w 216"/>
                  <a:gd name="T69" fmla="*/ 18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207">
                    <a:moveTo>
                      <a:pt x="209" y="187"/>
                    </a:moveTo>
                    <a:cubicBezTo>
                      <a:pt x="194" y="180"/>
                      <a:pt x="182" y="180"/>
                      <a:pt x="171" y="179"/>
                    </a:cubicBezTo>
                    <a:cubicBezTo>
                      <a:pt x="165" y="179"/>
                      <a:pt x="159" y="179"/>
                      <a:pt x="156" y="177"/>
                    </a:cubicBezTo>
                    <a:cubicBezTo>
                      <a:pt x="149" y="173"/>
                      <a:pt x="143" y="153"/>
                      <a:pt x="145" y="147"/>
                    </a:cubicBezTo>
                    <a:cubicBezTo>
                      <a:pt x="153" y="134"/>
                      <a:pt x="162" y="114"/>
                      <a:pt x="167" y="96"/>
                    </a:cubicBezTo>
                    <a:cubicBezTo>
                      <a:pt x="174" y="64"/>
                      <a:pt x="171" y="39"/>
                      <a:pt x="157" y="22"/>
                    </a:cubicBezTo>
                    <a:cubicBezTo>
                      <a:pt x="139" y="0"/>
                      <a:pt x="111" y="0"/>
                      <a:pt x="108" y="0"/>
                    </a:cubicBezTo>
                    <a:cubicBezTo>
                      <a:pt x="106" y="0"/>
                      <a:pt x="77" y="0"/>
                      <a:pt x="59" y="22"/>
                    </a:cubicBezTo>
                    <a:cubicBezTo>
                      <a:pt x="45" y="39"/>
                      <a:pt x="42" y="64"/>
                      <a:pt x="50" y="96"/>
                    </a:cubicBezTo>
                    <a:cubicBezTo>
                      <a:pt x="54" y="114"/>
                      <a:pt x="63" y="134"/>
                      <a:pt x="72" y="147"/>
                    </a:cubicBezTo>
                    <a:cubicBezTo>
                      <a:pt x="73" y="153"/>
                      <a:pt x="67" y="173"/>
                      <a:pt x="61" y="177"/>
                    </a:cubicBezTo>
                    <a:cubicBezTo>
                      <a:pt x="57" y="179"/>
                      <a:pt x="52" y="179"/>
                      <a:pt x="45" y="179"/>
                    </a:cubicBezTo>
                    <a:cubicBezTo>
                      <a:pt x="35" y="180"/>
                      <a:pt x="22" y="180"/>
                      <a:pt x="8" y="187"/>
                    </a:cubicBezTo>
                    <a:cubicBezTo>
                      <a:pt x="2" y="189"/>
                      <a:pt x="0" y="196"/>
                      <a:pt x="3" y="201"/>
                    </a:cubicBezTo>
                    <a:cubicBezTo>
                      <a:pt x="4" y="205"/>
                      <a:pt x="8" y="207"/>
                      <a:pt x="12" y="207"/>
                    </a:cubicBezTo>
                    <a:cubicBezTo>
                      <a:pt x="14" y="207"/>
                      <a:pt x="15" y="207"/>
                      <a:pt x="17" y="206"/>
                    </a:cubicBezTo>
                    <a:cubicBezTo>
                      <a:pt x="28" y="201"/>
                      <a:pt x="37" y="201"/>
                      <a:pt x="46" y="200"/>
                    </a:cubicBezTo>
                    <a:cubicBezTo>
                      <a:pt x="55" y="200"/>
                      <a:pt x="63" y="200"/>
                      <a:pt x="71" y="195"/>
                    </a:cubicBezTo>
                    <a:cubicBezTo>
                      <a:pt x="85" y="188"/>
                      <a:pt x="90" y="168"/>
                      <a:pt x="91" y="162"/>
                    </a:cubicBezTo>
                    <a:cubicBezTo>
                      <a:pt x="93" y="153"/>
                      <a:pt x="95" y="142"/>
                      <a:pt x="90" y="135"/>
                    </a:cubicBezTo>
                    <a:cubicBezTo>
                      <a:pt x="82" y="125"/>
                      <a:pt x="74" y="106"/>
                      <a:pt x="71" y="91"/>
                    </a:cubicBezTo>
                    <a:cubicBezTo>
                      <a:pt x="65" y="66"/>
                      <a:pt x="66" y="47"/>
                      <a:pt x="76" y="36"/>
                    </a:cubicBezTo>
                    <a:cubicBezTo>
                      <a:pt x="87" y="21"/>
                      <a:pt x="108" y="22"/>
                      <a:pt x="108" y="22"/>
                    </a:cubicBezTo>
                    <a:cubicBezTo>
                      <a:pt x="108" y="22"/>
                      <a:pt x="108" y="21"/>
                      <a:pt x="108" y="21"/>
                    </a:cubicBezTo>
                    <a:cubicBezTo>
                      <a:pt x="108" y="21"/>
                      <a:pt x="108" y="22"/>
                      <a:pt x="109" y="22"/>
                    </a:cubicBezTo>
                    <a:cubicBezTo>
                      <a:pt x="109" y="22"/>
                      <a:pt x="129" y="21"/>
                      <a:pt x="141" y="36"/>
                    </a:cubicBezTo>
                    <a:cubicBezTo>
                      <a:pt x="150" y="47"/>
                      <a:pt x="152" y="66"/>
                      <a:pt x="146" y="91"/>
                    </a:cubicBezTo>
                    <a:cubicBezTo>
                      <a:pt x="142" y="106"/>
                      <a:pt x="134" y="125"/>
                      <a:pt x="127" y="135"/>
                    </a:cubicBezTo>
                    <a:cubicBezTo>
                      <a:pt x="122" y="142"/>
                      <a:pt x="123" y="153"/>
                      <a:pt x="125" y="162"/>
                    </a:cubicBezTo>
                    <a:cubicBezTo>
                      <a:pt x="126" y="168"/>
                      <a:pt x="132" y="188"/>
                      <a:pt x="146" y="195"/>
                    </a:cubicBezTo>
                    <a:cubicBezTo>
                      <a:pt x="154" y="200"/>
                      <a:pt x="162" y="200"/>
                      <a:pt x="170" y="200"/>
                    </a:cubicBezTo>
                    <a:cubicBezTo>
                      <a:pt x="179" y="201"/>
                      <a:pt x="189" y="201"/>
                      <a:pt x="200" y="206"/>
                    </a:cubicBezTo>
                    <a:cubicBezTo>
                      <a:pt x="201" y="207"/>
                      <a:pt x="203" y="207"/>
                      <a:pt x="204" y="207"/>
                    </a:cubicBezTo>
                    <a:cubicBezTo>
                      <a:pt x="208" y="207"/>
                      <a:pt x="212" y="205"/>
                      <a:pt x="214" y="201"/>
                    </a:cubicBezTo>
                    <a:cubicBezTo>
                      <a:pt x="216" y="196"/>
                      <a:pt x="214" y="189"/>
                      <a:pt x="209" y="18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a:ea typeface="+mn-ea"/>
                  <a:cs typeface="+mn-cs"/>
                </a:endParaRPr>
              </a:p>
            </p:txBody>
          </p:sp>
          <p:sp>
            <p:nvSpPr>
              <p:cNvPr id="139" name="Freeform 752">
                <a:extLst>
                  <a:ext uri="{FF2B5EF4-FFF2-40B4-BE49-F238E27FC236}">
                    <a16:creationId xmlns:a16="http://schemas.microsoft.com/office/drawing/2014/main" id="{A2E3CD4E-854C-423F-8DFC-C19526E32D71}"/>
                  </a:ext>
                </a:extLst>
              </p:cNvPr>
              <p:cNvSpPr>
                <a:spLocks/>
              </p:cNvSpPr>
              <p:nvPr/>
            </p:nvSpPr>
            <p:spPr bwMode="auto">
              <a:xfrm>
                <a:off x="4110" y="2802"/>
                <a:ext cx="95" cy="111"/>
              </a:xfrm>
              <a:custGeom>
                <a:avLst/>
                <a:gdLst>
                  <a:gd name="T0" fmla="*/ 136 w 143"/>
                  <a:gd name="T1" fmla="*/ 147 h 167"/>
                  <a:gd name="T2" fmla="*/ 109 w 143"/>
                  <a:gd name="T3" fmla="*/ 139 h 167"/>
                  <a:gd name="T4" fmla="*/ 95 w 143"/>
                  <a:gd name="T5" fmla="*/ 136 h 167"/>
                  <a:gd name="T6" fmla="*/ 89 w 143"/>
                  <a:gd name="T7" fmla="*/ 118 h 167"/>
                  <a:gd name="T8" fmla="*/ 106 w 143"/>
                  <a:gd name="T9" fmla="*/ 78 h 167"/>
                  <a:gd name="T10" fmla="*/ 99 w 143"/>
                  <a:gd name="T11" fmla="*/ 20 h 167"/>
                  <a:gd name="T12" fmla="*/ 56 w 143"/>
                  <a:gd name="T13" fmla="*/ 1 h 167"/>
                  <a:gd name="T14" fmla="*/ 14 w 143"/>
                  <a:gd name="T15" fmla="*/ 20 h 167"/>
                  <a:gd name="T16" fmla="*/ 6 w 143"/>
                  <a:gd name="T17" fmla="*/ 78 h 167"/>
                  <a:gd name="T18" fmla="*/ 24 w 143"/>
                  <a:gd name="T19" fmla="*/ 118 h 167"/>
                  <a:gd name="T20" fmla="*/ 18 w 143"/>
                  <a:gd name="T21" fmla="*/ 136 h 167"/>
                  <a:gd name="T22" fmla="*/ 16 w 143"/>
                  <a:gd name="T23" fmla="*/ 151 h 167"/>
                  <a:gd name="T24" fmla="*/ 24 w 143"/>
                  <a:gd name="T25" fmla="*/ 155 h 167"/>
                  <a:gd name="T26" fmla="*/ 31 w 143"/>
                  <a:gd name="T27" fmla="*/ 153 h 167"/>
                  <a:gd name="T28" fmla="*/ 41 w 143"/>
                  <a:gd name="T29" fmla="*/ 107 h 167"/>
                  <a:gd name="T30" fmla="*/ 27 w 143"/>
                  <a:gd name="T31" fmla="*/ 73 h 167"/>
                  <a:gd name="T32" fmla="*/ 31 w 143"/>
                  <a:gd name="T33" fmla="*/ 33 h 167"/>
                  <a:gd name="T34" fmla="*/ 56 w 143"/>
                  <a:gd name="T35" fmla="*/ 22 h 167"/>
                  <a:gd name="T36" fmla="*/ 82 w 143"/>
                  <a:gd name="T37" fmla="*/ 33 h 167"/>
                  <a:gd name="T38" fmla="*/ 86 w 143"/>
                  <a:gd name="T39" fmla="*/ 73 h 167"/>
                  <a:gd name="T40" fmla="*/ 71 w 143"/>
                  <a:gd name="T41" fmla="*/ 107 h 167"/>
                  <a:gd name="T42" fmla="*/ 82 w 143"/>
                  <a:gd name="T43" fmla="*/ 153 h 167"/>
                  <a:gd name="T44" fmla="*/ 83 w 143"/>
                  <a:gd name="T45" fmla="*/ 154 h 167"/>
                  <a:gd name="T46" fmla="*/ 106 w 143"/>
                  <a:gd name="T47" fmla="*/ 160 h 167"/>
                  <a:gd name="T48" fmla="*/ 125 w 143"/>
                  <a:gd name="T49" fmla="*/ 165 h 167"/>
                  <a:gd name="T50" fmla="*/ 131 w 143"/>
                  <a:gd name="T51" fmla="*/ 167 h 167"/>
                  <a:gd name="T52" fmla="*/ 140 w 143"/>
                  <a:gd name="T53" fmla="*/ 162 h 167"/>
                  <a:gd name="T54" fmla="*/ 136 w 143"/>
                  <a:gd name="T55" fmla="*/ 14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3" h="167">
                    <a:moveTo>
                      <a:pt x="136" y="147"/>
                    </a:moveTo>
                    <a:cubicBezTo>
                      <a:pt x="128" y="142"/>
                      <a:pt x="118" y="140"/>
                      <a:pt x="109" y="139"/>
                    </a:cubicBezTo>
                    <a:cubicBezTo>
                      <a:pt x="104" y="138"/>
                      <a:pt x="98" y="137"/>
                      <a:pt x="95" y="136"/>
                    </a:cubicBezTo>
                    <a:cubicBezTo>
                      <a:pt x="89" y="131"/>
                      <a:pt x="88" y="121"/>
                      <a:pt x="89" y="118"/>
                    </a:cubicBezTo>
                    <a:cubicBezTo>
                      <a:pt x="96" y="109"/>
                      <a:pt x="103" y="93"/>
                      <a:pt x="106" y="78"/>
                    </a:cubicBezTo>
                    <a:cubicBezTo>
                      <a:pt x="112" y="53"/>
                      <a:pt x="110" y="34"/>
                      <a:pt x="99" y="20"/>
                    </a:cubicBezTo>
                    <a:cubicBezTo>
                      <a:pt x="83" y="0"/>
                      <a:pt x="58" y="1"/>
                      <a:pt x="56" y="1"/>
                    </a:cubicBezTo>
                    <a:cubicBezTo>
                      <a:pt x="54" y="1"/>
                      <a:pt x="30" y="0"/>
                      <a:pt x="14" y="20"/>
                    </a:cubicBezTo>
                    <a:cubicBezTo>
                      <a:pt x="3" y="34"/>
                      <a:pt x="0" y="53"/>
                      <a:pt x="6" y="78"/>
                    </a:cubicBezTo>
                    <a:cubicBezTo>
                      <a:pt x="10" y="93"/>
                      <a:pt x="17" y="109"/>
                      <a:pt x="24" y="118"/>
                    </a:cubicBezTo>
                    <a:cubicBezTo>
                      <a:pt x="25" y="121"/>
                      <a:pt x="24" y="132"/>
                      <a:pt x="18" y="136"/>
                    </a:cubicBezTo>
                    <a:cubicBezTo>
                      <a:pt x="13" y="140"/>
                      <a:pt x="12" y="146"/>
                      <a:pt x="16" y="151"/>
                    </a:cubicBezTo>
                    <a:cubicBezTo>
                      <a:pt x="18" y="154"/>
                      <a:pt x="21" y="155"/>
                      <a:pt x="24" y="155"/>
                    </a:cubicBezTo>
                    <a:cubicBezTo>
                      <a:pt x="26" y="155"/>
                      <a:pt x="29" y="155"/>
                      <a:pt x="31" y="153"/>
                    </a:cubicBezTo>
                    <a:cubicBezTo>
                      <a:pt x="45" y="142"/>
                      <a:pt x="49" y="118"/>
                      <a:pt x="41" y="107"/>
                    </a:cubicBezTo>
                    <a:cubicBezTo>
                      <a:pt x="36" y="99"/>
                      <a:pt x="30" y="85"/>
                      <a:pt x="27" y="73"/>
                    </a:cubicBezTo>
                    <a:cubicBezTo>
                      <a:pt x="23" y="55"/>
                      <a:pt x="24" y="42"/>
                      <a:pt x="31" y="33"/>
                    </a:cubicBezTo>
                    <a:cubicBezTo>
                      <a:pt x="39" y="22"/>
                      <a:pt x="55" y="22"/>
                      <a:pt x="56" y="22"/>
                    </a:cubicBezTo>
                    <a:cubicBezTo>
                      <a:pt x="58" y="22"/>
                      <a:pt x="73" y="22"/>
                      <a:pt x="82" y="33"/>
                    </a:cubicBezTo>
                    <a:cubicBezTo>
                      <a:pt x="89" y="42"/>
                      <a:pt x="90" y="55"/>
                      <a:pt x="86" y="73"/>
                    </a:cubicBezTo>
                    <a:cubicBezTo>
                      <a:pt x="83" y="85"/>
                      <a:pt x="77" y="99"/>
                      <a:pt x="71" y="107"/>
                    </a:cubicBezTo>
                    <a:cubicBezTo>
                      <a:pt x="63" y="118"/>
                      <a:pt x="67" y="142"/>
                      <a:pt x="82" y="153"/>
                    </a:cubicBezTo>
                    <a:cubicBezTo>
                      <a:pt x="82" y="153"/>
                      <a:pt x="83" y="154"/>
                      <a:pt x="83" y="154"/>
                    </a:cubicBezTo>
                    <a:cubicBezTo>
                      <a:pt x="90" y="158"/>
                      <a:pt x="98" y="159"/>
                      <a:pt x="106" y="160"/>
                    </a:cubicBezTo>
                    <a:cubicBezTo>
                      <a:pt x="113" y="161"/>
                      <a:pt x="121" y="162"/>
                      <a:pt x="125" y="165"/>
                    </a:cubicBezTo>
                    <a:cubicBezTo>
                      <a:pt x="127" y="166"/>
                      <a:pt x="129" y="167"/>
                      <a:pt x="131" y="167"/>
                    </a:cubicBezTo>
                    <a:cubicBezTo>
                      <a:pt x="134" y="167"/>
                      <a:pt x="138" y="165"/>
                      <a:pt x="140" y="162"/>
                    </a:cubicBezTo>
                    <a:cubicBezTo>
                      <a:pt x="143" y="157"/>
                      <a:pt x="141" y="150"/>
                      <a:pt x="136" y="14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alibri"/>
                  <a:ea typeface="+mn-ea"/>
                  <a:cs typeface="+mn-cs"/>
                </a:endParaRPr>
              </a:p>
            </p:txBody>
          </p:sp>
        </p:grpSp>
      </p:grpSp>
      <p:cxnSp>
        <p:nvCxnSpPr>
          <p:cNvPr id="140" name="Connector: Elbow 100">
            <a:extLst>
              <a:ext uri="{FF2B5EF4-FFF2-40B4-BE49-F238E27FC236}">
                <a16:creationId xmlns:a16="http://schemas.microsoft.com/office/drawing/2014/main" id="{11CD3101-6A07-48A0-84EA-DDBCC7F7A7A4}"/>
              </a:ext>
            </a:extLst>
          </p:cNvPr>
          <p:cNvCxnSpPr>
            <a:cxnSpLocks/>
          </p:cNvCxnSpPr>
          <p:nvPr/>
        </p:nvCxnSpPr>
        <p:spPr>
          <a:xfrm rot="5400000" flipH="1" flipV="1">
            <a:off x="3964452" y="2321640"/>
            <a:ext cx="528857" cy="501673"/>
          </a:xfrm>
          <a:prstGeom prst="bentConnector3">
            <a:avLst>
              <a:gd name="adj1" fmla="val 107634"/>
            </a:avLst>
          </a:prstGeom>
          <a:ln w="76200">
            <a:gradFill flip="none" rotWithShape="1">
              <a:gsLst>
                <a:gs pos="0">
                  <a:schemeClr val="accent1">
                    <a:lumMod val="5000"/>
                    <a:lumOff val="95000"/>
                  </a:schemeClr>
                </a:gs>
                <a:gs pos="74000">
                  <a:schemeClr val="tx2"/>
                </a:gs>
              </a:gsLst>
              <a:lin ang="16200000" scaled="1"/>
              <a:tileRect/>
            </a:gra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1" name="Connector: Elbow 100">
            <a:extLst>
              <a:ext uri="{FF2B5EF4-FFF2-40B4-BE49-F238E27FC236}">
                <a16:creationId xmlns:a16="http://schemas.microsoft.com/office/drawing/2014/main" id="{28D9225E-3F20-4C5C-B57B-2E70A147CA31}"/>
              </a:ext>
            </a:extLst>
          </p:cNvPr>
          <p:cNvCxnSpPr>
            <a:cxnSpLocks/>
          </p:cNvCxnSpPr>
          <p:nvPr/>
        </p:nvCxnSpPr>
        <p:spPr>
          <a:xfrm flipV="1">
            <a:off x="2836605" y="3232482"/>
            <a:ext cx="711858" cy="547338"/>
          </a:xfrm>
          <a:prstGeom prst="bentConnector3">
            <a:avLst>
              <a:gd name="adj1" fmla="val 115"/>
            </a:avLst>
          </a:prstGeom>
          <a:ln w="76200">
            <a:gradFill flip="none" rotWithShape="1">
              <a:gsLst>
                <a:gs pos="0">
                  <a:schemeClr val="accent1">
                    <a:lumMod val="5000"/>
                    <a:lumOff val="95000"/>
                  </a:schemeClr>
                </a:gs>
                <a:gs pos="51000">
                  <a:schemeClr val="tx2"/>
                </a:gs>
              </a:gsLst>
              <a:lin ang="13500000" scaled="1"/>
              <a:tileRect/>
            </a:gra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2" name="Connector: Elbow 100">
            <a:extLst>
              <a:ext uri="{FF2B5EF4-FFF2-40B4-BE49-F238E27FC236}">
                <a16:creationId xmlns:a16="http://schemas.microsoft.com/office/drawing/2014/main" id="{BCCCEF31-300C-4C0C-8D70-DD4794C6411C}"/>
              </a:ext>
            </a:extLst>
          </p:cNvPr>
          <p:cNvCxnSpPr>
            <a:cxnSpLocks/>
          </p:cNvCxnSpPr>
          <p:nvPr/>
        </p:nvCxnSpPr>
        <p:spPr>
          <a:xfrm rot="5400000" flipH="1" flipV="1">
            <a:off x="1620701" y="4983312"/>
            <a:ext cx="982784" cy="218340"/>
          </a:xfrm>
          <a:prstGeom prst="bentConnector3">
            <a:avLst>
              <a:gd name="adj1" fmla="val 103819"/>
            </a:avLst>
          </a:prstGeom>
          <a:ln w="76200">
            <a:gradFill flip="none" rotWithShape="1">
              <a:gsLst>
                <a:gs pos="0">
                  <a:schemeClr val="accent1">
                    <a:lumMod val="5000"/>
                    <a:lumOff val="95000"/>
                  </a:schemeClr>
                </a:gs>
                <a:gs pos="52000">
                  <a:schemeClr val="tx2"/>
                </a:gs>
              </a:gsLst>
              <a:lin ang="16200000" scaled="1"/>
              <a:tileRect/>
            </a:gradFill>
            <a:headEnd type="triangle"/>
            <a:tailEnd type="none"/>
          </a:ln>
        </p:spPr>
        <p:style>
          <a:lnRef idx="1">
            <a:schemeClr val="accent1"/>
          </a:lnRef>
          <a:fillRef idx="0">
            <a:schemeClr val="accent1"/>
          </a:fillRef>
          <a:effectRef idx="0">
            <a:schemeClr val="accent1"/>
          </a:effectRef>
          <a:fontRef idx="minor">
            <a:schemeClr val="tx1"/>
          </a:fontRef>
        </p:style>
      </p:cxnSp>
      <p:sp>
        <p:nvSpPr>
          <p:cNvPr id="143" name="Rectangle 142">
            <a:extLst>
              <a:ext uri="{FF2B5EF4-FFF2-40B4-BE49-F238E27FC236}">
                <a16:creationId xmlns:a16="http://schemas.microsoft.com/office/drawing/2014/main" id="{6C95760B-E429-4A21-927B-162BD5366814}"/>
              </a:ext>
            </a:extLst>
          </p:cNvPr>
          <p:cNvSpPr/>
          <p:nvPr/>
        </p:nvSpPr>
        <p:spPr>
          <a:xfrm>
            <a:off x="8512756" y="2153031"/>
            <a:ext cx="223633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Calibri"/>
                <a:ea typeface="+mn-ea"/>
                <a:cs typeface="+mn-cs"/>
              </a:rPr>
              <a:t>Data </a:t>
            </a:r>
            <a:r>
              <a:rPr kumimoji="0" lang="en-US" sz="1400" b="0" i="1" u="none" strike="noStrike" kern="1200" cap="none" spc="0" normalizeH="0" baseline="0" noProof="0">
                <a:ln>
                  <a:noFill/>
                </a:ln>
                <a:solidFill>
                  <a:srgbClr val="000000"/>
                </a:solidFill>
                <a:effectLst/>
                <a:uLnTx/>
                <a:uFillTx/>
                <a:latin typeface="Calibri"/>
                <a:ea typeface="+mn-ea"/>
                <a:cs typeface="+mn-cs"/>
              </a:rPr>
              <a:t>feeds into </a:t>
            </a:r>
            <a:r>
              <a:rPr kumimoji="0" lang="en-US" sz="1400" b="1" i="1" u="none" strike="noStrike" kern="1200" cap="none" spc="0" normalizeH="0" baseline="0" noProof="0">
                <a:ln>
                  <a:noFill/>
                </a:ln>
                <a:solidFill>
                  <a:srgbClr val="000000"/>
                </a:solidFill>
                <a:effectLst/>
                <a:uLnTx/>
                <a:uFillTx/>
                <a:latin typeface="Calibri"/>
                <a:ea typeface="+mn-ea"/>
                <a:cs typeface="+mn-cs"/>
              </a:rPr>
              <a:t>artificial intelligence</a:t>
            </a:r>
          </a:p>
        </p:txBody>
      </p:sp>
      <p:sp>
        <p:nvSpPr>
          <p:cNvPr id="144" name="Rectangle 143">
            <a:extLst>
              <a:ext uri="{FF2B5EF4-FFF2-40B4-BE49-F238E27FC236}">
                <a16:creationId xmlns:a16="http://schemas.microsoft.com/office/drawing/2014/main" id="{8B0BE1EB-E5F5-4653-8A60-3CD384BA85EA}"/>
              </a:ext>
            </a:extLst>
          </p:cNvPr>
          <p:cNvSpPr/>
          <p:nvPr/>
        </p:nvSpPr>
        <p:spPr>
          <a:xfrm>
            <a:off x="9476782" y="2720552"/>
            <a:ext cx="206484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Calibri"/>
                <a:ea typeface="+mn-ea"/>
                <a:cs typeface="+mn-cs"/>
              </a:rPr>
              <a:t>Enterprise IT </a:t>
            </a:r>
            <a:r>
              <a:rPr kumimoji="0" lang="en-US" sz="1400" b="0" i="1" u="none" strike="noStrike" kern="1200" cap="none" spc="0" normalizeH="0" baseline="0" noProof="0">
                <a:ln>
                  <a:noFill/>
                </a:ln>
                <a:solidFill>
                  <a:srgbClr val="000000"/>
                </a:solidFill>
                <a:effectLst/>
                <a:uLnTx/>
                <a:uFillTx/>
                <a:latin typeface="Calibri"/>
                <a:ea typeface="+mn-ea"/>
                <a:cs typeface="+mn-cs"/>
              </a:rPr>
              <a:t>provides the </a:t>
            </a:r>
            <a:r>
              <a:rPr kumimoji="0" lang="en-US" sz="1400" b="1" i="1" u="none" strike="noStrike" kern="1200" cap="none" spc="0" normalizeH="0" baseline="0" noProof="0">
                <a:ln>
                  <a:noFill/>
                </a:ln>
                <a:solidFill>
                  <a:srgbClr val="000000"/>
                </a:solidFill>
                <a:effectLst/>
                <a:uLnTx/>
                <a:uFillTx/>
                <a:latin typeface="Calibri"/>
                <a:ea typeface="+mn-ea"/>
                <a:cs typeface="+mn-cs"/>
              </a:rPr>
              <a:t>data </a:t>
            </a:r>
            <a:r>
              <a:rPr kumimoji="0" lang="en-US" sz="1400" b="0" i="1" u="none" strike="noStrike" kern="1200" cap="none" spc="0" normalizeH="0" baseline="0" noProof="0">
                <a:ln>
                  <a:noFill/>
                </a:ln>
                <a:solidFill>
                  <a:srgbClr val="000000"/>
                </a:solidFill>
                <a:effectLst/>
                <a:uLnTx/>
                <a:uFillTx/>
                <a:latin typeface="Calibri"/>
                <a:ea typeface="+mn-ea"/>
                <a:cs typeface="+mn-cs"/>
              </a:rPr>
              <a:t>that is needed to operate in a contested digital battlespace</a:t>
            </a:r>
          </a:p>
        </p:txBody>
      </p:sp>
      <p:sp>
        <p:nvSpPr>
          <p:cNvPr id="145" name="Rectangle 144">
            <a:extLst>
              <a:ext uri="{FF2B5EF4-FFF2-40B4-BE49-F238E27FC236}">
                <a16:creationId xmlns:a16="http://schemas.microsoft.com/office/drawing/2014/main" id="{9B936CC0-6118-4CF3-A35B-BCD233EE972C}"/>
              </a:ext>
            </a:extLst>
          </p:cNvPr>
          <p:cNvSpPr/>
          <p:nvPr/>
        </p:nvSpPr>
        <p:spPr>
          <a:xfrm>
            <a:off x="10415897" y="4206816"/>
            <a:ext cx="1210364"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Calibri"/>
                <a:ea typeface="+mn-ea"/>
                <a:cs typeface="+mn-cs"/>
              </a:rPr>
              <a:t>Airmen &amp; Guardians and  their missions </a:t>
            </a:r>
            <a:r>
              <a:rPr kumimoji="0" lang="en-US" sz="1400" b="0" i="1" u="none" strike="noStrike" kern="1200" cap="none" spc="0" normalizeH="0" baseline="0" noProof="0" dirty="0">
                <a:ln>
                  <a:noFill/>
                </a:ln>
                <a:solidFill>
                  <a:srgbClr val="000000"/>
                </a:solidFill>
                <a:effectLst/>
                <a:uLnTx/>
                <a:uFillTx/>
                <a:latin typeface="Calibri"/>
                <a:ea typeface="+mn-ea"/>
                <a:cs typeface="+mn-cs"/>
              </a:rPr>
              <a:t>are the core of the </a:t>
            </a:r>
            <a:r>
              <a:rPr kumimoji="0" lang="en-US" sz="1400" b="1" i="1" u="none" strike="noStrike" kern="1200" cap="none" spc="0" normalizeH="0" baseline="0" noProof="0" dirty="0">
                <a:ln>
                  <a:noFill/>
                </a:ln>
                <a:solidFill>
                  <a:srgbClr val="000000"/>
                </a:solidFill>
                <a:effectLst/>
                <a:uLnTx/>
                <a:uFillTx/>
                <a:latin typeface="Calibri"/>
                <a:ea typeface="+mn-ea"/>
                <a:cs typeface="+mn-cs"/>
              </a:rPr>
              <a:t>DAF</a:t>
            </a:r>
          </a:p>
        </p:txBody>
      </p:sp>
      <p:cxnSp>
        <p:nvCxnSpPr>
          <p:cNvPr id="146" name="Straight Connector 145"/>
          <p:cNvCxnSpPr/>
          <p:nvPr/>
        </p:nvCxnSpPr>
        <p:spPr>
          <a:xfrm>
            <a:off x="4907280" y="2811739"/>
            <a:ext cx="237744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47" name="Picture 146"/>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777040" y="2196097"/>
            <a:ext cx="427189" cy="489434"/>
          </a:xfrm>
          <a:prstGeom prst="rect">
            <a:avLst/>
          </a:prstGeom>
        </p:spPr>
      </p:pic>
      <p:sp>
        <p:nvSpPr>
          <p:cNvPr id="148" name="Text Placeholder 7">
            <a:extLst>
              <a:ext uri="{FF2B5EF4-FFF2-40B4-BE49-F238E27FC236}">
                <a16:creationId xmlns:a16="http://schemas.microsoft.com/office/drawing/2014/main" id="{4D00383D-8CD5-417D-98F7-74AD02158BBC}"/>
              </a:ext>
            </a:extLst>
          </p:cNvPr>
          <p:cNvSpPr txBox="1">
            <a:spLocks noChangeArrowheads="1"/>
          </p:cNvSpPr>
          <p:nvPr/>
        </p:nvSpPr>
        <p:spPr bwMode="auto">
          <a:xfrm>
            <a:off x="1003812" y="172766"/>
            <a:ext cx="964248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685800" indent="-2286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mn-ea"/>
                <a:cs typeface="+mn-cs"/>
              </a:rPr>
              <a:t>The Pieces are Coming Together</a:t>
            </a:r>
          </a:p>
        </p:txBody>
      </p:sp>
      <p:sp>
        <p:nvSpPr>
          <p:cNvPr id="3" name="Rectangle 2">
            <a:extLst>
              <a:ext uri="{FF2B5EF4-FFF2-40B4-BE49-F238E27FC236}">
                <a16:creationId xmlns:a16="http://schemas.microsoft.com/office/drawing/2014/main" id="{732D721B-3BCE-4782-8DF9-0BE35557B54C}"/>
              </a:ext>
            </a:extLst>
          </p:cNvPr>
          <p:cNvSpPr/>
          <p:nvPr/>
        </p:nvSpPr>
        <p:spPr>
          <a:xfrm>
            <a:off x="2600774" y="4676557"/>
            <a:ext cx="934314" cy="6029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02" name="TextBox 201">
            <a:extLst>
              <a:ext uri="{FF2B5EF4-FFF2-40B4-BE49-F238E27FC236}">
                <a16:creationId xmlns:a16="http://schemas.microsoft.com/office/drawing/2014/main" id="{9248D60B-3413-4C4F-AC54-7266237FE5EA}"/>
              </a:ext>
            </a:extLst>
          </p:cNvPr>
          <p:cNvSpPr txBox="1"/>
          <p:nvPr/>
        </p:nvSpPr>
        <p:spPr>
          <a:xfrm>
            <a:off x="2735949" y="4526195"/>
            <a:ext cx="663964" cy="2616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a:ea typeface="+mn-ea"/>
                <a:cs typeface="+mn-cs"/>
              </a:rPr>
              <a:t>Connect</a:t>
            </a:r>
          </a:p>
        </p:txBody>
      </p:sp>
      <p:grpSp>
        <p:nvGrpSpPr>
          <p:cNvPr id="162" name="Group 161">
            <a:extLst>
              <a:ext uri="{FF2B5EF4-FFF2-40B4-BE49-F238E27FC236}">
                <a16:creationId xmlns:a16="http://schemas.microsoft.com/office/drawing/2014/main" id="{6ED453DB-C7C7-4254-AAF3-5F66C69CD0FF}"/>
              </a:ext>
            </a:extLst>
          </p:cNvPr>
          <p:cNvGrpSpPr/>
          <p:nvPr/>
        </p:nvGrpSpPr>
        <p:grpSpPr>
          <a:xfrm>
            <a:off x="2839331" y="4779586"/>
            <a:ext cx="457200" cy="457200"/>
            <a:chOff x="4164012" y="3722688"/>
            <a:chExt cx="887413" cy="981074"/>
          </a:xfrm>
          <a:solidFill>
            <a:schemeClr val="tx1"/>
          </a:solidFill>
        </p:grpSpPr>
        <p:sp>
          <p:nvSpPr>
            <p:cNvPr id="163" name="Freeform 90">
              <a:extLst>
                <a:ext uri="{FF2B5EF4-FFF2-40B4-BE49-F238E27FC236}">
                  <a16:creationId xmlns:a16="http://schemas.microsoft.com/office/drawing/2014/main" id="{A0A455FF-4648-4A21-9844-215522627613}"/>
                </a:ext>
              </a:extLst>
            </p:cNvPr>
            <p:cNvSpPr>
              <a:spLocks noEditPoints="1"/>
            </p:cNvSpPr>
            <p:nvPr/>
          </p:nvSpPr>
          <p:spPr bwMode="auto">
            <a:xfrm>
              <a:off x="4164012" y="3722688"/>
              <a:ext cx="817563" cy="717550"/>
            </a:xfrm>
            <a:custGeom>
              <a:avLst/>
              <a:gdLst>
                <a:gd name="T0" fmla="*/ 310 w 409"/>
                <a:gd name="T1" fmla="*/ 103 h 359"/>
                <a:gd name="T2" fmla="*/ 315 w 409"/>
                <a:gd name="T3" fmla="*/ 184 h 359"/>
                <a:gd name="T4" fmla="*/ 392 w 409"/>
                <a:gd name="T5" fmla="*/ 114 h 359"/>
                <a:gd name="T6" fmla="*/ 172 w 409"/>
                <a:gd name="T7" fmla="*/ 118 h 359"/>
                <a:gd name="T8" fmla="*/ 271 w 409"/>
                <a:gd name="T9" fmla="*/ 77 h 359"/>
                <a:gd name="T10" fmla="*/ 164 w 409"/>
                <a:gd name="T11" fmla="*/ 107 h 359"/>
                <a:gd name="T12" fmla="*/ 305 w 409"/>
                <a:gd name="T13" fmla="*/ 187 h 359"/>
                <a:gd name="T14" fmla="*/ 285 w 409"/>
                <a:gd name="T15" fmla="*/ 124 h 359"/>
                <a:gd name="T16" fmla="*/ 175 w 409"/>
                <a:gd name="T17" fmla="*/ 127 h 359"/>
                <a:gd name="T18" fmla="*/ 151 w 409"/>
                <a:gd name="T19" fmla="*/ 157 h 359"/>
                <a:gd name="T20" fmla="*/ 145 w 409"/>
                <a:gd name="T21" fmla="*/ 254 h 359"/>
                <a:gd name="T22" fmla="*/ 168 w 409"/>
                <a:gd name="T23" fmla="*/ 283 h 359"/>
                <a:gd name="T24" fmla="*/ 279 w 409"/>
                <a:gd name="T25" fmla="*/ 300 h 359"/>
                <a:gd name="T26" fmla="*/ 226 w 409"/>
                <a:gd name="T27" fmla="*/ 208 h 359"/>
                <a:gd name="T28" fmla="*/ 154 w 409"/>
                <a:gd name="T29" fmla="*/ 301 h 359"/>
                <a:gd name="T30" fmla="*/ 271 w 409"/>
                <a:gd name="T31" fmla="*/ 309 h 359"/>
                <a:gd name="T32" fmla="*/ 154 w 409"/>
                <a:gd name="T33" fmla="*/ 301 h 359"/>
                <a:gd name="T34" fmla="*/ 63 w 409"/>
                <a:gd name="T35" fmla="*/ 201 h 359"/>
                <a:gd name="T36" fmla="*/ 65 w 409"/>
                <a:gd name="T37" fmla="*/ 229 h 359"/>
                <a:gd name="T38" fmla="*/ 135 w 409"/>
                <a:gd name="T39" fmla="*/ 255 h 359"/>
                <a:gd name="T40" fmla="*/ 133 w 409"/>
                <a:gd name="T41" fmla="*/ 149 h 359"/>
                <a:gd name="T42" fmla="*/ 22 w 409"/>
                <a:gd name="T43" fmla="*/ 204 h 359"/>
                <a:gd name="T44" fmla="*/ 7 w 409"/>
                <a:gd name="T45" fmla="*/ 255 h 359"/>
                <a:gd name="T46" fmla="*/ 19 w 409"/>
                <a:gd name="T47" fmla="*/ 216 h 359"/>
                <a:gd name="T48" fmla="*/ 310 w 409"/>
                <a:gd name="T49" fmla="*/ 93 h 359"/>
                <a:gd name="T50" fmla="*/ 277 w 409"/>
                <a:gd name="T51" fmla="*/ 13 h 359"/>
                <a:gd name="T52" fmla="*/ 280 w 409"/>
                <a:gd name="T53" fmla="*/ 73 h 359"/>
                <a:gd name="T54" fmla="*/ 143 w 409"/>
                <a:gd name="T55" fmla="*/ 303 h 359"/>
                <a:gd name="T56" fmla="*/ 119 w 409"/>
                <a:gd name="T57" fmla="*/ 274 h 359"/>
                <a:gd name="T58" fmla="*/ 44 w 409"/>
                <a:gd name="T59" fmla="*/ 241 h 359"/>
                <a:gd name="T60" fmla="*/ 10 w 409"/>
                <a:gd name="T61" fmla="*/ 268 h 359"/>
                <a:gd name="T62" fmla="*/ 148 w 409"/>
                <a:gd name="T63" fmla="*/ 359 h 359"/>
                <a:gd name="T64" fmla="*/ 144 w 409"/>
                <a:gd name="T65" fmla="*/ 303 h 359"/>
                <a:gd name="T66" fmla="*/ 44 w 409"/>
                <a:gd name="T67" fmla="*/ 191 h 359"/>
                <a:gd name="T68" fmla="*/ 128 w 409"/>
                <a:gd name="T69" fmla="*/ 140 h 359"/>
                <a:gd name="T70" fmla="*/ 151 w 409"/>
                <a:gd name="T71" fmla="*/ 108 h 359"/>
                <a:gd name="T72" fmla="*/ 154 w 409"/>
                <a:gd name="T73" fmla="*/ 104 h 359"/>
                <a:gd name="T74" fmla="*/ 13 w 409"/>
                <a:gd name="T75" fmla="*/ 139 h 359"/>
                <a:gd name="T76" fmla="*/ 29 w 409"/>
                <a:gd name="T77" fmla="*/ 19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9" h="359">
                  <a:moveTo>
                    <a:pt x="392" y="114"/>
                  </a:moveTo>
                  <a:cubicBezTo>
                    <a:pt x="365" y="107"/>
                    <a:pt x="338" y="103"/>
                    <a:pt x="310" y="103"/>
                  </a:cubicBezTo>
                  <a:cubicBezTo>
                    <a:pt x="309" y="110"/>
                    <a:pt x="305" y="115"/>
                    <a:pt x="300" y="119"/>
                  </a:cubicBezTo>
                  <a:cubicBezTo>
                    <a:pt x="307" y="140"/>
                    <a:pt x="312" y="162"/>
                    <a:pt x="315" y="184"/>
                  </a:cubicBezTo>
                  <a:cubicBezTo>
                    <a:pt x="409" y="158"/>
                    <a:pt x="409" y="158"/>
                    <a:pt x="409" y="158"/>
                  </a:cubicBezTo>
                  <a:cubicBezTo>
                    <a:pt x="405" y="143"/>
                    <a:pt x="399" y="128"/>
                    <a:pt x="392" y="114"/>
                  </a:cubicBezTo>
                  <a:close/>
                  <a:moveTo>
                    <a:pt x="163" y="110"/>
                  </a:moveTo>
                  <a:cubicBezTo>
                    <a:pt x="166" y="112"/>
                    <a:pt x="169" y="115"/>
                    <a:pt x="172" y="118"/>
                  </a:cubicBezTo>
                  <a:cubicBezTo>
                    <a:pt x="200" y="107"/>
                    <a:pt x="229" y="99"/>
                    <a:pt x="260" y="95"/>
                  </a:cubicBezTo>
                  <a:cubicBezTo>
                    <a:pt x="260" y="88"/>
                    <a:pt x="265" y="81"/>
                    <a:pt x="271" y="77"/>
                  </a:cubicBezTo>
                  <a:cubicBezTo>
                    <a:pt x="258" y="51"/>
                    <a:pt x="241" y="26"/>
                    <a:pt x="222" y="4"/>
                  </a:cubicBezTo>
                  <a:cubicBezTo>
                    <a:pt x="197" y="35"/>
                    <a:pt x="177" y="70"/>
                    <a:pt x="164" y="107"/>
                  </a:cubicBezTo>
                  <a:cubicBezTo>
                    <a:pt x="163" y="108"/>
                    <a:pt x="163" y="109"/>
                    <a:pt x="163" y="110"/>
                  </a:cubicBezTo>
                  <a:close/>
                  <a:moveTo>
                    <a:pt x="305" y="187"/>
                  </a:moveTo>
                  <a:cubicBezTo>
                    <a:pt x="302" y="165"/>
                    <a:pt x="297" y="144"/>
                    <a:pt x="290" y="123"/>
                  </a:cubicBezTo>
                  <a:cubicBezTo>
                    <a:pt x="289" y="124"/>
                    <a:pt x="287" y="124"/>
                    <a:pt x="285" y="124"/>
                  </a:cubicBezTo>
                  <a:cubicBezTo>
                    <a:pt x="273" y="124"/>
                    <a:pt x="263" y="116"/>
                    <a:pt x="260" y="105"/>
                  </a:cubicBezTo>
                  <a:cubicBezTo>
                    <a:pt x="231" y="109"/>
                    <a:pt x="203" y="116"/>
                    <a:pt x="175" y="127"/>
                  </a:cubicBezTo>
                  <a:cubicBezTo>
                    <a:pt x="176" y="129"/>
                    <a:pt x="176" y="131"/>
                    <a:pt x="176" y="132"/>
                  </a:cubicBezTo>
                  <a:cubicBezTo>
                    <a:pt x="176" y="146"/>
                    <a:pt x="165" y="157"/>
                    <a:pt x="151" y="157"/>
                  </a:cubicBezTo>
                  <a:cubicBezTo>
                    <a:pt x="151" y="157"/>
                    <a:pt x="150" y="157"/>
                    <a:pt x="150" y="157"/>
                  </a:cubicBezTo>
                  <a:cubicBezTo>
                    <a:pt x="144" y="189"/>
                    <a:pt x="142" y="222"/>
                    <a:pt x="145" y="254"/>
                  </a:cubicBezTo>
                  <a:cubicBezTo>
                    <a:pt x="158" y="255"/>
                    <a:pt x="168" y="266"/>
                    <a:pt x="168" y="279"/>
                  </a:cubicBezTo>
                  <a:cubicBezTo>
                    <a:pt x="168" y="280"/>
                    <a:pt x="168" y="281"/>
                    <a:pt x="168" y="283"/>
                  </a:cubicBezTo>
                  <a:cubicBezTo>
                    <a:pt x="202" y="294"/>
                    <a:pt x="238" y="300"/>
                    <a:pt x="274" y="300"/>
                  </a:cubicBezTo>
                  <a:cubicBezTo>
                    <a:pt x="275" y="300"/>
                    <a:pt x="277" y="300"/>
                    <a:pt x="279" y="300"/>
                  </a:cubicBezTo>
                  <a:cubicBezTo>
                    <a:pt x="294" y="281"/>
                    <a:pt x="302" y="262"/>
                    <a:pt x="307" y="249"/>
                  </a:cubicBezTo>
                  <a:cubicBezTo>
                    <a:pt x="226" y="208"/>
                    <a:pt x="226" y="208"/>
                    <a:pt x="226" y="208"/>
                  </a:cubicBezTo>
                  <a:lnTo>
                    <a:pt x="305" y="187"/>
                  </a:lnTo>
                  <a:close/>
                  <a:moveTo>
                    <a:pt x="154" y="301"/>
                  </a:moveTo>
                  <a:cubicBezTo>
                    <a:pt x="161" y="322"/>
                    <a:pt x="168" y="341"/>
                    <a:pt x="175" y="357"/>
                  </a:cubicBezTo>
                  <a:cubicBezTo>
                    <a:pt x="220" y="352"/>
                    <a:pt x="251" y="332"/>
                    <a:pt x="271" y="309"/>
                  </a:cubicBezTo>
                  <a:cubicBezTo>
                    <a:pt x="221" y="308"/>
                    <a:pt x="185" y="299"/>
                    <a:pt x="164" y="292"/>
                  </a:cubicBezTo>
                  <a:cubicBezTo>
                    <a:pt x="161" y="296"/>
                    <a:pt x="158" y="299"/>
                    <a:pt x="154" y="301"/>
                  </a:cubicBezTo>
                  <a:close/>
                  <a:moveTo>
                    <a:pt x="133" y="149"/>
                  </a:moveTo>
                  <a:cubicBezTo>
                    <a:pt x="107" y="163"/>
                    <a:pt x="84" y="181"/>
                    <a:pt x="63" y="201"/>
                  </a:cubicBezTo>
                  <a:cubicBezTo>
                    <a:pt x="66" y="205"/>
                    <a:pt x="68" y="210"/>
                    <a:pt x="68" y="216"/>
                  </a:cubicBezTo>
                  <a:cubicBezTo>
                    <a:pt x="68" y="221"/>
                    <a:pt x="67" y="225"/>
                    <a:pt x="65" y="229"/>
                  </a:cubicBezTo>
                  <a:cubicBezTo>
                    <a:pt x="83" y="242"/>
                    <a:pt x="102" y="254"/>
                    <a:pt x="123" y="265"/>
                  </a:cubicBezTo>
                  <a:cubicBezTo>
                    <a:pt x="126" y="260"/>
                    <a:pt x="130" y="257"/>
                    <a:pt x="135" y="255"/>
                  </a:cubicBezTo>
                  <a:cubicBezTo>
                    <a:pt x="132" y="221"/>
                    <a:pt x="134" y="188"/>
                    <a:pt x="140" y="154"/>
                  </a:cubicBezTo>
                  <a:cubicBezTo>
                    <a:pt x="137" y="153"/>
                    <a:pt x="135" y="151"/>
                    <a:pt x="133" y="149"/>
                  </a:cubicBezTo>
                  <a:close/>
                  <a:moveTo>
                    <a:pt x="19" y="216"/>
                  </a:moveTo>
                  <a:cubicBezTo>
                    <a:pt x="19" y="212"/>
                    <a:pt x="20" y="208"/>
                    <a:pt x="22" y="204"/>
                  </a:cubicBezTo>
                  <a:cubicBezTo>
                    <a:pt x="15" y="197"/>
                    <a:pt x="9" y="191"/>
                    <a:pt x="3" y="183"/>
                  </a:cubicBezTo>
                  <a:cubicBezTo>
                    <a:pt x="0" y="208"/>
                    <a:pt x="1" y="232"/>
                    <a:pt x="7" y="255"/>
                  </a:cubicBezTo>
                  <a:cubicBezTo>
                    <a:pt x="12" y="246"/>
                    <a:pt x="18" y="238"/>
                    <a:pt x="24" y="231"/>
                  </a:cubicBezTo>
                  <a:cubicBezTo>
                    <a:pt x="21" y="226"/>
                    <a:pt x="19" y="221"/>
                    <a:pt x="19" y="216"/>
                  </a:cubicBezTo>
                  <a:close/>
                  <a:moveTo>
                    <a:pt x="285" y="73"/>
                  </a:moveTo>
                  <a:cubicBezTo>
                    <a:pt x="297" y="73"/>
                    <a:pt x="307" y="81"/>
                    <a:pt x="310" y="93"/>
                  </a:cubicBezTo>
                  <a:cubicBezTo>
                    <a:pt x="335" y="93"/>
                    <a:pt x="361" y="96"/>
                    <a:pt x="386" y="102"/>
                  </a:cubicBezTo>
                  <a:cubicBezTo>
                    <a:pt x="362" y="62"/>
                    <a:pt x="325" y="30"/>
                    <a:pt x="277" y="13"/>
                  </a:cubicBezTo>
                  <a:cubicBezTo>
                    <a:pt x="263" y="8"/>
                    <a:pt x="248" y="5"/>
                    <a:pt x="234" y="3"/>
                  </a:cubicBezTo>
                  <a:cubicBezTo>
                    <a:pt x="252" y="25"/>
                    <a:pt x="268" y="48"/>
                    <a:pt x="280" y="73"/>
                  </a:cubicBezTo>
                  <a:cubicBezTo>
                    <a:pt x="282" y="73"/>
                    <a:pt x="283" y="73"/>
                    <a:pt x="285" y="73"/>
                  </a:cubicBezTo>
                  <a:close/>
                  <a:moveTo>
                    <a:pt x="143" y="303"/>
                  </a:moveTo>
                  <a:cubicBezTo>
                    <a:pt x="130" y="303"/>
                    <a:pt x="119" y="292"/>
                    <a:pt x="119" y="279"/>
                  </a:cubicBezTo>
                  <a:cubicBezTo>
                    <a:pt x="119" y="277"/>
                    <a:pt x="119" y="275"/>
                    <a:pt x="119" y="274"/>
                  </a:cubicBezTo>
                  <a:cubicBezTo>
                    <a:pt x="98" y="263"/>
                    <a:pt x="77" y="251"/>
                    <a:pt x="58" y="236"/>
                  </a:cubicBezTo>
                  <a:cubicBezTo>
                    <a:pt x="54" y="239"/>
                    <a:pt x="49" y="241"/>
                    <a:pt x="44" y="241"/>
                  </a:cubicBezTo>
                  <a:cubicBezTo>
                    <a:pt x="39" y="241"/>
                    <a:pt x="35" y="239"/>
                    <a:pt x="31" y="237"/>
                  </a:cubicBezTo>
                  <a:cubicBezTo>
                    <a:pt x="24" y="247"/>
                    <a:pt x="17" y="257"/>
                    <a:pt x="10" y="268"/>
                  </a:cubicBezTo>
                  <a:cubicBezTo>
                    <a:pt x="17" y="291"/>
                    <a:pt x="28" y="312"/>
                    <a:pt x="42" y="331"/>
                  </a:cubicBezTo>
                  <a:cubicBezTo>
                    <a:pt x="84" y="354"/>
                    <a:pt x="127" y="359"/>
                    <a:pt x="148" y="359"/>
                  </a:cubicBezTo>
                  <a:cubicBezTo>
                    <a:pt x="154" y="359"/>
                    <a:pt x="159" y="359"/>
                    <a:pt x="165" y="358"/>
                  </a:cubicBezTo>
                  <a:cubicBezTo>
                    <a:pt x="157" y="340"/>
                    <a:pt x="149" y="320"/>
                    <a:pt x="144" y="303"/>
                  </a:cubicBezTo>
                  <a:cubicBezTo>
                    <a:pt x="144" y="303"/>
                    <a:pt x="144" y="303"/>
                    <a:pt x="143" y="303"/>
                  </a:cubicBezTo>
                  <a:close/>
                  <a:moveTo>
                    <a:pt x="44" y="191"/>
                  </a:moveTo>
                  <a:cubicBezTo>
                    <a:pt x="48" y="191"/>
                    <a:pt x="52" y="193"/>
                    <a:pt x="55" y="194"/>
                  </a:cubicBezTo>
                  <a:cubicBezTo>
                    <a:pt x="77" y="173"/>
                    <a:pt x="101" y="155"/>
                    <a:pt x="128" y="140"/>
                  </a:cubicBezTo>
                  <a:cubicBezTo>
                    <a:pt x="127" y="137"/>
                    <a:pt x="127" y="135"/>
                    <a:pt x="127" y="132"/>
                  </a:cubicBezTo>
                  <a:cubicBezTo>
                    <a:pt x="127" y="119"/>
                    <a:pt x="138" y="108"/>
                    <a:pt x="151" y="108"/>
                  </a:cubicBezTo>
                  <a:cubicBezTo>
                    <a:pt x="152" y="108"/>
                    <a:pt x="152" y="108"/>
                    <a:pt x="153" y="108"/>
                  </a:cubicBezTo>
                  <a:cubicBezTo>
                    <a:pt x="153" y="107"/>
                    <a:pt x="154" y="105"/>
                    <a:pt x="154" y="104"/>
                  </a:cubicBezTo>
                  <a:cubicBezTo>
                    <a:pt x="167" y="67"/>
                    <a:pt x="187" y="32"/>
                    <a:pt x="211" y="1"/>
                  </a:cubicBezTo>
                  <a:cubicBezTo>
                    <a:pt x="125" y="0"/>
                    <a:pt x="43" y="53"/>
                    <a:pt x="13" y="139"/>
                  </a:cubicBezTo>
                  <a:cubicBezTo>
                    <a:pt x="9" y="149"/>
                    <a:pt x="7" y="160"/>
                    <a:pt x="5" y="170"/>
                  </a:cubicBezTo>
                  <a:cubicBezTo>
                    <a:pt x="12" y="179"/>
                    <a:pt x="20" y="188"/>
                    <a:pt x="29" y="197"/>
                  </a:cubicBezTo>
                  <a:cubicBezTo>
                    <a:pt x="33" y="193"/>
                    <a:pt x="38" y="191"/>
                    <a:pt x="44" y="1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64" name="Freeform 91">
              <a:extLst>
                <a:ext uri="{FF2B5EF4-FFF2-40B4-BE49-F238E27FC236}">
                  <a16:creationId xmlns:a16="http://schemas.microsoft.com/office/drawing/2014/main" id="{53726AF0-C5D4-430E-A235-B411F9E8EA57}"/>
                </a:ext>
              </a:extLst>
            </p:cNvPr>
            <p:cNvSpPr>
              <a:spLocks/>
            </p:cNvSpPr>
            <p:nvPr/>
          </p:nvSpPr>
          <p:spPr bwMode="auto">
            <a:xfrm>
              <a:off x="4289425" y="4086225"/>
              <a:ext cx="762000" cy="617537"/>
            </a:xfrm>
            <a:custGeom>
              <a:avLst/>
              <a:gdLst>
                <a:gd name="T0" fmla="*/ 0 w 381"/>
                <a:gd name="T1" fmla="*/ 184 h 309"/>
                <a:gd name="T2" fmla="*/ 335 w 381"/>
                <a:gd name="T3" fmla="*/ 91 h 309"/>
                <a:gd name="T4" fmla="*/ 381 w 381"/>
                <a:gd name="T5" fmla="*/ 113 h 309"/>
                <a:gd name="T6" fmla="*/ 335 w 381"/>
                <a:gd name="T7" fmla="*/ 0 h 309"/>
                <a:gd name="T8" fmla="*/ 219 w 381"/>
                <a:gd name="T9" fmla="*/ 32 h 309"/>
                <a:gd name="T10" fmla="*/ 268 w 381"/>
                <a:gd name="T11" fmla="*/ 57 h 309"/>
                <a:gd name="T12" fmla="*/ 0 w 381"/>
                <a:gd name="T13" fmla="*/ 184 h 309"/>
              </a:gdLst>
              <a:ahLst/>
              <a:cxnLst>
                <a:cxn ang="0">
                  <a:pos x="T0" y="T1"/>
                </a:cxn>
                <a:cxn ang="0">
                  <a:pos x="T2" y="T3"/>
                </a:cxn>
                <a:cxn ang="0">
                  <a:pos x="T4" y="T5"/>
                </a:cxn>
                <a:cxn ang="0">
                  <a:pos x="T6" y="T7"/>
                </a:cxn>
                <a:cxn ang="0">
                  <a:pos x="T8" y="T9"/>
                </a:cxn>
                <a:cxn ang="0">
                  <a:pos x="T10" y="T11"/>
                </a:cxn>
                <a:cxn ang="0">
                  <a:pos x="T12" y="T13"/>
                </a:cxn>
              </a:cxnLst>
              <a:rect l="0" t="0" r="r" b="b"/>
              <a:pathLst>
                <a:path w="381" h="309">
                  <a:moveTo>
                    <a:pt x="0" y="184"/>
                  </a:moveTo>
                  <a:cubicBezTo>
                    <a:pt x="169" y="309"/>
                    <a:pt x="313" y="181"/>
                    <a:pt x="335" y="91"/>
                  </a:cubicBezTo>
                  <a:cubicBezTo>
                    <a:pt x="348" y="97"/>
                    <a:pt x="381" y="113"/>
                    <a:pt x="381" y="113"/>
                  </a:cubicBezTo>
                  <a:cubicBezTo>
                    <a:pt x="335" y="0"/>
                    <a:pt x="335" y="0"/>
                    <a:pt x="335" y="0"/>
                  </a:cubicBezTo>
                  <a:cubicBezTo>
                    <a:pt x="219" y="32"/>
                    <a:pt x="219" y="32"/>
                    <a:pt x="219" y="32"/>
                  </a:cubicBezTo>
                  <a:cubicBezTo>
                    <a:pt x="268" y="57"/>
                    <a:pt x="268" y="57"/>
                    <a:pt x="268" y="57"/>
                  </a:cubicBezTo>
                  <a:cubicBezTo>
                    <a:pt x="268" y="57"/>
                    <a:pt x="230" y="248"/>
                    <a:pt x="0" y="1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sp>
        <p:nvSpPr>
          <p:cNvPr id="150" name="Rectangle 149">
            <a:extLst>
              <a:ext uri="{FF2B5EF4-FFF2-40B4-BE49-F238E27FC236}">
                <a16:creationId xmlns:a16="http://schemas.microsoft.com/office/drawing/2014/main" id="{38B2D23D-8040-432C-9770-DA8FA6109F95}"/>
              </a:ext>
            </a:extLst>
          </p:cNvPr>
          <p:cNvSpPr/>
          <p:nvPr/>
        </p:nvSpPr>
        <p:spPr>
          <a:xfrm>
            <a:off x="8601429" y="4669886"/>
            <a:ext cx="1073970" cy="6029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51" name="TextBox 150">
            <a:extLst>
              <a:ext uri="{FF2B5EF4-FFF2-40B4-BE49-F238E27FC236}">
                <a16:creationId xmlns:a16="http://schemas.microsoft.com/office/drawing/2014/main" id="{83056478-149A-4547-9D5F-A25C4D5958A7}"/>
              </a:ext>
            </a:extLst>
          </p:cNvPr>
          <p:cNvSpPr txBox="1"/>
          <p:nvPr/>
        </p:nvSpPr>
        <p:spPr>
          <a:xfrm>
            <a:off x="8797268" y="4519524"/>
            <a:ext cx="663964" cy="2616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a:ea typeface="+mn-ea"/>
                <a:cs typeface="+mn-cs"/>
              </a:rPr>
              <a:t>Cyber</a:t>
            </a:r>
          </a:p>
        </p:txBody>
      </p:sp>
      <p:grpSp>
        <p:nvGrpSpPr>
          <p:cNvPr id="152" name="Group 151">
            <a:extLst>
              <a:ext uri="{FF2B5EF4-FFF2-40B4-BE49-F238E27FC236}">
                <a16:creationId xmlns:a16="http://schemas.microsoft.com/office/drawing/2014/main" id="{9B10B279-4184-45B6-89AB-3CA1C4105EFF}"/>
              </a:ext>
            </a:extLst>
          </p:cNvPr>
          <p:cNvGrpSpPr/>
          <p:nvPr/>
        </p:nvGrpSpPr>
        <p:grpSpPr>
          <a:xfrm>
            <a:off x="8864094" y="4800149"/>
            <a:ext cx="548640" cy="365760"/>
            <a:chOff x="2178050" y="681038"/>
            <a:chExt cx="1227138" cy="855662"/>
          </a:xfrm>
          <a:solidFill>
            <a:schemeClr val="tx1"/>
          </a:solidFill>
        </p:grpSpPr>
        <p:sp>
          <p:nvSpPr>
            <p:cNvPr id="153" name="Freeform 16">
              <a:extLst>
                <a:ext uri="{FF2B5EF4-FFF2-40B4-BE49-F238E27FC236}">
                  <a16:creationId xmlns:a16="http://schemas.microsoft.com/office/drawing/2014/main" id="{39BCC60C-55A5-45DB-AA1B-D8C7CBE47D86}"/>
                </a:ext>
              </a:extLst>
            </p:cNvPr>
            <p:cNvSpPr>
              <a:spLocks/>
            </p:cNvSpPr>
            <p:nvPr/>
          </p:nvSpPr>
          <p:spPr bwMode="auto">
            <a:xfrm>
              <a:off x="2586038" y="681038"/>
              <a:ext cx="819150" cy="695325"/>
            </a:xfrm>
            <a:custGeom>
              <a:avLst/>
              <a:gdLst>
                <a:gd name="T0" fmla="*/ 279 w 310"/>
                <a:gd name="T1" fmla="*/ 0 h 263"/>
                <a:gd name="T2" fmla="*/ 3 w 310"/>
                <a:gd name="T3" fmla="*/ 0 h 263"/>
                <a:gd name="T4" fmla="*/ 0 w 310"/>
                <a:gd name="T5" fmla="*/ 0 h 263"/>
                <a:gd name="T6" fmla="*/ 32 w 310"/>
                <a:gd name="T7" fmla="*/ 26 h 263"/>
                <a:gd name="T8" fmla="*/ 279 w 310"/>
                <a:gd name="T9" fmla="*/ 26 h 263"/>
                <a:gd name="T10" fmla="*/ 284 w 310"/>
                <a:gd name="T11" fmla="*/ 31 h 263"/>
                <a:gd name="T12" fmla="*/ 284 w 310"/>
                <a:gd name="T13" fmla="*/ 232 h 263"/>
                <a:gd name="T14" fmla="*/ 279 w 310"/>
                <a:gd name="T15" fmla="*/ 238 h 263"/>
                <a:gd name="T16" fmla="*/ 92 w 310"/>
                <a:gd name="T17" fmla="*/ 238 h 263"/>
                <a:gd name="T18" fmla="*/ 92 w 310"/>
                <a:gd name="T19" fmla="*/ 263 h 263"/>
                <a:gd name="T20" fmla="*/ 279 w 310"/>
                <a:gd name="T21" fmla="*/ 263 h 263"/>
                <a:gd name="T22" fmla="*/ 310 w 310"/>
                <a:gd name="T23" fmla="*/ 232 h 263"/>
                <a:gd name="T24" fmla="*/ 310 w 310"/>
                <a:gd name="T25" fmla="*/ 31 h 263"/>
                <a:gd name="T26" fmla="*/ 279 w 310"/>
                <a:gd name="T27"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263">
                  <a:moveTo>
                    <a:pt x="279" y="0"/>
                  </a:moveTo>
                  <a:cubicBezTo>
                    <a:pt x="3" y="0"/>
                    <a:pt x="3" y="0"/>
                    <a:pt x="3" y="0"/>
                  </a:cubicBezTo>
                  <a:cubicBezTo>
                    <a:pt x="2" y="0"/>
                    <a:pt x="1" y="0"/>
                    <a:pt x="0" y="0"/>
                  </a:cubicBezTo>
                  <a:cubicBezTo>
                    <a:pt x="13" y="7"/>
                    <a:pt x="23" y="15"/>
                    <a:pt x="32" y="26"/>
                  </a:cubicBezTo>
                  <a:cubicBezTo>
                    <a:pt x="279" y="26"/>
                    <a:pt x="279" y="26"/>
                    <a:pt x="279" y="26"/>
                  </a:cubicBezTo>
                  <a:cubicBezTo>
                    <a:pt x="282" y="26"/>
                    <a:pt x="284" y="28"/>
                    <a:pt x="284" y="31"/>
                  </a:cubicBezTo>
                  <a:cubicBezTo>
                    <a:pt x="284" y="232"/>
                    <a:pt x="284" y="232"/>
                    <a:pt x="284" y="232"/>
                  </a:cubicBezTo>
                  <a:cubicBezTo>
                    <a:pt x="284" y="235"/>
                    <a:pt x="282" y="238"/>
                    <a:pt x="279" y="238"/>
                  </a:cubicBezTo>
                  <a:cubicBezTo>
                    <a:pt x="92" y="238"/>
                    <a:pt x="92" y="238"/>
                    <a:pt x="92" y="238"/>
                  </a:cubicBezTo>
                  <a:cubicBezTo>
                    <a:pt x="92" y="263"/>
                    <a:pt x="92" y="263"/>
                    <a:pt x="92" y="263"/>
                  </a:cubicBezTo>
                  <a:cubicBezTo>
                    <a:pt x="279" y="263"/>
                    <a:pt x="279" y="263"/>
                    <a:pt x="279" y="263"/>
                  </a:cubicBezTo>
                  <a:cubicBezTo>
                    <a:pt x="296" y="263"/>
                    <a:pt x="310" y="250"/>
                    <a:pt x="310" y="232"/>
                  </a:cubicBezTo>
                  <a:cubicBezTo>
                    <a:pt x="310" y="31"/>
                    <a:pt x="310" y="31"/>
                    <a:pt x="310" y="31"/>
                  </a:cubicBezTo>
                  <a:cubicBezTo>
                    <a:pt x="310" y="14"/>
                    <a:pt x="296" y="0"/>
                    <a:pt x="27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54" name="Freeform 17">
              <a:extLst>
                <a:ext uri="{FF2B5EF4-FFF2-40B4-BE49-F238E27FC236}">
                  <a16:creationId xmlns:a16="http://schemas.microsoft.com/office/drawing/2014/main" id="{D46EEEFC-7591-407A-83CE-BF8A29791EA1}"/>
                </a:ext>
              </a:extLst>
            </p:cNvPr>
            <p:cNvSpPr>
              <a:spLocks/>
            </p:cNvSpPr>
            <p:nvPr/>
          </p:nvSpPr>
          <p:spPr bwMode="auto">
            <a:xfrm>
              <a:off x="2820988" y="1431925"/>
              <a:ext cx="401638" cy="104775"/>
            </a:xfrm>
            <a:custGeom>
              <a:avLst/>
              <a:gdLst>
                <a:gd name="T0" fmla="*/ 136 w 152"/>
                <a:gd name="T1" fmla="*/ 19 h 40"/>
                <a:gd name="T2" fmla="*/ 91 w 152"/>
                <a:gd name="T3" fmla="*/ 19 h 40"/>
                <a:gd name="T4" fmla="*/ 91 w 152"/>
                <a:gd name="T5" fmla="*/ 0 h 40"/>
                <a:gd name="T6" fmla="*/ 13 w 152"/>
                <a:gd name="T7" fmla="*/ 0 h 40"/>
                <a:gd name="T8" fmla="*/ 13 w 152"/>
                <a:gd name="T9" fmla="*/ 19 h 40"/>
                <a:gd name="T10" fmla="*/ 3 w 152"/>
                <a:gd name="T11" fmla="*/ 19 h 40"/>
                <a:gd name="T12" fmla="*/ 3 w 152"/>
                <a:gd name="T13" fmla="*/ 23 h 40"/>
                <a:gd name="T14" fmla="*/ 0 w 152"/>
                <a:gd name="T15" fmla="*/ 40 h 40"/>
                <a:gd name="T16" fmla="*/ 152 w 152"/>
                <a:gd name="T17" fmla="*/ 40 h 40"/>
                <a:gd name="T18" fmla="*/ 152 w 152"/>
                <a:gd name="T19" fmla="*/ 35 h 40"/>
                <a:gd name="T20" fmla="*/ 136 w 152"/>
                <a:gd name="T21" fmla="*/ 1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 h="40">
                  <a:moveTo>
                    <a:pt x="136" y="19"/>
                  </a:moveTo>
                  <a:cubicBezTo>
                    <a:pt x="91" y="19"/>
                    <a:pt x="91" y="19"/>
                    <a:pt x="91" y="19"/>
                  </a:cubicBezTo>
                  <a:cubicBezTo>
                    <a:pt x="91" y="0"/>
                    <a:pt x="91" y="0"/>
                    <a:pt x="91" y="0"/>
                  </a:cubicBezTo>
                  <a:cubicBezTo>
                    <a:pt x="13" y="0"/>
                    <a:pt x="13" y="0"/>
                    <a:pt x="13" y="0"/>
                  </a:cubicBezTo>
                  <a:cubicBezTo>
                    <a:pt x="13" y="19"/>
                    <a:pt x="13" y="19"/>
                    <a:pt x="13" y="19"/>
                  </a:cubicBezTo>
                  <a:cubicBezTo>
                    <a:pt x="3" y="19"/>
                    <a:pt x="3" y="19"/>
                    <a:pt x="3" y="19"/>
                  </a:cubicBezTo>
                  <a:cubicBezTo>
                    <a:pt x="3" y="23"/>
                    <a:pt x="3" y="23"/>
                    <a:pt x="3" y="23"/>
                  </a:cubicBezTo>
                  <a:cubicBezTo>
                    <a:pt x="3" y="29"/>
                    <a:pt x="2" y="35"/>
                    <a:pt x="0" y="40"/>
                  </a:cubicBezTo>
                  <a:cubicBezTo>
                    <a:pt x="152" y="40"/>
                    <a:pt x="152" y="40"/>
                    <a:pt x="152" y="40"/>
                  </a:cubicBezTo>
                  <a:cubicBezTo>
                    <a:pt x="152" y="35"/>
                    <a:pt x="152" y="35"/>
                    <a:pt x="152" y="35"/>
                  </a:cubicBezTo>
                  <a:cubicBezTo>
                    <a:pt x="152" y="26"/>
                    <a:pt x="145" y="19"/>
                    <a:pt x="13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55" name="Freeform 18">
              <a:extLst>
                <a:ext uri="{FF2B5EF4-FFF2-40B4-BE49-F238E27FC236}">
                  <a16:creationId xmlns:a16="http://schemas.microsoft.com/office/drawing/2014/main" id="{8AE14586-C725-4390-859F-FD91A00AC8EA}"/>
                </a:ext>
              </a:extLst>
            </p:cNvPr>
            <p:cNvSpPr>
              <a:spLocks/>
            </p:cNvSpPr>
            <p:nvPr/>
          </p:nvSpPr>
          <p:spPr bwMode="auto">
            <a:xfrm>
              <a:off x="3019425" y="890588"/>
              <a:ext cx="163513" cy="163512"/>
            </a:xfrm>
            <a:custGeom>
              <a:avLst/>
              <a:gdLst>
                <a:gd name="T0" fmla="*/ 48 w 62"/>
                <a:gd name="T1" fmla="*/ 53 h 62"/>
                <a:gd name="T2" fmla="*/ 61 w 62"/>
                <a:gd name="T3" fmla="*/ 3 h 62"/>
                <a:gd name="T4" fmla="*/ 59 w 62"/>
                <a:gd name="T5" fmla="*/ 1 h 62"/>
                <a:gd name="T6" fmla="*/ 10 w 62"/>
                <a:gd name="T7" fmla="*/ 14 h 62"/>
                <a:gd name="T8" fmla="*/ 9 w 62"/>
                <a:gd name="T9" fmla="*/ 16 h 62"/>
                <a:gd name="T10" fmla="*/ 24 w 62"/>
                <a:gd name="T11" fmla="*/ 24 h 62"/>
                <a:gd name="T12" fmla="*/ 1 w 62"/>
                <a:gd name="T13" fmla="*/ 48 h 62"/>
                <a:gd name="T14" fmla="*/ 1 w 62"/>
                <a:gd name="T15" fmla="*/ 51 h 62"/>
                <a:gd name="T16" fmla="*/ 11 w 62"/>
                <a:gd name="T17" fmla="*/ 61 h 62"/>
                <a:gd name="T18" fmla="*/ 14 w 62"/>
                <a:gd name="T19" fmla="*/ 61 h 62"/>
                <a:gd name="T20" fmla="*/ 38 w 62"/>
                <a:gd name="T21" fmla="*/ 38 h 62"/>
                <a:gd name="T22" fmla="*/ 46 w 62"/>
                <a:gd name="T23" fmla="*/ 53 h 62"/>
                <a:gd name="T24" fmla="*/ 48 w 62"/>
                <a:gd name="T25" fmla="*/ 5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2">
                  <a:moveTo>
                    <a:pt x="48" y="53"/>
                  </a:moveTo>
                  <a:cubicBezTo>
                    <a:pt x="61" y="3"/>
                    <a:pt x="61" y="3"/>
                    <a:pt x="61" y="3"/>
                  </a:cubicBezTo>
                  <a:cubicBezTo>
                    <a:pt x="62" y="1"/>
                    <a:pt x="61" y="0"/>
                    <a:pt x="59" y="1"/>
                  </a:cubicBezTo>
                  <a:cubicBezTo>
                    <a:pt x="10" y="14"/>
                    <a:pt x="10" y="14"/>
                    <a:pt x="10" y="14"/>
                  </a:cubicBezTo>
                  <a:cubicBezTo>
                    <a:pt x="8" y="14"/>
                    <a:pt x="8" y="15"/>
                    <a:pt x="9" y="16"/>
                  </a:cubicBezTo>
                  <a:cubicBezTo>
                    <a:pt x="24" y="24"/>
                    <a:pt x="24" y="24"/>
                    <a:pt x="24" y="24"/>
                  </a:cubicBezTo>
                  <a:cubicBezTo>
                    <a:pt x="1" y="48"/>
                    <a:pt x="1" y="48"/>
                    <a:pt x="1" y="48"/>
                  </a:cubicBezTo>
                  <a:cubicBezTo>
                    <a:pt x="0" y="49"/>
                    <a:pt x="0" y="50"/>
                    <a:pt x="1" y="51"/>
                  </a:cubicBezTo>
                  <a:cubicBezTo>
                    <a:pt x="11" y="61"/>
                    <a:pt x="11" y="61"/>
                    <a:pt x="11" y="61"/>
                  </a:cubicBezTo>
                  <a:cubicBezTo>
                    <a:pt x="12" y="62"/>
                    <a:pt x="13" y="62"/>
                    <a:pt x="14" y="61"/>
                  </a:cubicBezTo>
                  <a:cubicBezTo>
                    <a:pt x="38" y="38"/>
                    <a:pt x="38" y="38"/>
                    <a:pt x="38" y="38"/>
                  </a:cubicBezTo>
                  <a:cubicBezTo>
                    <a:pt x="46" y="53"/>
                    <a:pt x="46" y="53"/>
                    <a:pt x="46" y="53"/>
                  </a:cubicBezTo>
                  <a:cubicBezTo>
                    <a:pt x="47" y="55"/>
                    <a:pt x="48" y="54"/>
                    <a:pt x="48"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56" name="Freeform 19">
              <a:extLst>
                <a:ext uri="{FF2B5EF4-FFF2-40B4-BE49-F238E27FC236}">
                  <a16:creationId xmlns:a16="http://schemas.microsoft.com/office/drawing/2014/main" id="{8ECAE121-7171-472C-A165-61FC21B14C72}"/>
                </a:ext>
              </a:extLst>
            </p:cNvPr>
            <p:cNvSpPr>
              <a:spLocks/>
            </p:cNvSpPr>
            <p:nvPr/>
          </p:nvSpPr>
          <p:spPr bwMode="auto">
            <a:xfrm>
              <a:off x="2178050" y="1114425"/>
              <a:ext cx="579438" cy="422275"/>
            </a:xfrm>
            <a:custGeom>
              <a:avLst/>
              <a:gdLst>
                <a:gd name="T0" fmla="*/ 202 w 219"/>
                <a:gd name="T1" fmla="*/ 0 h 160"/>
                <a:gd name="T2" fmla="*/ 18 w 219"/>
                <a:gd name="T3" fmla="*/ 0 h 160"/>
                <a:gd name="T4" fmla="*/ 0 w 219"/>
                <a:gd name="T5" fmla="*/ 17 h 160"/>
                <a:gd name="T6" fmla="*/ 0 w 219"/>
                <a:gd name="T7" fmla="*/ 35 h 160"/>
                <a:gd name="T8" fmla="*/ 22 w 219"/>
                <a:gd name="T9" fmla="*/ 35 h 160"/>
                <a:gd name="T10" fmla="*/ 34 w 219"/>
                <a:gd name="T11" fmla="*/ 47 h 160"/>
                <a:gd name="T12" fmla="*/ 22 w 219"/>
                <a:gd name="T13" fmla="*/ 59 h 160"/>
                <a:gd name="T14" fmla="*/ 0 w 219"/>
                <a:gd name="T15" fmla="*/ 59 h 160"/>
                <a:gd name="T16" fmla="*/ 0 w 219"/>
                <a:gd name="T17" fmla="*/ 72 h 160"/>
                <a:gd name="T18" fmla="*/ 22 w 219"/>
                <a:gd name="T19" fmla="*/ 72 h 160"/>
                <a:gd name="T20" fmla="*/ 34 w 219"/>
                <a:gd name="T21" fmla="*/ 84 h 160"/>
                <a:gd name="T22" fmla="*/ 22 w 219"/>
                <a:gd name="T23" fmla="*/ 96 h 160"/>
                <a:gd name="T24" fmla="*/ 0 w 219"/>
                <a:gd name="T25" fmla="*/ 96 h 160"/>
                <a:gd name="T26" fmla="*/ 0 w 219"/>
                <a:gd name="T27" fmla="*/ 109 h 160"/>
                <a:gd name="T28" fmla="*/ 22 w 219"/>
                <a:gd name="T29" fmla="*/ 109 h 160"/>
                <a:gd name="T30" fmla="*/ 34 w 219"/>
                <a:gd name="T31" fmla="*/ 121 h 160"/>
                <a:gd name="T32" fmla="*/ 22 w 219"/>
                <a:gd name="T33" fmla="*/ 133 h 160"/>
                <a:gd name="T34" fmla="*/ 0 w 219"/>
                <a:gd name="T35" fmla="*/ 133 h 160"/>
                <a:gd name="T36" fmla="*/ 0 w 219"/>
                <a:gd name="T37" fmla="*/ 143 h 160"/>
                <a:gd name="T38" fmla="*/ 18 w 219"/>
                <a:gd name="T39" fmla="*/ 160 h 160"/>
                <a:gd name="T40" fmla="*/ 202 w 219"/>
                <a:gd name="T41" fmla="*/ 160 h 160"/>
                <a:gd name="T42" fmla="*/ 219 w 219"/>
                <a:gd name="T43" fmla="*/ 143 h 160"/>
                <a:gd name="T44" fmla="*/ 219 w 219"/>
                <a:gd name="T45" fmla="*/ 17 h 160"/>
                <a:gd name="T46" fmla="*/ 202 w 219"/>
                <a:gd name="T47"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9" h="160">
                  <a:moveTo>
                    <a:pt x="202" y="0"/>
                  </a:moveTo>
                  <a:cubicBezTo>
                    <a:pt x="18" y="0"/>
                    <a:pt x="18" y="0"/>
                    <a:pt x="18" y="0"/>
                  </a:cubicBezTo>
                  <a:cubicBezTo>
                    <a:pt x="8" y="0"/>
                    <a:pt x="0" y="8"/>
                    <a:pt x="0" y="17"/>
                  </a:cubicBezTo>
                  <a:cubicBezTo>
                    <a:pt x="0" y="35"/>
                    <a:pt x="0" y="35"/>
                    <a:pt x="0" y="35"/>
                  </a:cubicBezTo>
                  <a:cubicBezTo>
                    <a:pt x="22" y="35"/>
                    <a:pt x="22" y="35"/>
                    <a:pt x="22" y="35"/>
                  </a:cubicBezTo>
                  <a:cubicBezTo>
                    <a:pt x="29" y="35"/>
                    <a:pt x="34" y="41"/>
                    <a:pt x="34" y="47"/>
                  </a:cubicBezTo>
                  <a:cubicBezTo>
                    <a:pt x="34" y="54"/>
                    <a:pt x="29" y="59"/>
                    <a:pt x="22" y="59"/>
                  </a:cubicBezTo>
                  <a:cubicBezTo>
                    <a:pt x="0" y="59"/>
                    <a:pt x="0" y="59"/>
                    <a:pt x="0" y="59"/>
                  </a:cubicBezTo>
                  <a:cubicBezTo>
                    <a:pt x="0" y="72"/>
                    <a:pt x="0" y="72"/>
                    <a:pt x="0" y="72"/>
                  </a:cubicBezTo>
                  <a:cubicBezTo>
                    <a:pt x="22" y="72"/>
                    <a:pt x="22" y="72"/>
                    <a:pt x="22" y="72"/>
                  </a:cubicBezTo>
                  <a:cubicBezTo>
                    <a:pt x="29" y="72"/>
                    <a:pt x="34" y="78"/>
                    <a:pt x="34" y="84"/>
                  </a:cubicBezTo>
                  <a:cubicBezTo>
                    <a:pt x="34" y="91"/>
                    <a:pt x="29" y="96"/>
                    <a:pt x="22" y="96"/>
                  </a:cubicBezTo>
                  <a:cubicBezTo>
                    <a:pt x="0" y="96"/>
                    <a:pt x="0" y="96"/>
                    <a:pt x="0" y="96"/>
                  </a:cubicBezTo>
                  <a:cubicBezTo>
                    <a:pt x="0" y="109"/>
                    <a:pt x="0" y="109"/>
                    <a:pt x="0" y="109"/>
                  </a:cubicBezTo>
                  <a:cubicBezTo>
                    <a:pt x="22" y="109"/>
                    <a:pt x="22" y="109"/>
                    <a:pt x="22" y="109"/>
                  </a:cubicBezTo>
                  <a:cubicBezTo>
                    <a:pt x="29" y="109"/>
                    <a:pt x="34" y="115"/>
                    <a:pt x="34" y="121"/>
                  </a:cubicBezTo>
                  <a:cubicBezTo>
                    <a:pt x="34" y="128"/>
                    <a:pt x="29" y="133"/>
                    <a:pt x="22" y="133"/>
                  </a:cubicBezTo>
                  <a:cubicBezTo>
                    <a:pt x="0" y="133"/>
                    <a:pt x="0" y="133"/>
                    <a:pt x="0" y="133"/>
                  </a:cubicBezTo>
                  <a:cubicBezTo>
                    <a:pt x="0" y="143"/>
                    <a:pt x="0" y="143"/>
                    <a:pt x="0" y="143"/>
                  </a:cubicBezTo>
                  <a:cubicBezTo>
                    <a:pt x="0" y="152"/>
                    <a:pt x="8" y="160"/>
                    <a:pt x="18" y="160"/>
                  </a:cubicBezTo>
                  <a:cubicBezTo>
                    <a:pt x="202" y="160"/>
                    <a:pt x="202" y="160"/>
                    <a:pt x="202" y="160"/>
                  </a:cubicBezTo>
                  <a:cubicBezTo>
                    <a:pt x="212" y="160"/>
                    <a:pt x="219" y="152"/>
                    <a:pt x="219" y="143"/>
                  </a:cubicBezTo>
                  <a:cubicBezTo>
                    <a:pt x="219" y="17"/>
                    <a:pt x="219" y="17"/>
                    <a:pt x="219" y="17"/>
                  </a:cubicBezTo>
                  <a:cubicBezTo>
                    <a:pt x="219" y="8"/>
                    <a:pt x="212" y="0"/>
                    <a:pt x="20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65" name="Freeform 20">
              <a:extLst>
                <a:ext uri="{FF2B5EF4-FFF2-40B4-BE49-F238E27FC236}">
                  <a16:creationId xmlns:a16="http://schemas.microsoft.com/office/drawing/2014/main" id="{8D0F4065-F8B0-4E93-BF37-5896739E32D4}"/>
                </a:ext>
              </a:extLst>
            </p:cNvPr>
            <p:cNvSpPr>
              <a:spLocks/>
            </p:cNvSpPr>
            <p:nvPr/>
          </p:nvSpPr>
          <p:spPr bwMode="auto">
            <a:xfrm>
              <a:off x="2279650" y="727075"/>
              <a:ext cx="379413" cy="339725"/>
            </a:xfrm>
            <a:custGeom>
              <a:avLst/>
              <a:gdLst>
                <a:gd name="T0" fmla="*/ 24 w 144"/>
                <a:gd name="T1" fmla="*/ 72 h 129"/>
                <a:gd name="T2" fmla="*/ 72 w 144"/>
                <a:gd name="T3" fmla="*/ 24 h 129"/>
                <a:gd name="T4" fmla="*/ 119 w 144"/>
                <a:gd name="T5" fmla="*/ 72 h 129"/>
                <a:gd name="T6" fmla="*/ 119 w 144"/>
                <a:gd name="T7" fmla="*/ 129 h 129"/>
                <a:gd name="T8" fmla="*/ 144 w 144"/>
                <a:gd name="T9" fmla="*/ 129 h 129"/>
                <a:gd name="T10" fmla="*/ 144 w 144"/>
                <a:gd name="T11" fmla="*/ 72 h 129"/>
                <a:gd name="T12" fmla="*/ 72 w 144"/>
                <a:gd name="T13" fmla="*/ 0 h 129"/>
                <a:gd name="T14" fmla="*/ 0 w 144"/>
                <a:gd name="T15" fmla="*/ 72 h 129"/>
                <a:gd name="T16" fmla="*/ 0 w 144"/>
                <a:gd name="T17" fmla="*/ 129 h 129"/>
                <a:gd name="T18" fmla="*/ 24 w 144"/>
                <a:gd name="T19" fmla="*/ 129 h 129"/>
                <a:gd name="T20" fmla="*/ 24 w 144"/>
                <a:gd name="T21" fmla="*/ 7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4" h="129">
                  <a:moveTo>
                    <a:pt x="24" y="72"/>
                  </a:moveTo>
                  <a:cubicBezTo>
                    <a:pt x="25" y="46"/>
                    <a:pt x="46" y="24"/>
                    <a:pt x="72" y="24"/>
                  </a:cubicBezTo>
                  <a:cubicBezTo>
                    <a:pt x="98" y="24"/>
                    <a:pt x="119" y="46"/>
                    <a:pt x="119" y="72"/>
                  </a:cubicBezTo>
                  <a:cubicBezTo>
                    <a:pt x="119" y="129"/>
                    <a:pt x="119" y="129"/>
                    <a:pt x="119" y="129"/>
                  </a:cubicBezTo>
                  <a:cubicBezTo>
                    <a:pt x="144" y="129"/>
                    <a:pt x="144" y="129"/>
                    <a:pt x="144" y="129"/>
                  </a:cubicBezTo>
                  <a:cubicBezTo>
                    <a:pt x="144" y="72"/>
                    <a:pt x="144" y="72"/>
                    <a:pt x="144" y="72"/>
                  </a:cubicBezTo>
                  <a:cubicBezTo>
                    <a:pt x="144" y="32"/>
                    <a:pt x="112" y="0"/>
                    <a:pt x="72" y="0"/>
                  </a:cubicBezTo>
                  <a:cubicBezTo>
                    <a:pt x="32" y="0"/>
                    <a:pt x="0" y="32"/>
                    <a:pt x="0" y="72"/>
                  </a:cubicBezTo>
                  <a:cubicBezTo>
                    <a:pt x="0" y="129"/>
                    <a:pt x="0" y="129"/>
                    <a:pt x="0" y="129"/>
                  </a:cubicBezTo>
                  <a:cubicBezTo>
                    <a:pt x="24" y="129"/>
                    <a:pt x="24" y="129"/>
                    <a:pt x="24" y="129"/>
                  </a:cubicBezTo>
                  <a:lnTo>
                    <a:pt x="24"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spTree>
    <p:extLst>
      <p:ext uri="{BB962C8B-B14F-4D97-AF65-F5344CB8AC3E}">
        <p14:creationId xmlns:p14="http://schemas.microsoft.com/office/powerpoint/2010/main" val="1276850125"/>
      </p:ext>
    </p:extLst>
  </p:cSld>
  <p:clrMapOvr>
    <a:masterClrMapping/>
  </p:clrMapOvr>
</p:sld>
</file>

<file path=ppt/theme/theme1.xml><?xml version="1.0" encoding="utf-8"?>
<a:theme xmlns:a="http://schemas.openxmlformats.org/drawingml/2006/main" name="1_USAF(Unclas)">
  <a:themeElements>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USAF(Uncla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AF(Uncla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AF(Uncla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AF(Uncla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AF(Uncla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AF(Uncla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AF(Uncla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pptx" id="{9D88E5DE-8799-4C59-8813-8095B9CC3A2B}" vid="{9FA4E62F-6A2C-485F-91E2-25431B0D1299}"/>
    </a:ext>
  </a:extLst>
</a:theme>
</file>

<file path=ppt/theme/theme3.xml><?xml version="1.0" encoding="utf-8"?>
<a:theme xmlns:a="http://schemas.openxmlformats.org/drawingml/2006/main" name="3_Office Theme">
  <a:themeElements>
    <a:clrScheme name="CCE_Colors">
      <a:dk1>
        <a:srgbClr val="000000"/>
      </a:dk1>
      <a:lt1>
        <a:srgbClr val="FFFFFF"/>
      </a:lt1>
      <a:dk2>
        <a:srgbClr val="17326D"/>
      </a:dk2>
      <a:lt2>
        <a:srgbClr val="E7E6E6"/>
      </a:lt2>
      <a:accent1>
        <a:srgbClr val="0650B5"/>
      </a:accent1>
      <a:accent2>
        <a:srgbClr val="4D9CEF"/>
      </a:accent2>
      <a:accent3>
        <a:srgbClr val="A5A5A5"/>
      </a:accent3>
      <a:accent4>
        <a:srgbClr val="ABACAB"/>
      </a:accent4>
      <a:accent5>
        <a:srgbClr val="5B9BD5"/>
      </a:accent5>
      <a:accent6>
        <a:srgbClr val="1E0B29"/>
      </a:accent6>
      <a:hlink>
        <a:srgbClr val="4D9CEF"/>
      </a:hlink>
      <a:folHlink>
        <a:srgbClr val="1E0B29"/>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CCE_Colors">
      <a:dk1>
        <a:srgbClr val="000000"/>
      </a:dk1>
      <a:lt1>
        <a:srgbClr val="FFFFFF"/>
      </a:lt1>
      <a:dk2>
        <a:srgbClr val="17326D"/>
      </a:dk2>
      <a:lt2>
        <a:srgbClr val="E7E6E6"/>
      </a:lt2>
      <a:accent1>
        <a:srgbClr val="0650B5"/>
      </a:accent1>
      <a:accent2>
        <a:srgbClr val="4D9CEF"/>
      </a:accent2>
      <a:accent3>
        <a:srgbClr val="A5A5A5"/>
      </a:accent3>
      <a:accent4>
        <a:srgbClr val="ABACAB"/>
      </a:accent4>
      <a:accent5>
        <a:srgbClr val="5B9BD5"/>
      </a:accent5>
      <a:accent6>
        <a:srgbClr val="1E0B29"/>
      </a:accent6>
      <a:hlink>
        <a:srgbClr val="4D9CEF"/>
      </a:hlink>
      <a:folHlink>
        <a:srgbClr val="1E0B29"/>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Custom 7">
      <a:dk1>
        <a:srgbClr val="FFFFFF"/>
      </a:dk1>
      <a:lt1>
        <a:srgbClr val="0B2338"/>
      </a:lt1>
      <a:dk2>
        <a:srgbClr val="FFFFFF"/>
      </a:dk2>
      <a:lt2>
        <a:srgbClr val="0B2338"/>
      </a:lt2>
      <a:accent1>
        <a:srgbClr val="005B93"/>
      </a:accent1>
      <a:accent2>
        <a:srgbClr val="FFF601"/>
      </a:accent2>
      <a:accent3>
        <a:srgbClr val="87DEFF"/>
      </a:accent3>
      <a:accent4>
        <a:srgbClr val="7E8284"/>
      </a:accent4>
      <a:accent5>
        <a:srgbClr val="F7901E"/>
      </a:accent5>
      <a:accent6>
        <a:srgbClr val="C1CD23"/>
      </a:accent6>
      <a:hlink>
        <a:srgbClr val="25ACFF"/>
      </a:hlink>
      <a:folHlink>
        <a:srgbClr val="8E78D6"/>
      </a:folHlink>
    </a:clrScheme>
    <a:fontScheme name="MITRE_2020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ln>
          <a:noFill/>
        </a:ln>
      </a:spPr>
      <a:bodyPr vert="horz" wrap="square" lIns="91440" tIns="45720" rIns="91440" bIns="45720" rtlCol="0">
        <a:spAutoFit/>
      </a:bodyPr>
      <a:lstStyle>
        <a:defPPr algn="l">
          <a:defRPr dirty="0" smtClean="0"/>
        </a:defPPr>
      </a:lstStyle>
    </a:txDef>
  </a:objectDefaults>
  <a:extraClrSchemeLst/>
  <a:extLst>
    <a:ext uri="{05A4C25C-085E-4340-85A3-A5531E510DB2}">
      <thm15:themeFamily xmlns:thm15="http://schemas.microsoft.com/office/thememl/2012/main" name="Presentation11" id="{F54EB332-547A-9B42-A0A2-025F94F8DD43}" vid="{B0CBD55F-ECB5-AB4C-8380-46C3005D6C0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ACD5443C517204F95E1369A68F67409" ma:contentTypeVersion="8" ma:contentTypeDescription="Create a new document." ma:contentTypeScope="" ma:versionID="3cebfdd3fc4ef2ad3fc4267c0e8e900b">
  <xsd:schema xmlns:xsd="http://www.w3.org/2001/XMLSchema" xmlns:xs="http://www.w3.org/2001/XMLSchema" xmlns:p="http://schemas.microsoft.com/office/2006/metadata/properties" xmlns:ns3="b4f02233-717e-4b84-84a3-ce121832e777" targetNamespace="http://schemas.microsoft.com/office/2006/metadata/properties" ma:root="true" ma:fieldsID="a415e291ca2fdadc371e63cd58d6026c" ns3:_="">
    <xsd:import namespace="b4f02233-717e-4b84-84a3-ce121832e77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f02233-717e-4b84-84a3-ce121832e7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16A5A3A-85F5-4A9B-ADCA-F81EEA353D57}">
  <ds:schemaRefs>
    <ds:schemaRef ds:uri="http://schemas.microsoft.com/sharepoint/v3/contenttype/forms"/>
  </ds:schemaRefs>
</ds:datastoreItem>
</file>

<file path=customXml/itemProps2.xml><?xml version="1.0" encoding="utf-8"?>
<ds:datastoreItem xmlns:ds="http://schemas.openxmlformats.org/officeDocument/2006/customXml" ds:itemID="{289979BC-A928-4636-B945-C89F72E9A30A}">
  <ds:schemaRefs>
    <ds:schemaRef ds:uri="http://schemas.microsoft.com/office/2006/metadata/properties"/>
    <ds:schemaRef ds:uri="http://schemas.microsoft.com/office/2006/documentManagement/types"/>
    <ds:schemaRef ds:uri="http://purl.org/dc/elements/1.1/"/>
    <ds:schemaRef ds:uri="http://purl.org/dc/dcmitype/"/>
    <ds:schemaRef ds:uri="b4f02233-717e-4b84-84a3-ce121832e777"/>
    <ds:schemaRef ds:uri="http://purl.org/dc/term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5A8D4F5-2F56-4733-B62A-94202A5810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f02233-717e-4b84-84a3-ce121832e7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14623</TotalTime>
  <Words>1905</Words>
  <Application>Microsoft Office PowerPoint</Application>
  <PresentationFormat>Widescreen</PresentationFormat>
  <Paragraphs>391</Paragraphs>
  <Slides>24</Slides>
  <Notes>5</Notes>
  <HiddenSlides>0</HiddenSlides>
  <MMClips>0</MMClips>
  <ScaleCrop>false</ScaleCrop>
  <HeadingPairs>
    <vt:vector size="6" baseType="variant">
      <vt:variant>
        <vt:lpstr>Fonts Used</vt:lpstr>
      </vt:variant>
      <vt:variant>
        <vt:i4>22</vt:i4>
      </vt:variant>
      <vt:variant>
        <vt:lpstr>Theme</vt:lpstr>
      </vt:variant>
      <vt:variant>
        <vt:i4>6</vt:i4>
      </vt:variant>
      <vt:variant>
        <vt:lpstr>Slide Titles</vt:lpstr>
      </vt:variant>
      <vt:variant>
        <vt:i4>24</vt:i4>
      </vt:variant>
    </vt:vector>
  </HeadingPairs>
  <TitlesOfParts>
    <vt:vector size="52" baseType="lpstr">
      <vt:lpstr>Arial</vt:lpstr>
      <vt:lpstr>Arial Narrow</vt:lpstr>
      <vt:lpstr>Arial Regular</vt:lpstr>
      <vt:lpstr>Berthold Akzidenz Grotesk bold extended</vt:lpstr>
      <vt:lpstr>Calibri</vt:lpstr>
      <vt:lpstr>Calibri Light</vt:lpstr>
      <vt:lpstr>Century Schoolbook</vt:lpstr>
      <vt:lpstr>Courier New</vt:lpstr>
      <vt:lpstr>Franklin Gothic Book</vt:lpstr>
      <vt:lpstr>Garamond</vt:lpstr>
      <vt:lpstr>Impact</vt:lpstr>
      <vt:lpstr>Linux Libertine</vt:lpstr>
      <vt:lpstr>Open Sans</vt:lpstr>
      <vt:lpstr>Oswald</vt:lpstr>
      <vt:lpstr>Oswald Regular</vt:lpstr>
      <vt:lpstr>Roboto Thin</vt:lpstr>
      <vt:lpstr>Source Sans Pro</vt:lpstr>
      <vt:lpstr>Tahoma</vt:lpstr>
      <vt:lpstr>Times New Roman</vt:lpstr>
      <vt:lpstr>Verdana</vt:lpstr>
      <vt:lpstr>Wingdings</vt:lpstr>
      <vt:lpstr>Wingdings 2</vt:lpstr>
      <vt:lpstr>1_USAF(Unclas)</vt:lpstr>
      <vt:lpstr>2_Office Theme</vt:lpstr>
      <vt:lpstr>3_Office Theme</vt:lpstr>
      <vt:lpstr>4_Office Theme</vt:lpstr>
      <vt:lpstr>5_Office Theme</vt:lpstr>
      <vt:lpstr>Office Theme</vt:lpstr>
      <vt:lpstr>Equipping Airmen and Guardians for the Digital Battlespace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 Air Force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Fast Track ATO</dc:title>
  <dc:creator>ELWELL, KENNETH M CTR USAF HAF SAF/SAF/A6</dc:creator>
  <cp:lastModifiedBy>VAUGHN PANGELINAN</cp:lastModifiedBy>
  <cp:revision>576</cp:revision>
  <cp:lastPrinted>2020-08-02T18:13:53Z</cp:lastPrinted>
  <dcterms:created xsi:type="dcterms:W3CDTF">2020-03-02T18:43:19Z</dcterms:created>
  <dcterms:modified xsi:type="dcterms:W3CDTF">2021-03-09T16:20:43Z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0x0101005ACD5443C517204F95E1369A68F67409</vt:lpwstr>
  </property>
</Properties>
</file>